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charts/chart13.xml" ContentType="application/vnd.openxmlformats-officedocument.drawingml.char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7.xml" ContentType="application/vnd.openxmlformats-officedocument.drawingml.chart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charts/chart16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charts/chart15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  <p:sldMasterId id="2147483915" r:id="rId3"/>
  </p:sldMasterIdLst>
  <p:notesMasterIdLst>
    <p:notesMasterId r:id="rId66"/>
  </p:notesMasterIdLst>
  <p:handoutMasterIdLst>
    <p:handoutMasterId r:id="rId67"/>
  </p:handoutMasterIdLst>
  <p:sldIdLst>
    <p:sldId id="257" r:id="rId4"/>
    <p:sldId id="334" r:id="rId5"/>
    <p:sldId id="338" r:id="rId6"/>
    <p:sldId id="337" r:id="rId7"/>
    <p:sldId id="314" r:id="rId8"/>
    <p:sldId id="307" r:id="rId9"/>
    <p:sldId id="309" r:id="rId10"/>
    <p:sldId id="308" r:id="rId11"/>
    <p:sldId id="336" r:id="rId12"/>
    <p:sldId id="333" r:id="rId13"/>
    <p:sldId id="332" r:id="rId14"/>
    <p:sldId id="331" r:id="rId15"/>
    <p:sldId id="330" r:id="rId16"/>
    <p:sldId id="329" r:id="rId17"/>
    <p:sldId id="328" r:id="rId18"/>
    <p:sldId id="279" r:id="rId19"/>
    <p:sldId id="297" r:id="rId20"/>
    <p:sldId id="283" r:id="rId21"/>
    <p:sldId id="282" r:id="rId22"/>
    <p:sldId id="285" r:id="rId23"/>
    <p:sldId id="281" r:id="rId24"/>
    <p:sldId id="280" r:id="rId25"/>
    <p:sldId id="287" r:id="rId26"/>
    <p:sldId id="286" r:id="rId27"/>
    <p:sldId id="290" r:id="rId28"/>
    <p:sldId id="288" r:id="rId29"/>
    <p:sldId id="289" r:id="rId30"/>
    <p:sldId id="313" r:id="rId31"/>
    <p:sldId id="291" r:id="rId32"/>
    <p:sldId id="342" r:id="rId33"/>
    <p:sldId id="284" r:id="rId34"/>
    <p:sldId id="293" r:id="rId35"/>
    <p:sldId id="296" r:id="rId36"/>
    <p:sldId id="298" r:id="rId37"/>
    <p:sldId id="299" r:id="rId38"/>
    <p:sldId id="300" r:id="rId39"/>
    <p:sldId id="305" r:id="rId40"/>
    <p:sldId id="294" r:id="rId41"/>
    <p:sldId id="321" r:id="rId42"/>
    <p:sldId id="318" r:id="rId43"/>
    <p:sldId id="319" r:id="rId44"/>
    <p:sldId id="320" r:id="rId45"/>
    <p:sldId id="323" r:id="rId46"/>
    <p:sldId id="301" r:id="rId47"/>
    <p:sldId id="302" r:id="rId48"/>
    <p:sldId id="325" r:id="rId49"/>
    <p:sldId id="326" r:id="rId50"/>
    <p:sldId id="303" r:id="rId51"/>
    <p:sldId id="304" r:id="rId52"/>
    <p:sldId id="343" r:id="rId53"/>
    <p:sldId id="312" r:id="rId54"/>
    <p:sldId id="317" r:id="rId55"/>
    <p:sldId id="316" r:id="rId56"/>
    <p:sldId id="315" r:id="rId57"/>
    <p:sldId id="310" r:id="rId58"/>
    <p:sldId id="311" r:id="rId59"/>
    <p:sldId id="327" r:id="rId60"/>
    <p:sldId id="340" r:id="rId61"/>
    <p:sldId id="341" r:id="rId62"/>
    <p:sldId id="339" r:id="rId63"/>
    <p:sldId id="324" r:id="rId64"/>
    <p:sldId id="306" r:id="rId65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/>
        <a:cs typeface="ＭＳ Ｐゴシック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  <a:srgbClr val="66CCFF"/>
    <a:srgbClr val="99CCFF"/>
    <a:srgbClr val="000099"/>
    <a:srgbClr val="330099"/>
    <a:srgbClr val="990033"/>
    <a:srgbClr val="ECECE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-11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ssrikant\My%20Documents\TALKS\EVLAXOMT\OMTXsept19\MEASUREDOMT\040109\S22S12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ssrikant\My%20Documents\TALKS\EVLAXOMT\OMTXsept19\MEASUREDOMT\091109\S13crs0911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ssrikant\My%20Documents\TALKS\EVLAXOMT\OMTXsept19\MEASUREDOMT\091109\S23Is0911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ssrikant\My%20Documents\TALKS\EVLAXOMT\OMTXsept19\MEASUREDOMT\091109\S32Is0911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ssrikant\My%20Documents\EVLAXOMT\OMTXsept19\Results\FULL%20OMT\X08cX06X05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ssrikant\My%20Documents\EVLAXOMT\OMTXsept19\Results\FULL%20OMT\X08bX06X05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ssrikant\My%20Documents\EVLAXOMT\OMTXsept19\Results\FULL%20OMT\X08cX06X05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ssrikant\My%20Documents\EVLAXOMT\OMTXsept19\Results\FULL%20OMT\X08cX06X05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ssrikant\My%20Documents\TALKS\EVLAXOMT\OMTXsept19\MEASUREDOMT\040109\S22S1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ssrikant\My%20Documents\TALKS\EVLAXOMT\OMTXsept19\MEASUREDOMT\040109\S33S13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ssrikant\My%20Documents\TALKS\EVLAXOMT\OMTXsept19\MEASUREDOMT\040109\S33S13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ssrikant\My%20Documents\TALKS\EVLAXOMT\OMTXsept19\MEASUREDOMT\091609\Rectcal\S22FINAL0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ssrikant\My%20Documents\TALKS\EVLAXOMT\OMTXsept19\MEASUREDOMT\091609\Rectcal\S22FINAL0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ssrikant\My%20Documents\TALKS\EVLAXOMT\OMTXsept19\MEASUREDOMT\091609\Rectcal\S33FINAL1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ssrikant\My%20Documents\TALKS\EVLAXOMT\OMTXsept19\MEASUREDOMT\091609\Rectcal\S33FINAL1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ssrikant\My%20Documents\TALKS\EVLAXOMT\OMTXsept19\MEASUREDOMT\091109\S12crs091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sz="1400" dirty="0"/>
              <a:t>Measured</a:t>
            </a:r>
            <a:r>
              <a:rPr lang="en-US" sz="1400" baseline="0" dirty="0"/>
              <a:t> S</a:t>
            </a:r>
            <a:r>
              <a:rPr lang="en-US" sz="1400" baseline="-25000" dirty="0"/>
              <a:t>22</a:t>
            </a:r>
          </a:p>
        </c:rich>
      </c:tx>
    </c:title>
    <c:plotArea>
      <c:layout/>
      <c:scatterChart>
        <c:scatterStyle val="smoothMarker"/>
        <c:ser>
          <c:idx val="0"/>
          <c:order val="0"/>
          <c:tx>
            <c:v>S22</c:v>
          </c:tx>
          <c:marker>
            <c:symbol val="none"/>
          </c:marker>
          <c:xVal>
            <c:numRef>
              <c:f>Sheet1!$B$3:$B$403</c:f>
              <c:numCache>
                <c:formatCode>General</c:formatCode>
                <c:ptCount val="401"/>
                <c:pt idx="0">
                  <c:v>8</c:v>
                </c:pt>
                <c:pt idx="1">
                  <c:v>8.01</c:v>
                </c:pt>
                <c:pt idx="2">
                  <c:v>8.02</c:v>
                </c:pt>
                <c:pt idx="3">
                  <c:v>8.0300000000000011</c:v>
                </c:pt>
                <c:pt idx="4">
                  <c:v>8.0400000000000009</c:v>
                </c:pt>
                <c:pt idx="5">
                  <c:v>8.0500000000000007</c:v>
                </c:pt>
                <c:pt idx="6">
                  <c:v>8.06</c:v>
                </c:pt>
                <c:pt idx="7">
                  <c:v>8.07</c:v>
                </c:pt>
                <c:pt idx="8">
                  <c:v>8.08</c:v>
                </c:pt>
                <c:pt idx="9">
                  <c:v>8.09</c:v>
                </c:pt>
                <c:pt idx="10">
                  <c:v>8.1</c:v>
                </c:pt>
                <c:pt idx="11">
                  <c:v>8.11</c:v>
                </c:pt>
                <c:pt idx="12">
                  <c:v>8.120000000000001</c:v>
                </c:pt>
                <c:pt idx="13">
                  <c:v>8.1300000000000008</c:v>
                </c:pt>
                <c:pt idx="14">
                  <c:v>8.14</c:v>
                </c:pt>
                <c:pt idx="15">
                  <c:v>8.15</c:v>
                </c:pt>
                <c:pt idx="16">
                  <c:v>8.16</c:v>
                </c:pt>
                <c:pt idx="17">
                  <c:v>8.17</c:v>
                </c:pt>
                <c:pt idx="18">
                  <c:v>8.18</c:v>
                </c:pt>
                <c:pt idx="19">
                  <c:v>8.19</c:v>
                </c:pt>
                <c:pt idx="20">
                  <c:v>8.2000000000000011</c:v>
                </c:pt>
                <c:pt idx="21">
                  <c:v>8.2100000000000009</c:v>
                </c:pt>
                <c:pt idx="22">
                  <c:v>8.2200000000000024</c:v>
                </c:pt>
                <c:pt idx="23">
                  <c:v>8.23</c:v>
                </c:pt>
                <c:pt idx="24">
                  <c:v>8.24</c:v>
                </c:pt>
                <c:pt idx="25">
                  <c:v>8.25</c:v>
                </c:pt>
                <c:pt idx="26">
                  <c:v>8.26</c:v>
                </c:pt>
                <c:pt idx="27">
                  <c:v>8.27</c:v>
                </c:pt>
                <c:pt idx="28">
                  <c:v>8.2800000000000011</c:v>
                </c:pt>
                <c:pt idx="29">
                  <c:v>8.2900000000000009</c:v>
                </c:pt>
                <c:pt idx="30">
                  <c:v>8.3000000000000007</c:v>
                </c:pt>
                <c:pt idx="31">
                  <c:v>8.31</c:v>
                </c:pt>
                <c:pt idx="32">
                  <c:v>8.32</c:v>
                </c:pt>
                <c:pt idx="33">
                  <c:v>8.33</c:v>
                </c:pt>
                <c:pt idx="34">
                  <c:v>8.34</c:v>
                </c:pt>
                <c:pt idx="35">
                  <c:v>8.3500000000000068</c:v>
                </c:pt>
                <c:pt idx="36">
                  <c:v>8.3600000000000048</c:v>
                </c:pt>
                <c:pt idx="37">
                  <c:v>8.3700000000000028</c:v>
                </c:pt>
                <c:pt idx="38">
                  <c:v>8.3800000000000008</c:v>
                </c:pt>
                <c:pt idx="39">
                  <c:v>8.39</c:v>
                </c:pt>
                <c:pt idx="40">
                  <c:v>8.4</c:v>
                </c:pt>
                <c:pt idx="41">
                  <c:v>8.41</c:v>
                </c:pt>
                <c:pt idx="42">
                  <c:v>8.42</c:v>
                </c:pt>
                <c:pt idx="43">
                  <c:v>8.43</c:v>
                </c:pt>
                <c:pt idx="44">
                  <c:v>8.44</c:v>
                </c:pt>
                <c:pt idx="45">
                  <c:v>8.4500000000000028</c:v>
                </c:pt>
                <c:pt idx="46">
                  <c:v>8.4600000000000026</c:v>
                </c:pt>
                <c:pt idx="47">
                  <c:v>8.4700000000000006</c:v>
                </c:pt>
                <c:pt idx="48">
                  <c:v>8.48</c:v>
                </c:pt>
                <c:pt idx="49">
                  <c:v>8.49</c:v>
                </c:pt>
                <c:pt idx="50">
                  <c:v>8.5</c:v>
                </c:pt>
                <c:pt idx="51">
                  <c:v>8.51</c:v>
                </c:pt>
                <c:pt idx="52">
                  <c:v>8.52</c:v>
                </c:pt>
                <c:pt idx="53">
                  <c:v>8.5300000000000011</c:v>
                </c:pt>
                <c:pt idx="54">
                  <c:v>8.5400000000000009</c:v>
                </c:pt>
                <c:pt idx="55">
                  <c:v>8.5500000000000007</c:v>
                </c:pt>
                <c:pt idx="56">
                  <c:v>8.56</c:v>
                </c:pt>
                <c:pt idx="57">
                  <c:v>8.57</c:v>
                </c:pt>
                <c:pt idx="58">
                  <c:v>8.58</c:v>
                </c:pt>
                <c:pt idx="59">
                  <c:v>8.59</c:v>
                </c:pt>
                <c:pt idx="60">
                  <c:v>8.6</c:v>
                </c:pt>
                <c:pt idx="61">
                  <c:v>8.61</c:v>
                </c:pt>
                <c:pt idx="62">
                  <c:v>8.620000000000001</c:v>
                </c:pt>
                <c:pt idx="63">
                  <c:v>8.6300000000000008</c:v>
                </c:pt>
                <c:pt idx="64">
                  <c:v>8.64</c:v>
                </c:pt>
                <c:pt idx="65">
                  <c:v>8.65</c:v>
                </c:pt>
                <c:pt idx="66">
                  <c:v>8.66</c:v>
                </c:pt>
                <c:pt idx="67">
                  <c:v>8.67</c:v>
                </c:pt>
                <c:pt idx="68">
                  <c:v>8.68</c:v>
                </c:pt>
                <c:pt idx="69">
                  <c:v>8.69</c:v>
                </c:pt>
                <c:pt idx="70">
                  <c:v>8.7000000000000011</c:v>
                </c:pt>
                <c:pt idx="71">
                  <c:v>8.7100000000000009</c:v>
                </c:pt>
                <c:pt idx="72">
                  <c:v>8.7200000000000024</c:v>
                </c:pt>
                <c:pt idx="73">
                  <c:v>8.73</c:v>
                </c:pt>
                <c:pt idx="74">
                  <c:v>8.74</c:v>
                </c:pt>
                <c:pt idx="75">
                  <c:v>8.75</c:v>
                </c:pt>
                <c:pt idx="76">
                  <c:v>8.76</c:v>
                </c:pt>
                <c:pt idx="77">
                  <c:v>8.77</c:v>
                </c:pt>
                <c:pt idx="78">
                  <c:v>8.7800000000000011</c:v>
                </c:pt>
                <c:pt idx="79">
                  <c:v>8.7900000000000009</c:v>
                </c:pt>
                <c:pt idx="80">
                  <c:v>8.8000000000000007</c:v>
                </c:pt>
                <c:pt idx="81">
                  <c:v>8.81</c:v>
                </c:pt>
                <c:pt idx="82">
                  <c:v>8.82</c:v>
                </c:pt>
                <c:pt idx="83">
                  <c:v>8.83</c:v>
                </c:pt>
                <c:pt idx="84">
                  <c:v>8.84</c:v>
                </c:pt>
                <c:pt idx="85">
                  <c:v>8.8500000000000068</c:v>
                </c:pt>
                <c:pt idx="86">
                  <c:v>8.8600000000000048</c:v>
                </c:pt>
                <c:pt idx="87">
                  <c:v>8.8700000000000028</c:v>
                </c:pt>
                <c:pt idx="88">
                  <c:v>8.8800000000000008</c:v>
                </c:pt>
                <c:pt idx="89">
                  <c:v>8.89</c:v>
                </c:pt>
                <c:pt idx="90">
                  <c:v>8.9</c:v>
                </c:pt>
                <c:pt idx="91">
                  <c:v>8.91</c:v>
                </c:pt>
                <c:pt idx="92">
                  <c:v>8.92</c:v>
                </c:pt>
                <c:pt idx="93">
                  <c:v>8.93</c:v>
                </c:pt>
                <c:pt idx="94">
                  <c:v>8.94</c:v>
                </c:pt>
                <c:pt idx="95">
                  <c:v>8.9500000000000028</c:v>
                </c:pt>
                <c:pt idx="96">
                  <c:v>8.9600000000000026</c:v>
                </c:pt>
                <c:pt idx="97">
                  <c:v>8.9700000000000006</c:v>
                </c:pt>
                <c:pt idx="98">
                  <c:v>8.98</c:v>
                </c:pt>
                <c:pt idx="99">
                  <c:v>8.99</c:v>
                </c:pt>
                <c:pt idx="100">
                  <c:v>9</c:v>
                </c:pt>
                <c:pt idx="101">
                  <c:v>9.01</c:v>
                </c:pt>
                <c:pt idx="102">
                  <c:v>9.02</c:v>
                </c:pt>
                <c:pt idx="103">
                  <c:v>9.0300000000000011</c:v>
                </c:pt>
                <c:pt idx="104">
                  <c:v>9.0400000000000009</c:v>
                </c:pt>
                <c:pt idx="105">
                  <c:v>9.0500000000000007</c:v>
                </c:pt>
                <c:pt idx="106">
                  <c:v>9.06</c:v>
                </c:pt>
                <c:pt idx="107">
                  <c:v>9.07</c:v>
                </c:pt>
                <c:pt idx="108">
                  <c:v>9.08</c:v>
                </c:pt>
                <c:pt idx="109">
                  <c:v>9.09</c:v>
                </c:pt>
                <c:pt idx="110">
                  <c:v>9.1</c:v>
                </c:pt>
                <c:pt idx="111">
                  <c:v>9.11</c:v>
                </c:pt>
                <c:pt idx="112">
                  <c:v>9.120000000000001</c:v>
                </c:pt>
                <c:pt idx="113">
                  <c:v>9.1300000000000008</c:v>
                </c:pt>
                <c:pt idx="114">
                  <c:v>9.14</c:v>
                </c:pt>
                <c:pt idx="115">
                  <c:v>9.15</c:v>
                </c:pt>
                <c:pt idx="116">
                  <c:v>9.16</c:v>
                </c:pt>
                <c:pt idx="117">
                  <c:v>9.17</c:v>
                </c:pt>
                <c:pt idx="118">
                  <c:v>9.18</c:v>
                </c:pt>
                <c:pt idx="119">
                  <c:v>9.19</c:v>
                </c:pt>
                <c:pt idx="120">
                  <c:v>9.2000000000000011</c:v>
                </c:pt>
                <c:pt idx="121">
                  <c:v>9.2100000000000009</c:v>
                </c:pt>
                <c:pt idx="122">
                  <c:v>9.2200000000000024</c:v>
                </c:pt>
                <c:pt idx="123">
                  <c:v>9.23</c:v>
                </c:pt>
                <c:pt idx="124">
                  <c:v>9.24</c:v>
                </c:pt>
                <c:pt idx="125">
                  <c:v>9.25</c:v>
                </c:pt>
                <c:pt idx="126">
                  <c:v>9.26</c:v>
                </c:pt>
                <c:pt idx="127">
                  <c:v>9.27</c:v>
                </c:pt>
                <c:pt idx="128">
                  <c:v>9.2800000000000011</c:v>
                </c:pt>
                <c:pt idx="129">
                  <c:v>9.2900000000000009</c:v>
                </c:pt>
                <c:pt idx="130">
                  <c:v>9.3000000000000007</c:v>
                </c:pt>
                <c:pt idx="131">
                  <c:v>9.31</c:v>
                </c:pt>
                <c:pt idx="132">
                  <c:v>9.32</c:v>
                </c:pt>
                <c:pt idx="133">
                  <c:v>9.33</c:v>
                </c:pt>
                <c:pt idx="134">
                  <c:v>9.34</c:v>
                </c:pt>
                <c:pt idx="135">
                  <c:v>9.3500000000000068</c:v>
                </c:pt>
                <c:pt idx="136">
                  <c:v>9.3600000000000048</c:v>
                </c:pt>
                <c:pt idx="137">
                  <c:v>9.3700000000000028</c:v>
                </c:pt>
                <c:pt idx="138">
                  <c:v>9.3800000000000008</c:v>
                </c:pt>
                <c:pt idx="139">
                  <c:v>9.39</c:v>
                </c:pt>
                <c:pt idx="140">
                  <c:v>9.4</c:v>
                </c:pt>
                <c:pt idx="141">
                  <c:v>9.41</c:v>
                </c:pt>
                <c:pt idx="142">
                  <c:v>9.42</c:v>
                </c:pt>
                <c:pt idx="143">
                  <c:v>9.43</c:v>
                </c:pt>
                <c:pt idx="144">
                  <c:v>9.44</c:v>
                </c:pt>
                <c:pt idx="145">
                  <c:v>9.4500000000000028</c:v>
                </c:pt>
                <c:pt idx="146">
                  <c:v>9.4600000000000026</c:v>
                </c:pt>
                <c:pt idx="147">
                  <c:v>9.4700000000000006</c:v>
                </c:pt>
                <c:pt idx="148">
                  <c:v>9.48</c:v>
                </c:pt>
                <c:pt idx="149">
                  <c:v>9.49</c:v>
                </c:pt>
                <c:pt idx="150">
                  <c:v>9.5</c:v>
                </c:pt>
                <c:pt idx="151">
                  <c:v>9.51</c:v>
                </c:pt>
                <c:pt idx="152">
                  <c:v>9.52</c:v>
                </c:pt>
                <c:pt idx="153">
                  <c:v>9.5300000000000011</c:v>
                </c:pt>
                <c:pt idx="154">
                  <c:v>9.5400000000000009</c:v>
                </c:pt>
                <c:pt idx="155">
                  <c:v>9.5500000000000007</c:v>
                </c:pt>
                <c:pt idx="156">
                  <c:v>9.56</c:v>
                </c:pt>
                <c:pt idx="157">
                  <c:v>9.57</c:v>
                </c:pt>
                <c:pt idx="158">
                  <c:v>9.58</c:v>
                </c:pt>
                <c:pt idx="159">
                  <c:v>9.59</c:v>
                </c:pt>
                <c:pt idx="160">
                  <c:v>9.6</c:v>
                </c:pt>
                <c:pt idx="161">
                  <c:v>9.61</c:v>
                </c:pt>
                <c:pt idx="162">
                  <c:v>9.620000000000001</c:v>
                </c:pt>
                <c:pt idx="163">
                  <c:v>9.6300000000000008</c:v>
                </c:pt>
                <c:pt idx="164">
                  <c:v>9.64</c:v>
                </c:pt>
                <c:pt idx="165">
                  <c:v>9.65</c:v>
                </c:pt>
                <c:pt idx="166">
                  <c:v>9.66</c:v>
                </c:pt>
                <c:pt idx="167">
                  <c:v>9.67</c:v>
                </c:pt>
                <c:pt idx="168">
                  <c:v>9.68</c:v>
                </c:pt>
                <c:pt idx="169">
                  <c:v>9.69</c:v>
                </c:pt>
                <c:pt idx="170">
                  <c:v>9.7000000000000011</c:v>
                </c:pt>
                <c:pt idx="171">
                  <c:v>9.7100000000000009</c:v>
                </c:pt>
                <c:pt idx="172">
                  <c:v>9.7200000000000024</c:v>
                </c:pt>
                <c:pt idx="173">
                  <c:v>9.73</c:v>
                </c:pt>
                <c:pt idx="174">
                  <c:v>9.74</c:v>
                </c:pt>
                <c:pt idx="175">
                  <c:v>9.75</c:v>
                </c:pt>
                <c:pt idx="176">
                  <c:v>9.76</c:v>
                </c:pt>
                <c:pt idx="177">
                  <c:v>9.77</c:v>
                </c:pt>
                <c:pt idx="178">
                  <c:v>9.7800000000000011</c:v>
                </c:pt>
                <c:pt idx="179">
                  <c:v>9.7900000000000009</c:v>
                </c:pt>
                <c:pt idx="180">
                  <c:v>9.8000000000000007</c:v>
                </c:pt>
                <c:pt idx="181">
                  <c:v>9.81</c:v>
                </c:pt>
                <c:pt idx="182">
                  <c:v>9.82</c:v>
                </c:pt>
                <c:pt idx="183">
                  <c:v>9.83</c:v>
                </c:pt>
                <c:pt idx="184">
                  <c:v>9.84</c:v>
                </c:pt>
                <c:pt idx="185">
                  <c:v>9.8500000000000068</c:v>
                </c:pt>
                <c:pt idx="186">
                  <c:v>9.8600000000000048</c:v>
                </c:pt>
                <c:pt idx="187">
                  <c:v>9.8700000000000028</c:v>
                </c:pt>
                <c:pt idx="188">
                  <c:v>9.8800000000000008</c:v>
                </c:pt>
                <c:pt idx="189">
                  <c:v>9.89</c:v>
                </c:pt>
                <c:pt idx="190">
                  <c:v>9.9</c:v>
                </c:pt>
                <c:pt idx="191">
                  <c:v>9.91</c:v>
                </c:pt>
                <c:pt idx="192">
                  <c:v>9.92</c:v>
                </c:pt>
                <c:pt idx="193">
                  <c:v>9.93</c:v>
                </c:pt>
                <c:pt idx="194">
                  <c:v>9.94</c:v>
                </c:pt>
                <c:pt idx="195">
                  <c:v>9.9500000000000028</c:v>
                </c:pt>
                <c:pt idx="196">
                  <c:v>9.9600000000000026</c:v>
                </c:pt>
                <c:pt idx="197">
                  <c:v>9.9700000000000006</c:v>
                </c:pt>
                <c:pt idx="198">
                  <c:v>9.98</c:v>
                </c:pt>
                <c:pt idx="199">
                  <c:v>9.99</c:v>
                </c:pt>
                <c:pt idx="200">
                  <c:v>10</c:v>
                </c:pt>
                <c:pt idx="201">
                  <c:v>10.01</c:v>
                </c:pt>
                <c:pt idx="202">
                  <c:v>10.02</c:v>
                </c:pt>
                <c:pt idx="203">
                  <c:v>10.030000000000001</c:v>
                </c:pt>
                <c:pt idx="204">
                  <c:v>10.040000000000001</c:v>
                </c:pt>
                <c:pt idx="205">
                  <c:v>10.050000000000002</c:v>
                </c:pt>
                <c:pt idx="206">
                  <c:v>10.06</c:v>
                </c:pt>
                <c:pt idx="207">
                  <c:v>10.07</c:v>
                </c:pt>
                <c:pt idx="208">
                  <c:v>10.08</c:v>
                </c:pt>
                <c:pt idx="209">
                  <c:v>10.09</c:v>
                </c:pt>
                <c:pt idx="210">
                  <c:v>10.1</c:v>
                </c:pt>
                <c:pt idx="211">
                  <c:v>10.11</c:v>
                </c:pt>
                <c:pt idx="212">
                  <c:v>10.120000000000001</c:v>
                </c:pt>
                <c:pt idx="213">
                  <c:v>10.130000000000001</c:v>
                </c:pt>
                <c:pt idx="214">
                  <c:v>10.14</c:v>
                </c:pt>
                <c:pt idx="215">
                  <c:v>10.15</c:v>
                </c:pt>
                <c:pt idx="216">
                  <c:v>10.16</c:v>
                </c:pt>
                <c:pt idx="217">
                  <c:v>10.17</c:v>
                </c:pt>
                <c:pt idx="218">
                  <c:v>10.18</c:v>
                </c:pt>
                <c:pt idx="219">
                  <c:v>10.19</c:v>
                </c:pt>
                <c:pt idx="220">
                  <c:v>10.200000000000001</c:v>
                </c:pt>
                <c:pt idx="221">
                  <c:v>10.210000000000001</c:v>
                </c:pt>
                <c:pt idx="222">
                  <c:v>10.220000000000001</c:v>
                </c:pt>
                <c:pt idx="223">
                  <c:v>10.23</c:v>
                </c:pt>
                <c:pt idx="224">
                  <c:v>10.24</c:v>
                </c:pt>
                <c:pt idx="225">
                  <c:v>10.25</c:v>
                </c:pt>
                <c:pt idx="226">
                  <c:v>10.26</c:v>
                </c:pt>
                <c:pt idx="227">
                  <c:v>10.27</c:v>
                </c:pt>
                <c:pt idx="228">
                  <c:v>10.28</c:v>
                </c:pt>
                <c:pt idx="229">
                  <c:v>10.29</c:v>
                </c:pt>
                <c:pt idx="230">
                  <c:v>10.3</c:v>
                </c:pt>
                <c:pt idx="231">
                  <c:v>10.31</c:v>
                </c:pt>
                <c:pt idx="232">
                  <c:v>10.32</c:v>
                </c:pt>
                <c:pt idx="233">
                  <c:v>10.33</c:v>
                </c:pt>
                <c:pt idx="234">
                  <c:v>10.34</c:v>
                </c:pt>
                <c:pt idx="235">
                  <c:v>10.350000000000025</c:v>
                </c:pt>
                <c:pt idx="236">
                  <c:v>10.360000000000024</c:v>
                </c:pt>
                <c:pt idx="237">
                  <c:v>10.370000000000006</c:v>
                </c:pt>
                <c:pt idx="238">
                  <c:v>10.38</c:v>
                </c:pt>
                <c:pt idx="239">
                  <c:v>10.39</c:v>
                </c:pt>
                <c:pt idx="240">
                  <c:v>10.4</c:v>
                </c:pt>
                <c:pt idx="241">
                  <c:v>10.41</c:v>
                </c:pt>
                <c:pt idx="242">
                  <c:v>10.42</c:v>
                </c:pt>
                <c:pt idx="243">
                  <c:v>10.43</c:v>
                </c:pt>
                <c:pt idx="244">
                  <c:v>10.44</c:v>
                </c:pt>
                <c:pt idx="245">
                  <c:v>10.450000000000006</c:v>
                </c:pt>
                <c:pt idx="246">
                  <c:v>10.46</c:v>
                </c:pt>
                <c:pt idx="247">
                  <c:v>10.47</c:v>
                </c:pt>
                <c:pt idx="248">
                  <c:v>10.48</c:v>
                </c:pt>
                <c:pt idx="249">
                  <c:v>10.49</c:v>
                </c:pt>
                <c:pt idx="250">
                  <c:v>10.5</c:v>
                </c:pt>
                <c:pt idx="251">
                  <c:v>10.51</c:v>
                </c:pt>
                <c:pt idx="252">
                  <c:v>10.52</c:v>
                </c:pt>
                <c:pt idx="253">
                  <c:v>10.53</c:v>
                </c:pt>
                <c:pt idx="254">
                  <c:v>10.54</c:v>
                </c:pt>
                <c:pt idx="255">
                  <c:v>10.55</c:v>
                </c:pt>
                <c:pt idx="256">
                  <c:v>10.56</c:v>
                </c:pt>
                <c:pt idx="257">
                  <c:v>10.57</c:v>
                </c:pt>
                <c:pt idx="258">
                  <c:v>10.58</c:v>
                </c:pt>
                <c:pt idx="259">
                  <c:v>10.59</c:v>
                </c:pt>
                <c:pt idx="260">
                  <c:v>10.6</c:v>
                </c:pt>
                <c:pt idx="261">
                  <c:v>10.61</c:v>
                </c:pt>
                <c:pt idx="262">
                  <c:v>10.62</c:v>
                </c:pt>
                <c:pt idx="263">
                  <c:v>10.63</c:v>
                </c:pt>
                <c:pt idx="264">
                  <c:v>10.64</c:v>
                </c:pt>
                <c:pt idx="265">
                  <c:v>10.65</c:v>
                </c:pt>
                <c:pt idx="266">
                  <c:v>10.66</c:v>
                </c:pt>
                <c:pt idx="267">
                  <c:v>10.67</c:v>
                </c:pt>
                <c:pt idx="268">
                  <c:v>10.68</c:v>
                </c:pt>
                <c:pt idx="269">
                  <c:v>10.69</c:v>
                </c:pt>
                <c:pt idx="270">
                  <c:v>10.7</c:v>
                </c:pt>
                <c:pt idx="271">
                  <c:v>10.71</c:v>
                </c:pt>
                <c:pt idx="272">
                  <c:v>10.72</c:v>
                </c:pt>
                <c:pt idx="273">
                  <c:v>10.73</c:v>
                </c:pt>
                <c:pt idx="274">
                  <c:v>10.74</c:v>
                </c:pt>
                <c:pt idx="275">
                  <c:v>10.75</c:v>
                </c:pt>
                <c:pt idx="276">
                  <c:v>10.76</c:v>
                </c:pt>
                <c:pt idx="277">
                  <c:v>10.77</c:v>
                </c:pt>
                <c:pt idx="278">
                  <c:v>10.78</c:v>
                </c:pt>
                <c:pt idx="279">
                  <c:v>10.79</c:v>
                </c:pt>
                <c:pt idx="280">
                  <c:v>10.8</c:v>
                </c:pt>
                <c:pt idx="281">
                  <c:v>10.81</c:v>
                </c:pt>
                <c:pt idx="282">
                  <c:v>10.82</c:v>
                </c:pt>
                <c:pt idx="283">
                  <c:v>10.83</c:v>
                </c:pt>
                <c:pt idx="284">
                  <c:v>10.84</c:v>
                </c:pt>
                <c:pt idx="285">
                  <c:v>10.850000000000025</c:v>
                </c:pt>
                <c:pt idx="286">
                  <c:v>10.860000000000024</c:v>
                </c:pt>
                <c:pt idx="287">
                  <c:v>10.870000000000006</c:v>
                </c:pt>
                <c:pt idx="288">
                  <c:v>10.88</c:v>
                </c:pt>
                <c:pt idx="289">
                  <c:v>10.89</c:v>
                </c:pt>
                <c:pt idx="290">
                  <c:v>10.9</c:v>
                </c:pt>
                <c:pt idx="291">
                  <c:v>10.91</c:v>
                </c:pt>
                <c:pt idx="292">
                  <c:v>10.92</c:v>
                </c:pt>
                <c:pt idx="293">
                  <c:v>10.93</c:v>
                </c:pt>
                <c:pt idx="294">
                  <c:v>10.94</c:v>
                </c:pt>
                <c:pt idx="295">
                  <c:v>10.950000000000006</c:v>
                </c:pt>
                <c:pt idx="296">
                  <c:v>10.96</c:v>
                </c:pt>
                <c:pt idx="297">
                  <c:v>10.97</c:v>
                </c:pt>
                <c:pt idx="298">
                  <c:v>10.98</c:v>
                </c:pt>
                <c:pt idx="299">
                  <c:v>10.99</c:v>
                </c:pt>
                <c:pt idx="300">
                  <c:v>11</c:v>
                </c:pt>
                <c:pt idx="301">
                  <c:v>11.01</c:v>
                </c:pt>
                <c:pt idx="302">
                  <c:v>11.02</c:v>
                </c:pt>
                <c:pt idx="303">
                  <c:v>11.03</c:v>
                </c:pt>
                <c:pt idx="304">
                  <c:v>11.04</c:v>
                </c:pt>
                <c:pt idx="305">
                  <c:v>11.05</c:v>
                </c:pt>
                <c:pt idx="306">
                  <c:v>11.06</c:v>
                </c:pt>
                <c:pt idx="307">
                  <c:v>11.07</c:v>
                </c:pt>
                <c:pt idx="308">
                  <c:v>11.08</c:v>
                </c:pt>
                <c:pt idx="309">
                  <c:v>11.09</c:v>
                </c:pt>
                <c:pt idx="310">
                  <c:v>11.1</c:v>
                </c:pt>
                <c:pt idx="311">
                  <c:v>11.11</c:v>
                </c:pt>
                <c:pt idx="312">
                  <c:v>11.12</c:v>
                </c:pt>
                <c:pt idx="313">
                  <c:v>11.13</c:v>
                </c:pt>
                <c:pt idx="314">
                  <c:v>11.14</c:v>
                </c:pt>
                <c:pt idx="315">
                  <c:v>11.15</c:v>
                </c:pt>
                <c:pt idx="316">
                  <c:v>11.16</c:v>
                </c:pt>
                <c:pt idx="317">
                  <c:v>11.17</c:v>
                </c:pt>
                <c:pt idx="318">
                  <c:v>11.18</c:v>
                </c:pt>
                <c:pt idx="319">
                  <c:v>11.19</c:v>
                </c:pt>
                <c:pt idx="320">
                  <c:v>11.2</c:v>
                </c:pt>
                <c:pt idx="321">
                  <c:v>11.21</c:v>
                </c:pt>
                <c:pt idx="322">
                  <c:v>11.22</c:v>
                </c:pt>
                <c:pt idx="323">
                  <c:v>11.23</c:v>
                </c:pt>
                <c:pt idx="324">
                  <c:v>11.24</c:v>
                </c:pt>
                <c:pt idx="325">
                  <c:v>11.25</c:v>
                </c:pt>
                <c:pt idx="326">
                  <c:v>11.26</c:v>
                </c:pt>
                <c:pt idx="327">
                  <c:v>11.27</c:v>
                </c:pt>
                <c:pt idx="328">
                  <c:v>11.28</c:v>
                </c:pt>
                <c:pt idx="329">
                  <c:v>11.29</c:v>
                </c:pt>
                <c:pt idx="330">
                  <c:v>11.3</c:v>
                </c:pt>
                <c:pt idx="331">
                  <c:v>11.31</c:v>
                </c:pt>
                <c:pt idx="332">
                  <c:v>11.32</c:v>
                </c:pt>
                <c:pt idx="333">
                  <c:v>11.33</c:v>
                </c:pt>
                <c:pt idx="334">
                  <c:v>11.34</c:v>
                </c:pt>
                <c:pt idx="335">
                  <c:v>11.350000000000025</c:v>
                </c:pt>
                <c:pt idx="336">
                  <c:v>11.360000000000024</c:v>
                </c:pt>
                <c:pt idx="337">
                  <c:v>11.370000000000006</c:v>
                </c:pt>
                <c:pt idx="338">
                  <c:v>11.38</c:v>
                </c:pt>
                <c:pt idx="339">
                  <c:v>11.39</c:v>
                </c:pt>
                <c:pt idx="340">
                  <c:v>11.4</c:v>
                </c:pt>
                <c:pt idx="341">
                  <c:v>11.41</c:v>
                </c:pt>
                <c:pt idx="342">
                  <c:v>11.42</c:v>
                </c:pt>
                <c:pt idx="343">
                  <c:v>11.43</c:v>
                </c:pt>
                <c:pt idx="344">
                  <c:v>11.44</c:v>
                </c:pt>
                <c:pt idx="345">
                  <c:v>11.450000000000006</c:v>
                </c:pt>
                <c:pt idx="346">
                  <c:v>11.46</c:v>
                </c:pt>
                <c:pt idx="347">
                  <c:v>11.47</c:v>
                </c:pt>
                <c:pt idx="348">
                  <c:v>11.48</c:v>
                </c:pt>
                <c:pt idx="349">
                  <c:v>11.49</c:v>
                </c:pt>
                <c:pt idx="350">
                  <c:v>11.5</c:v>
                </c:pt>
                <c:pt idx="351">
                  <c:v>11.51</c:v>
                </c:pt>
                <c:pt idx="352">
                  <c:v>11.52</c:v>
                </c:pt>
                <c:pt idx="353">
                  <c:v>11.53</c:v>
                </c:pt>
                <c:pt idx="354">
                  <c:v>11.54</c:v>
                </c:pt>
                <c:pt idx="355">
                  <c:v>11.55</c:v>
                </c:pt>
                <c:pt idx="356">
                  <c:v>11.56</c:v>
                </c:pt>
                <c:pt idx="357">
                  <c:v>11.57</c:v>
                </c:pt>
                <c:pt idx="358">
                  <c:v>11.58</c:v>
                </c:pt>
                <c:pt idx="359">
                  <c:v>11.59</c:v>
                </c:pt>
                <c:pt idx="360">
                  <c:v>11.6</c:v>
                </c:pt>
                <c:pt idx="361">
                  <c:v>11.61</c:v>
                </c:pt>
                <c:pt idx="362">
                  <c:v>11.62</c:v>
                </c:pt>
                <c:pt idx="363">
                  <c:v>11.63</c:v>
                </c:pt>
                <c:pt idx="364">
                  <c:v>11.64</c:v>
                </c:pt>
                <c:pt idx="365">
                  <c:v>11.65</c:v>
                </c:pt>
                <c:pt idx="366">
                  <c:v>11.66</c:v>
                </c:pt>
                <c:pt idx="367">
                  <c:v>11.67</c:v>
                </c:pt>
                <c:pt idx="368">
                  <c:v>11.68</c:v>
                </c:pt>
                <c:pt idx="369">
                  <c:v>11.69</c:v>
                </c:pt>
                <c:pt idx="370">
                  <c:v>11.7</c:v>
                </c:pt>
                <c:pt idx="371">
                  <c:v>11.71</c:v>
                </c:pt>
                <c:pt idx="372">
                  <c:v>11.72</c:v>
                </c:pt>
                <c:pt idx="373">
                  <c:v>11.73</c:v>
                </c:pt>
                <c:pt idx="374">
                  <c:v>11.74</c:v>
                </c:pt>
                <c:pt idx="375">
                  <c:v>11.75</c:v>
                </c:pt>
                <c:pt idx="376">
                  <c:v>11.76</c:v>
                </c:pt>
                <c:pt idx="377">
                  <c:v>11.77</c:v>
                </c:pt>
                <c:pt idx="378">
                  <c:v>11.78</c:v>
                </c:pt>
                <c:pt idx="379">
                  <c:v>11.79</c:v>
                </c:pt>
                <c:pt idx="380">
                  <c:v>11.8</c:v>
                </c:pt>
                <c:pt idx="381">
                  <c:v>11.81</c:v>
                </c:pt>
                <c:pt idx="382">
                  <c:v>11.82</c:v>
                </c:pt>
                <c:pt idx="383">
                  <c:v>11.83</c:v>
                </c:pt>
                <c:pt idx="384">
                  <c:v>11.84</c:v>
                </c:pt>
                <c:pt idx="385">
                  <c:v>11.850000000000025</c:v>
                </c:pt>
                <c:pt idx="386">
                  <c:v>11.860000000000024</c:v>
                </c:pt>
                <c:pt idx="387">
                  <c:v>11.870000000000006</c:v>
                </c:pt>
                <c:pt idx="388">
                  <c:v>11.88</c:v>
                </c:pt>
                <c:pt idx="389">
                  <c:v>11.89</c:v>
                </c:pt>
                <c:pt idx="390">
                  <c:v>11.9</c:v>
                </c:pt>
                <c:pt idx="391">
                  <c:v>11.91</c:v>
                </c:pt>
                <c:pt idx="392">
                  <c:v>11.92</c:v>
                </c:pt>
                <c:pt idx="393">
                  <c:v>11.93</c:v>
                </c:pt>
                <c:pt idx="394">
                  <c:v>11.94</c:v>
                </c:pt>
                <c:pt idx="395">
                  <c:v>11.950000000000006</c:v>
                </c:pt>
                <c:pt idx="396">
                  <c:v>11.96</c:v>
                </c:pt>
                <c:pt idx="397">
                  <c:v>11.97</c:v>
                </c:pt>
                <c:pt idx="398">
                  <c:v>11.98</c:v>
                </c:pt>
                <c:pt idx="399">
                  <c:v>11.99</c:v>
                </c:pt>
                <c:pt idx="400">
                  <c:v>12</c:v>
                </c:pt>
              </c:numCache>
            </c:numRef>
          </c:xVal>
          <c:yVal>
            <c:numRef>
              <c:f>Sheet1!$C$3:$C$403</c:f>
              <c:numCache>
                <c:formatCode>0.0000</c:formatCode>
                <c:ptCount val="401"/>
                <c:pt idx="0">
                  <c:v>-21.766100000000002</c:v>
                </c:pt>
                <c:pt idx="1">
                  <c:v>-22.017309999999988</c:v>
                </c:pt>
                <c:pt idx="2">
                  <c:v>-22.242789999999896</c:v>
                </c:pt>
                <c:pt idx="3">
                  <c:v>-22.55</c:v>
                </c:pt>
                <c:pt idx="4">
                  <c:v>-22.844349999999945</c:v>
                </c:pt>
                <c:pt idx="5">
                  <c:v>-23.064689999999946</c:v>
                </c:pt>
                <c:pt idx="6">
                  <c:v>-23.30509</c:v>
                </c:pt>
                <c:pt idx="7">
                  <c:v>-23.4192</c:v>
                </c:pt>
                <c:pt idx="8">
                  <c:v>-23.512709999999938</c:v>
                </c:pt>
                <c:pt idx="9">
                  <c:v>-23.604520000000001</c:v>
                </c:pt>
                <c:pt idx="10">
                  <c:v>-23.52692</c:v>
                </c:pt>
                <c:pt idx="11">
                  <c:v>-24.375070000000001</c:v>
                </c:pt>
                <c:pt idx="12">
                  <c:v>-24.171420000000001</c:v>
                </c:pt>
                <c:pt idx="13">
                  <c:v>-24.098339999999919</c:v>
                </c:pt>
                <c:pt idx="14">
                  <c:v>-24.092479999999938</c:v>
                </c:pt>
                <c:pt idx="15">
                  <c:v>-23.993849999999938</c:v>
                </c:pt>
                <c:pt idx="16">
                  <c:v>-23.940339999999896</c:v>
                </c:pt>
                <c:pt idx="17">
                  <c:v>-23.826729999999934</c:v>
                </c:pt>
                <c:pt idx="18">
                  <c:v>-23.642949999999946</c:v>
                </c:pt>
                <c:pt idx="19">
                  <c:v>-23.49916</c:v>
                </c:pt>
                <c:pt idx="20">
                  <c:v>-23.366019999999946</c:v>
                </c:pt>
                <c:pt idx="21">
                  <c:v>-23.231290000000001</c:v>
                </c:pt>
                <c:pt idx="22">
                  <c:v>-23.112089999999988</c:v>
                </c:pt>
                <c:pt idx="23">
                  <c:v>-23.11204</c:v>
                </c:pt>
                <c:pt idx="24">
                  <c:v>-23.084350000000001</c:v>
                </c:pt>
                <c:pt idx="25">
                  <c:v>-23.153829999999999</c:v>
                </c:pt>
                <c:pt idx="26">
                  <c:v>-23.192799999999938</c:v>
                </c:pt>
                <c:pt idx="27">
                  <c:v>-23.31344</c:v>
                </c:pt>
                <c:pt idx="28">
                  <c:v>-23.530190000000001</c:v>
                </c:pt>
                <c:pt idx="29">
                  <c:v>-23.810849999999999</c:v>
                </c:pt>
                <c:pt idx="30">
                  <c:v>-24.027819999999988</c:v>
                </c:pt>
                <c:pt idx="31">
                  <c:v>-24.19641</c:v>
                </c:pt>
                <c:pt idx="32">
                  <c:v>-24.35256</c:v>
                </c:pt>
                <c:pt idx="33">
                  <c:v>-24.45299</c:v>
                </c:pt>
                <c:pt idx="34">
                  <c:v>-24.5382</c:v>
                </c:pt>
                <c:pt idx="35">
                  <c:v>-24.692460000000001</c:v>
                </c:pt>
                <c:pt idx="36">
                  <c:v>-24.948879999999949</c:v>
                </c:pt>
                <c:pt idx="37">
                  <c:v>-25.217469999999999</c:v>
                </c:pt>
                <c:pt idx="38">
                  <c:v>-25.492659999999923</c:v>
                </c:pt>
                <c:pt idx="39">
                  <c:v>-25.649280000000001</c:v>
                </c:pt>
                <c:pt idx="40">
                  <c:v>-25.798269999999945</c:v>
                </c:pt>
                <c:pt idx="41">
                  <c:v>-25.972669999999923</c:v>
                </c:pt>
                <c:pt idx="42">
                  <c:v>-26.205029999999923</c:v>
                </c:pt>
                <c:pt idx="43">
                  <c:v>-26.440679999999922</c:v>
                </c:pt>
                <c:pt idx="44">
                  <c:v>-26.524460000000001</c:v>
                </c:pt>
                <c:pt idx="45">
                  <c:v>-26.48833999999988</c:v>
                </c:pt>
                <c:pt idx="46">
                  <c:v>-26.460549999999895</c:v>
                </c:pt>
                <c:pt idx="47">
                  <c:v>-26.346309999999946</c:v>
                </c:pt>
                <c:pt idx="48">
                  <c:v>-26.273729999999922</c:v>
                </c:pt>
                <c:pt idx="49">
                  <c:v>-26.140250000000005</c:v>
                </c:pt>
                <c:pt idx="50">
                  <c:v>-26.024370000000001</c:v>
                </c:pt>
                <c:pt idx="51">
                  <c:v>-25.798940000000002</c:v>
                </c:pt>
                <c:pt idx="52">
                  <c:v>-25.6462</c:v>
                </c:pt>
                <c:pt idx="53">
                  <c:v>-25.615279999999988</c:v>
                </c:pt>
                <c:pt idx="54">
                  <c:v>-25.594650000000001</c:v>
                </c:pt>
                <c:pt idx="55">
                  <c:v>-25.642050000000001</c:v>
                </c:pt>
                <c:pt idx="56">
                  <c:v>-25.743789999999922</c:v>
                </c:pt>
                <c:pt idx="57">
                  <c:v>-25.72889</c:v>
                </c:pt>
                <c:pt idx="58">
                  <c:v>-25.724399999999989</c:v>
                </c:pt>
                <c:pt idx="59">
                  <c:v>-25.493019999999934</c:v>
                </c:pt>
                <c:pt idx="60">
                  <c:v>-25.364719999999938</c:v>
                </c:pt>
                <c:pt idx="61">
                  <c:v>-25.317480000000035</c:v>
                </c:pt>
                <c:pt idx="62">
                  <c:v>-26.164149999999989</c:v>
                </c:pt>
                <c:pt idx="63">
                  <c:v>-25.71387000000005</c:v>
                </c:pt>
                <c:pt idx="64">
                  <c:v>-25.826239999999945</c:v>
                </c:pt>
                <c:pt idx="65">
                  <c:v>-25.840229999999938</c:v>
                </c:pt>
                <c:pt idx="66">
                  <c:v>-25.844390000000001</c:v>
                </c:pt>
                <c:pt idx="67">
                  <c:v>-25.939219999999946</c:v>
                </c:pt>
                <c:pt idx="68">
                  <c:v>-26.133610000000001</c:v>
                </c:pt>
                <c:pt idx="69">
                  <c:v>-26.436699999999938</c:v>
                </c:pt>
                <c:pt idx="70">
                  <c:v>-26.646970000000035</c:v>
                </c:pt>
                <c:pt idx="71">
                  <c:v>-26.828849999999989</c:v>
                </c:pt>
                <c:pt idx="72">
                  <c:v>-26.938619999999919</c:v>
                </c:pt>
                <c:pt idx="73">
                  <c:v>-26.97465</c:v>
                </c:pt>
                <c:pt idx="74">
                  <c:v>-27.0975</c:v>
                </c:pt>
                <c:pt idx="75">
                  <c:v>-27.279850000000035</c:v>
                </c:pt>
                <c:pt idx="76">
                  <c:v>-27.434550000000005</c:v>
                </c:pt>
                <c:pt idx="77">
                  <c:v>-27.59478</c:v>
                </c:pt>
                <c:pt idx="78">
                  <c:v>-27.7787299999999</c:v>
                </c:pt>
                <c:pt idx="79">
                  <c:v>-27.985419999999884</c:v>
                </c:pt>
                <c:pt idx="80">
                  <c:v>-28.250699999999938</c:v>
                </c:pt>
                <c:pt idx="81">
                  <c:v>-28.529339999999934</c:v>
                </c:pt>
                <c:pt idx="82">
                  <c:v>-28.682960000000001</c:v>
                </c:pt>
                <c:pt idx="83">
                  <c:v>-28.730450000000001</c:v>
                </c:pt>
                <c:pt idx="84">
                  <c:v>-28.730319999999946</c:v>
                </c:pt>
                <c:pt idx="85">
                  <c:v>-28.560609999999926</c:v>
                </c:pt>
                <c:pt idx="86">
                  <c:v>-28.188759999999938</c:v>
                </c:pt>
                <c:pt idx="87">
                  <c:v>-27.880499999999934</c:v>
                </c:pt>
                <c:pt idx="88">
                  <c:v>-27.589569999999938</c:v>
                </c:pt>
                <c:pt idx="89">
                  <c:v>-27.339980000000057</c:v>
                </c:pt>
                <c:pt idx="90">
                  <c:v>-27.251639999999938</c:v>
                </c:pt>
                <c:pt idx="91">
                  <c:v>-27.145399999999945</c:v>
                </c:pt>
                <c:pt idx="92">
                  <c:v>-27.18439</c:v>
                </c:pt>
                <c:pt idx="93">
                  <c:v>-27.449679999999923</c:v>
                </c:pt>
                <c:pt idx="94">
                  <c:v>-27.754549999999938</c:v>
                </c:pt>
                <c:pt idx="95">
                  <c:v>-28.23818</c:v>
                </c:pt>
                <c:pt idx="96">
                  <c:v>-28.918239999999923</c:v>
                </c:pt>
                <c:pt idx="97">
                  <c:v>-29.619170000000057</c:v>
                </c:pt>
                <c:pt idx="98">
                  <c:v>-30.005439999999922</c:v>
                </c:pt>
                <c:pt idx="99">
                  <c:v>-30.13851</c:v>
                </c:pt>
                <c:pt idx="100">
                  <c:v>-29.66921</c:v>
                </c:pt>
                <c:pt idx="101">
                  <c:v>-29.616470000000035</c:v>
                </c:pt>
                <c:pt idx="102">
                  <c:v>-29.18638</c:v>
                </c:pt>
                <c:pt idx="103">
                  <c:v>-28.64611</c:v>
                </c:pt>
                <c:pt idx="104">
                  <c:v>-28.097639999999938</c:v>
                </c:pt>
                <c:pt idx="105">
                  <c:v>-27.581890000000001</c:v>
                </c:pt>
                <c:pt idx="106">
                  <c:v>-27.145910000000001</c:v>
                </c:pt>
                <c:pt idx="107">
                  <c:v>-26.706769999999945</c:v>
                </c:pt>
                <c:pt idx="108">
                  <c:v>-26.326499999999989</c:v>
                </c:pt>
                <c:pt idx="109">
                  <c:v>-26.087969999999999</c:v>
                </c:pt>
                <c:pt idx="110">
                  <c:v>-25.980439999999895</c:v>
                </c:pt>
                <c:pt idx="111">
                  <c:v>-25.832730000000002</c:v>
                </c:pt>
                <c:pt idx="112">
                  <c:v>-25.750109999999989</c:v>
                </c:pt>
                <c:pt idx="113">
                  <c:v>-25.812329999999989</c:v>
                </c:pt>
                <c:pt idx="114">
                  <c:v>-25.826910000000005</c:v>
                </c:pt>
                <c:pt idx="115">
                  <c:v>-25.875019999999989</c:v>
                </c:pt>
                <c:pt idx="116">
                  <c:v>-26.50291</c:v>
                </c:pt>
                <c:pt idx="117">
                  <c:v>-25.579960000000035</c:v>
                </c:pt>
                <c:pt idx="118">
                  <c:v>-25.480019999999911</c:v>
                </c:pt>
                <c:pt idx="119">
                  <c:v>-25.319559999999999</c:v>
                </c:pt>
                <c:pt idx="120">
                  <c:v>-25.1891</c:v>
                </c:pt>
                <c:pt idx="121">
                  <c:v>-25.202309999999922</c:v>
                </c:pt>
                <c:pt idx="122">
                  <c:v>-25.19509</c:v>
                </c:pt>
                <c:pt idx="123">
                  <c:v>-25.174330000000001</c:v>
                </c:pt>
                <c:pt idx="124">
                  <c:v>-25.164429999999989</c:v>
                </c:pt>
                <c:pt idx="125">
                  <c:v>-25.108270000000001</c:v>
                </c:pt>
                <c:pt idx="126">
                  <c:v>-24.915089999999989</c:v>
                </c:pt>
                <c:pt idx="127">
                  <c:v>-24.718830000000001</c:v>
                </c:pt>
                <c:pt idx="128">
                  <c:v>-24.595559999999946</c:v>
                </c:pt>
                <c:pt idx="129">
                  <c:v>-24.496929999999946</c:v>
                </c:pt>
                <c:pt idx="130">
                  <c:v>-24.478059999999989</c:v>
                </c:pt>
                <c:pt idx="131">
                  <c:v>-24.534130000000001</c:v>
                </c:pt>
                <c:pt idx="132">
                  <c:v>-24.645320000000002</c:v>
                </c:pt>
                <c:pt idx="133">
                  <c:v>-24.72026</c:v>
                </c:pt>
                <c:pt idx="134">
                  <c:v>-24.881609999999938</c:v>
                </c:pt>
                <c:pt idx="135">
                  <c:v>-25.149229999999989</c:v>
                </c:pt>
                <c:pt idx="136">
                  <c:v>-25.457840000000001</c:v>
                </c:pt>
                <c:pt idx="137">
                  <c:v>-25.842129999999923</c:v>
                </c:pt>
                <c:pt idx="138">
                  <c:v>-26.189729999999923</c:v>
                </c:pt>
                <c:pt idx="139">
                  <c:v>-26.480459999999923</c:v>
                </c:pt>
                <c:pt idx="140">
                  <c:v>-26.71509</c:v>
                </c:pt>
                <c:pt idx="141">
                  <c:v>-26.93036</c:v>
                </c:pt>
                <c:pt idx="142">
                  <c:v>-27.288719999999884</c:v>
                </c:pt>
                <c:pt idx="143">
                  <c:v>-27.844390000000001</c:v>
                </c:pt>
                <c:pt idx="144">
                  <c:v>-27.415239999999923</c:v>
                </c:pt>
                <c:pt idx="145">
                  <c:v>-27.480819999999934</c:v>
                </c:pt>
                <c:pt idx="146">
                  <c:v>-27.55762</c:v>
                </c:pt>
                <c:pt idx="147">
                  <c:v>-27.740709999999918</c:v>
                </c:pt>
                <c:pt idx="148">
                  <c:v>-27.961419999999922</c:v>
                </c:pt>
                <c:pt idx="149">
                  <c:v>-28.272019999999934</c:v>
                </c:pt>
                <c:pt idx="150">
                  <c:v>-28.842949999999938</c:v>
                </c:pt>
                <c:pt idx="151">
                  <c:v>-29.36173999999993</c:v>
                </c:pt>
                <c:pt idx="152">
                  <c:v>-29.879239999999989</c:v>
                </c:pt>
                <c:pt idx="153">
                  <c:v>-30.39058</c:v>
                </c:pt>
                <c:pt idx="154">
                  <c:v>-29.05641</c:v>
                </c:pt>
                <c:pt idx="155">
                  <c:v>-21.911490000000001</c:v>
                </c:pt>
                <c:pt idx="156">
                  <c:v>-25.086689999999923</c:v>
                </c:pt>
                <c:pt idx="157">
                  <c:v>-29.068619999999896</c:v>
                </c:pt>
                <c:pt idx="158">
                  <c:v>-29.896270000000001</c:v>
                </c:pt>
                <c:pt idx="159">
                  <c:v>-29.852460000000001</c:v>
                </c:pt>
                <c:pt idx="160">
                  <c:v>-29.329969999999999</c:v>
                </c:pt>
                <c:pt idx="161">
                  <c:v>-28.77908</c:v>
                </c:pt>
                <c:pt idx="162">
                  <c:v>-28.328959999999999</c:v>
                </c:pt>
                <c:pt idx="163">
                  <c:v>-27.922969999999989</c:v>
                </c:pt>
                <c:pt idx="164">
                  <c:v>-27.81964</c:v>
                </c:pt>
                <c:pt idx="165">
                  <c:v>-27.728589999999926</c:v>
                </c:pt>
                <c:pt idx="166">
                  <c:v>-27.72983</c:v>
                </c:pt>
                <c:pt idx="167">
                  <c:v>-27.799619999999923</c:v>
                </c:pt>
                <c:pt idx="168">
                  <c:v>-27.824940000000005</c:v>
                </c:pt>
                <c:pt idx="169">
                  <c:v>-27.733689999999989</c:v>
                </c:pt>
                <c:pt idx="170">
                  <c:v>-27.557770000000001</c:v>
                </c:pt>
                <c:pt idx="171">
                  <c:v>-27.047239999999945</c:v>
                </c:pt>
                <c:pt idx="172">
                  <c:v>-26.43328</c:v>
                </c:pt>
                <c:pt idx="173">
                  <c:v>-25.925509999999896</c:v>
                </c:pt>
                <c:pt idx="174">
                  <c:v>-25.210429999999945</c:v>
                </c:pt>
                <c:pt idx="175">
                  <c:v>-24.636140000000001</c:v>
                </c:pt>
                <c:pt idx="176">
                  <c:v>-24.125739999999922</c:v>
                </c:pt>
                <c:pt idx="177">
                  <c:v>-23.12968</c:v>
                </c:pt>
                <c:pt idx="178">
                  <c:v>-22.786619999999896</c:v>
                </c:pt>
                <c:pt idx="179">
                  <c:v>-22.446389999999923</c:v>
                </c:pt>
                <c:pt idx="180">
                  <c:v>-22.20229999999993</c:v>
                </c:pt>
                <c:pt idx="181">
                  <c:v>-21.899570000000001</c:v>
                </c:pt>
                <c:pt idx="182">
                  <c:v>-21.715509999999938</c:v>
                </c:pt>
                <c:pt idx="183">
                  <c:v>-21.672899999999988</c:v>
                </c:pt>
                <c:pt idx="184">
                  <c:v>-21.679919999999999</c:v>
                </c:pt>
                <c:pt idx="185">
                  <c:v>-21.604620000000001</c:v>
                </c:pt>
                <c:pt idx="186">
                  <c:v>-21.477950000000035</c:v>
                </c:pt>
                <c:pt idx="187">
                  <c:v>-21.374410000000001</c:v>
                </c:pt>
                <c:pt idx="188">
                  <c:v>-21.314870000000084</c:v>
                </c:pt>
                <c:pt idx="189">
                  <c:v>-21.130790000000001</c:v>
                </c:pt>
                <c:pt idx="190">
                  <c:v>-21.019089999999988</c:v>
                </c:pt>
                <c:pt idx="191">
                  <c:v>-20.972129999999918</c:v>
                </c:pt>
                <c:pt idx="192">
                  <c:v>-20.897490000000001</c:v>
                </c:pt>
                <c:pt idx="193">
                  <c:v>-20.883439999999919</c:v>
                </c:pt>
                <c:pt idx="194">
                  <c:v>-20.9071</c:v>
                </c:pt>
                <c:pt idx="195">
                  <c:v>-20.94736</c:v>
                </c:pt>
                <c:pt idx="196">
                  <c:v>-21.074909999999999</c:v>
                </c:pt>
                <c:pt idx="197">
                  <c:v>-21.229609999999923</c:v>
                </c:pt>
                <c:pt idx="198">
                  <c:v>-21.311399999999999</c:v>
                </c:pt>
                <c:pt idx="199">
                  <c:v>-21.437370000000001</c:v>
                </c:pt>
                <c:pt idx="200">
                  <c:v>-21.474719999999934</c:v>
                </c:pt>
                <c:pt idx="201">
                  <c:v>-21.599930000000001</c:v>
                </c:pt>
                <c:pt idx="202">
                  <c:v>-21.712479999999989</c:v>
                </c:pt>
                <c:pt idx="203">
                  <c:v>-21.837810000000061</c:v>
                </c:pt>
                <c:pt idx="204">
                  <c:v>-22.056260000000005</c:v>
                </c:pt>
                <c:pt idx="205">
                  <c:v>-22.23451</c:v>
                </c:pt>
                <c:pt idx="206">
                  <c:v>-22.429739999999896</c:v>
                </c:pt>
                <c:pt idx="207">
                  <c:v>-22.785539999999884</c:v>
                </c:pt>
                <c:pt idx="208">
                  <c:v>-23.632159999999999</c:v>
                </c:pt>
                <c:pt idx="209">
                  <c:v>-22.909300000000002</c:v>
                </c:pt>
                <c:pt idx="210">
                  <c:v>-23.131300000000035</c:v>
                </c:pt>
                <c:pt idx="211">
                  <c:v>-23.372689999999945</c:v>
                </c:pt>
                <c:pt idx="212">
                  <c:v>-23.726379999999946</c:v>
                </c:pt>
                <c:pt idx="213">
                  <c:v>-23.956539999999922</c:v>
                </c:pt>
                <c:pt idx="214">
                  <c:v>-24.105</c:v>
                </c:pt>
                <c:pt idx="215">
                  <c:v>-24.228750000000002</c:v>
                </c:pt>
                <c:pt idx="216">
                  <c:v>-24.297049999999945</c:v>
                </c:pt>
                <c:pt idx="217">
                  <c:v>-24.36936</c:v>
                </c:pt>
                <c:pt idx="218">
                  <c:v>-24.458259999999989</c:v>
                </c:pt>
                <c:pt idx="219">
                  <c:v>-24.49682</c:v>
                </c:pt>
                <c:pt idx="220">
                  <c:v>-24.492549999999895</c:v>
                </c:pt>
                <c:pt idx="221">
                  <c:v>-24.41009</c:v>
                </c:pt>
                <c:pt idx="222">
                  <c:v>-24.311129999999999</c:v>
                </c:pt>
                <c:pt idx="223">
                  <c:v>-24.253299999999989</c:v>
                </c:pt>
                <c:pt idx="224">
                  <c:v>-24.187609999999989</c:v>
                </c:pt>
                <c:pt idx="225">
                  <c:v>-24.102879999999999</c:v>
                </c:pt>
                <c:pt idx="226">
                  <c:v>-23.965099999999911</c:v>
                </c:pt>
                <c:pt idx="227">
                  <c:v>-23.76117</c:v>
                </c:pt>
                <c:pt idx="228">
                  <c:v>-23.582539999999895</c:v>
                </c:pt>
                <c:pt idx="229">
                  <c:v>-23.207619999999945</c:v>
                </c:pt>
                <c:pt idx="230">
                  <c:v>-22.628820000000001</c:v>
                </c:pt>
                <c:pt idx="231">
                  <c:v>-21.570260000000001</c:v>
                </c:pt>
                <c:pt idx="232">
                  <c:v>-22.389419999999934</c:v>
                </c:pt>
                <c:pt idx="233">
                  <c:v>-22.137429999999988</c:v>
                </c:pt>
                <c:pt idx="234">
                  <c:v>-21.924619999999923</c:v>
                </c:pt>
                <c:pt idx="235">
                  <c:v>-21.631250000000062</c:v>
                </c:pt>
                <c:pt idx="236">
                  <c:v>-21.355250000000005</c:v>
                </c:pt>
                <c:pt idx="237">
                  <c:v>-21.114090000000061</c:v>
                </c:pt>
                <c:pt idx="238">
                  <c:v>-20.866139999999934</c:v>
                </c:pt>
                <c:pt idx="239">
                  <c:v>-20.710129999999989</c:v>
                </c:pt>
                <c:pt idx="240">
                  <c:v>-20.60041</c:v>
                </c:pt>
                <c:pt idx="241">
                  <c:v>-20.37593</c:v>
                </c:pt>
                <c:pt idx="242">
                  <c:v>-20.031639999999989</c:v>
                </c:pt>
                <c:pt idx="243">
                  <c:v>-20.04712</c:v>
                </c:pt>
                <c:pt idx="244">
                  <c:v>-19.947970000000005</c:v>
                </c:pt>
                <c:pt idx="245">
                  <c:v>-19.789769999999923</c:v>
                </c:pt>
                <c:pt idx="246">
                  <c:v>-19.656600000000001</c:v>
                </c:pt>
                <c:pt idx="247">
                  <c:v>-19.595210000000002</c:v>
                </c:pt>
                <c:pt idx="248">
                  <c:v>-19.53002</c:v>
                </c:pt>
                <c:pt idx="249">
                  <c:v>-19.44726</c:v>
                </c:pt>
                <c:pt idx="250">
                  <c:v>-19.320679999999989</c:v>
                </c:pt>
                <c:pt idx="251">
                  <c:v>-19.187980000000035</c:v>
                </c:pt>
                <c:pt idx="252">
                  <c:v>-19.102550000000001</c:v>
                </c:pt>
                <c:pt idx="253">
                  <c:v>-18.95101</c:v>
                </c:pt>
                <c:pt idx="254">
                  <c:v>-17.625990000000005</c:v>
                </c:pt>
                <c:pt idx="255">
                  <c:v>-18.763209999999923</c:v>
                </c:pt>
                <c:pt idx="256">
                  <c:v>-19.05649</c:v>
                </c:pt>
                <c:pt idx="257">
                  <c:v>-19.065829999999938</c:v>
                </c:pt>
                <c:pt idx="258">
                  <c:v>-19.0944</c:v>
                </c:pt>
                <c:pt idx="259">
                  <c:v>-19.121050000000057</c:v>
                </c:pt>
                <c:pt idx="260">
                  <c:v>-19.16122</c:v>
                </c:pt>
                <c:pt idx="261">
                  <c:v>-19.169689999999989</c:v>
                </c:pt>
                <c:pt idx="262">
                  <c:v>-19.205389999999934</c:v>
                </c:pt>
                <c:pt idx="263">
                  <c:v>-19.251629999999945</c:v>
                </c:pt>
                <c:pt idx="264">
                  <c:v>-19.301469999999988</c:v>
                </c:pt>
                <c:pt idx="265">
                  <c:v>-19.359719999999989</c:v>
                </c:pt>
                <c:pt idx="266">
                  <c:v>-19.453699999999934</c:v>
                </c:pt>
                <c:pt idx="267">
                  <c:v>-19.523040000000002</c:v>
                </c:pt>
                <c:pt idx="268">
                  <c:v>-19.67023</c:v>
                </c:pt>
                <c:pt idx="269">
                  <c:v>-19.766629999999896</c:v>
                </c:pt>
                <c:pt idx="270">
                  <c:v>-19.861000000000001</c:v>
                </c:pt>
                <c:pt idx="271">
                  <c:v>-19.978609999999918</c:v>
                </c:pt>
                <c:pt idx="272">
                  <c:v>-20.073899999999988</c:v>
                </c:pt>
                <c:pt idx="273">
                  <c:v>-20.216750000000001</c:v>
                </c:pt>
                <c:pt idx="274">
                  <c:v>-20.391760000000001</c:v>
                </c:pt>
                <c:pt idx="275">
                  <c:v>-20.53828</c:v>
                </c:pt>
                <c:pt idx="276">
                  <c:v>-20.699090000000005</c:v>
                </c:pt>
                <c:pt idx="277">
                  <c:v>-20.912239999999922</c:v>
                </c:pt>
                <c:pt idx="278">
                  <c:v>-21.07002</c:v>
                </c:pt>
                <c:pt idx="279">
                  <c:v>-21.21781000000005</c:v>
                </c:pt>
                <c:pt idx="280">
                  <c:v>-21.38711</c:v>
                </c:pt>
                <c:pt idx="281">
                  <c:v>-21.50468</c:v>
                </c:pt>
                <c:pt idx="282">
                  <c:v>-21.587050000000001</c:v>
                </c:pt>
                <c:pt idx="283">
                  <c:v>-21.696349999999946</c:v>
                </c:pt>
                <c:pt idx="284">
                  <c:v>-21.855219999999989</c:v>
                </c:pt>
                <c:pt idx="285">
                  <c:v>-22.001760000000001</c:v>
                </c:pt>
                <c:pt idx="286">
                  <c:v>-22.15165000000005</c:v>
                </c:pt>
                <c:pt idx="287">
                  <c:v>-22.29139</c:v>
                </c:pt>
                <c:pt idx="288">
                  <c:v>-22.431909999999988</c:v>
                </c:pt>
                <c:pt idx="289">
                  <c:v>-22.55631</c:v>
                </c:pt>
                <c:pt idx="290">
                  <c:v>-22.612010000000001</c:v>
                </c:pt>
                <c:pt idx="291">
                  <c:v>-22.589960000000001</c:v>
                </c:pt>
                <c:pt idx="292">
                  <c:v>-22.68113</c:v>
                </c:pt>
                <c:pt idx="293">
                  <c:v>-23.536079999999988</c:v>
                </c:pt>
                <c:pt idx="294">
                  <c:v>-23.181360000000005</c:v>
                </c:pt>
                <c:pt idx="295">
                  <c:v>-22.54022999999993</c:v>
                </c:pt>
                <c:pt idx="296">
                  <c:v>-22.32113</c:v>
                </c:pt>
                <c:pt idx="297">
                  <c:v>-22.107749999999989</c:v>
                </c:pt>
                <c:pt idx="298">
                  <c:v>-21.948189999999919</c:v>
                </c:pt>
                <c:pt idx="299">
                  <c:v>-21.787599999999934</c:v>
                </c:pt>
                <c:pt idx="300">
                  <c:v>-21.644690000000001</c:v>
                </c:pt>
                <c:pt idx="301">
                  <c:v>-21.481999999999989</c:v>
                </c:pt>
                <c:pt idx="302">
                  <c:v>-21.292769999999923</c:v>
                </c:pt>
                <c:pt idx="303">
                  <c:v>-21.150259999999999</c:v>
                </c:pt>
                <c:pt idx="304">
                  <c:v>-20.978249999999896</c:v>
                </c:pt>
                <c:pt idx="305">
                  <c:v>-20.769850000000005</c:v>
                </c:pt>
                <c:pt idx="306">
                  <c:v>-20.5915</c:v>
                </c:pt>
                <c:pt idx="307">
                  <c:v>-20.435189999999945</c:v>
                </c:pt>
                <c:pt idx="308">
                  <c:v>-20.262299999999918</c:v>
                </c:pt>
                <c:pt idx="309">
                  <c:v>-20.134370000000057</c:v>
                </c:pt>
                <c:pt idx="310">
                  <c:v>-19.968879999999945</c:v>
                </c:pt>
                <c:pt idx="311">
                  <c:v>-19.76126</c:v>
                </c:pt>
                <c:pt idx="312">
                  <c:v>-19.567080000000001</c:v>
                </c:pt>
                <c:pt idx="313">
                  <c:v>-19.446409999999918</c:v>
                </c:pt>
                <c:pt idx="314">
                  <c:v>-19.347560000000001</c:v>
                </c:pt>
                <c:pt idx="315">
                  <c:v>-19.302289999999989</c:v>
                </c:pt>
                <c:pt idx="316">
                  <c:v>-19.239239999999945</c:v>
                </c:pt>
                <c:pt idx="317">
                  <c:v>-19.191970000000062</c:v>
                </c:pt>
                <c:pt idx="318">
                  <c:v>-19.130880000000062</c:v>
                </c:pt>
                <c:pt idx="319">
                  <c:v>-19.048850000000005</c:v>
                </c:pt>
                <c:pt idx="320">
                  <c:v>-19.043439999999919</c:v>
                </c:pt>
                <c:pt idx="321">
                  <c:v>-19.039709999999989</c:v>
                </c:pt>
                <c:pt idx="322">
                  <c:v>-19.018280000000001</c:v>
                </c:pt>
                <c:pt idx="323">
                  <c:v>-19.054760000000005</c:v>
                </c:pt>
                <c:pt idx="324">
                  <c:v>-19.066379999999945</c:v>
                </c:pt>
                <c:pt idx="325">
                  <c:v>-19.021629999999938</c:v>
                </c:pt>
                <c:pt idx="326">
                  <c:v>-18.913930000000001</c:v>
                </c:pt>
                <c:pt idx="327">
                  <c:v>-18.943149999999896</c:v>
                </c:pt>
                <c:pt idx="328">
                  <c:v>-19.066379999999945</c:v>
                </c:pt>
                <c:pt idx="329">
                  <c:v>-19.247739999999919</c:v>
                </c:pt>
                <c:pt idx="330">
                  <c:v>-19.370080000000005</c:v>
                </c:pt>
                <c:pt idx="331">
                  <c:v>-19.517949999999999</c:v>
                </c:pt>
                <c:pt idx="332">
                  <c:v>-19.673120000000001</c:v>
                </c:pt>
                <c:pt idx="333">
                  <c:v>-19.833810000000035</c:v>
                </c:pt>
                <c:pt idx="334">
                  <c:v>-19.91639</c:v>
                </c:pt>
                <c:pt idx="335">
                  <c:v>-20.031580000000005</c:v>
                </c:pt>
                <c:pt idx="336">
                  <c:v>-20.23038</c:v>
                </c:pt>
                <c:pt idx="337">
                  <c:v>-20.42388</c:v>
                </c:pt>
                <c:pt idx="338">
                  <c:v>-20.606349999999949</c:v>
                </c:pt>
                <c:pt idx="339">
                  <c:v>-20.76310999999993</c:v>
                </c:pt>
                <c:pt idx="340">
                  <c:v>-20.910869999999999</c:v>
                </c:pt>
                <c:pt idx="341">
                  <c:v>-21.101920000000035</c:v>
                </c:pt>
                <c:pt idx="342">
                  <c:v>-21.293679999999938</c:v>
                </c:pt>
                <c:pt idx="343">
                  <c:v>-21.496759999999938</c:v>
                </c:pt>
                <c:pt idx="344">
                  <c:v>-21.756070000000001</c:v>
                </c:pt>
                <c:pt idx="345">
                  <c:v>-21.997489999999949</c:v>
                </c:pt>
                <c:pt idx="346">
                  <c:v>-22.205329999999918</c:v>
                </c:pt>
                <c:pt idx="347">
                  <c:v>-22.40837999999993</c:v>
                </c:pt>
                <c:pt idx="348">
                  <c:v>-22.576960000000035</c:v>
                </c:pt>
                <c:pt idx="349">
                  <c:v>-22.797280000000001</c:v>
                </c:pt>
                <c:pt idx="350">
                  <c:v>-23.02413</c:v>
                </c:pt>
                <c:pt idx="351">
                  <c:v>-23.213750000000001</c:v>
                </c:pt>
                <c:pt idx="352">
                  <c:v>-23.615130000000001</c:v>
                </c:pt>
                <c:pt idx="353">
                  <c:v>-25.427849999999989</c:v>
                </c:pt>
                <c:pt idx="354">
                  <c:v>-23.475699999999918</c:v>
                </c:pt>
                <c:pt idx="355">
                  <c:v>-23.462839999999918</c:v>
                </c:pt>
                <c:pt idx="356">
                  <c:v>-23.436419999999938</c:v>
                </c:pt>
                <c:pt idx="357">
                  <c:v>-23.504300000000001</c:v>
                </c:pt>
                <c:pt idx="358">
                  <c:v>-23.571249999999949</c:v>
                </c:pt>
                <c:pt idx="359">
                  <c:v>-23.543699999999934</c:v>
                </c:pt>
                <c:pt idx="360">
                  <c:v>-23.497239999999934</c:v>
                </c:pt>
                <c:pt idx="361">
                  <c:v>-23.407959999999999</c:v>
                </c:pt>
                <c:pt idx="362">
                  <c:v>-23.293329999999923</c:v>
                </c:pt>
                <c:pt idx="363">
                  <c:v>-23.239570000000001</c:v>
                </c:pt>
                <c:pt idx="364">
                  <c:v>-23.13259</c:v>
                </c:pt>
                <c:pt idx="365">
                  <c:v>-23.013839999999988</c:v>
                </c:pt>
                <c:pt idx="366">
                  <c:v>-22.925449999999895</c:v>
                </c:pt>
                <c:pt idx="367">
                  <c:v>-26.896719999999938</c:v>
                </c:pt>
                <c:pt idx="368">
                  <c:v>-23.643750000000001</c:v>
                </c:pt>
                <c:pt idx="369">
                  <c:v>-22.91977</c:v>
                </c:pt>
                <c:pt idx="370">
                  <c:v>-22.579950000000057</c:v>
                </c:pt>
                <c:pt idx="371">
                  <c:v>-22.367730000000002</c:v>
                </c:pt>
                <c:pt idx="372">
                  <c:v>-22.161339999999949</c:v>
                </c:pt>
                <c:pt idx="373">
                  <c:v>-21.975479999999923</c:v>
                </c:pt>
                <c:pt idx="374">
                  <c:v>-21.775519999999918</c:v>
                </c:pt>
                <c:pt idx="375">
                  <c:v>-21.535810000000001</c:v>
                </c:pt>
                <c:pt idx="376">
                  <c:v>-21.37651</c:v>
                </c:pt>
                <c:pt idx="377">
                  <c:v>-21.224509999999945</c:v>
                </c:pt>
                <c:pt idx="378">
                  <c:v>-21.085089999999923</c:v>
                </c:pt>
                <c:pt idx="379">
                  <c:v>-20.999110000000002</c:v>
                </c:pt>
                <c:pt idx="380">
                  <c:v>-20.72702</c:v>
                </c:pt>
                <c:pt idx="381">
                  <c:v>-20.588379999999923</c:v>
                </c:pt>
                <c:pt idx="382">
                  <c:v>-20.456250000000001</c:v>
                </c:pt>
                <c:pt idx="383">
                  <c:v>-20.303739999999934</c:v>
                </c:pt>
                <c:pt idx="384">
                  <c:v>-20.18112</c:v>
                </c:pt>
                <c:pt idx="385">
                  <c:v>-20.071110000000001</c:v>
                </c:pt>
                <c:pt idx="386">
                  <c:v>-19.902170000000002</c:v>
                </c:pt>
                <c:pt idx="387">
                  <c:v>-19.770050000000001</c:v>
                </c:pt>
                <c:pt idx="388">
                  <c:v>-19.646000000000001</c:v>
                </c:pt>
                <c:pt idx="389">
                  <c:v>-19.53923</c:v>
                </c:pt>
                <c:pt idx="390">
                  <c:v>-19.47378999999993</c:v>
                </c:pt>
                <c:pt idx="391">
                  <c:v>-19.432390000000002</c:v>
                </c:pt>
                <c:pt idx="392">
                  <c:v>-19.404309999999946</c:v>
                </c:pt>
                <c:pt idx="393">
                  <c:v>-19.43929</c:v>
                </c:pt>
                <c:pt idx="394">
                  <c:v>-19.417169999999999</c:v>
                </c:pt>
                <c:pt idx="395">
                  <c:v>-19.366739999999918</c:v>
                </c:pt>
                <c:pt idx="396">
                  <c:v>-19.349889999999988</c:v>
                </c:pt>
                <c:pt idx="397">
                  <c:v>-19.401330000000002</c:v>
                </c:pt>
                <c:pt idx="398">
                  <c:v>-19.462319999999885</c:v>
                </c:pt>
                <c:pt idx="399">
                  <c:v>-19.514240000000001</c:v>
                </c:pt>
                <c:pt idx="400">
                  <c:v>-19.511839999999999</c:v>
                </c:pt>
              </c:numCache>
            </c:numRef>
          </c:yVal>
          <c:smooth val="1"/>
        </c:ser>
        <c:ser>
          <c:idx val="1"/>
          <c:order val="1"/>
          <c:tx>
            <c:v>S11</c:v>
          </c:tx>
          <c:marker>
            <c:symbol val="none"/>
          </c:marker>
          <c:xVal>
            <c:numRef>
              <c:f>Sheet1!$B$3:$B$403</c:f>
              <c:numCache>
                <c:formatCode>General</c:formatCode>
                <c:ptCount val="401"/>
                <c:pt idx="0">
                  <c:v>8</c:v>
                </c:pt>
                <c:pt idx="1">
                  <c:v>8.01</c:v>
                </c:pt>
                <c:pt idx="2">
                  <c:v>8.02</c:v>
                </c:pt>
                <c:pt idx="3">
                  <c:v>8.0300000000000011</c:v>
                </c:pt>
                <c:pt idx="4">
                  <c:v>8.0400000000000009</c:v>
                </c:pt>
                <c:pt idx="5">
                  <c:v>8.0500000000000007</c:v>
                </c:pt>
                <c:pt idx="6">
                  <c:v>8.06</c:v>
                </c:pt>
                <c:pt idx="7">
                  <c:v>8.07</c:v>
                </c:pt>
                <c:pt idx="8">
                  <c:v>8.08</c:v>
                </c:pt>
                <c:pt idx="9">
                  <c:v>8.09</c:v>
                </c:pt>
                <c:pt idx="10">
                  <c:v>8.1</c:v>
                </c:pt>
                <c:pt idx="11">
                  <c:v>8.11</c:v>
                </c:pt>
                <c:pt idx="12">
                  <c:v>8.120000000000001</c:v>
                </c:pt>
                <c:pt idx="13">
                  <c:v>8.1300000000000008</c:v>
                </c:pt>
                <c:pt idx="14">
                  <c:v>8.14</c:v>
                </c:pt>
                <c:pt idx="15">
                  <c:v>8.15</c:v>
                </c:pt>
                <c:pt idx="16">
                  <c:v>8.16</c:v>
                </c:pt>
                <c:pt idx="17">
                  <c:v>8.17</c:v>
                </c:pt>
                <c:pt idx="18">
                  <c:v>8.18</c:v>
                </c:pt>
                <c:pt idx="19">
                  <c:v>8.19</c:v>
                </c:pt>
                <c:pt idx="20">
                  <c:v>8.2000000000000011</c:v>
                </c:pt>
                <c:pt idx="21">
                  <c:v>8.2100000000000009</c:v>
                </c:pt>
                <c:pt idx="22">
                  <c:v>8.2200000000000024</c:v>
                </c:pt>
                <c:pt idx="23">
                  <c:v>8.23</c:v>
                </c:pt>
                <c:pt idx="24">
                  <c:v>8.24</c:v>
                </c:pt>
                <c:pt idx="25">
                  <c:v>8.25</c:v>
                </c:pt>
                <c:pt idx="26">
                  <c:v>8.26</c:v>
                </c:pt>
                <c:pt idx="27">
                  <c:v>8.27</c:v>
                </c:pt>
                <c:pt idx="28">
                  <c:v>8.2800000000000011</c:v>
                </c:pt>
                <c:pt idx="29">
                  <c:v>8.2900000000000009</c:v>
                </c:pt>
                <c:pt idx="30">
                  <c:v>8.3000000000000007</c:v>
                </c:pt>
                <c:pt idx="31">
                  <c:v>8.31</c:v>
                </c:pt>
                <c:pt idx="32">
                  <c:v>8.32</c:v>
                </c:pt>
                <c:pt idx="33">
                  <c:v>8.33</c:v>
                </c:pt>
                <c:pt idx="34">
                  <c:v>8.34</c:v>
                </c:pt>
                <c:pt idx="35">
                  <c:v>8.3500000000000068</c:v>
                </c:pt>
                <c:pt idx="36">
                  <c:v>8.3600000000000048</c:v>
                </c:pt>
                <c:pt idx="37">
                  <c:v>8.3700000000000028</c:v>
                </c:pt>
                <c:pt idx="38">
                  <c:v>8.3800000000000008</c:v>
                </c:pt>
                <c:pt idx="39">
                  <c:v>8.39</c:v>
                </c:pt>
                <c:pt idx="40">
                  <c:v>8.4</c:v>
                </c:pt>
                <c:pt idx="41">
                  <c:v>8.41</c:v>
                </c:pt>
                <c:pt idx="42">
                  <c:v>8.42</c:v>
                </c:pt>
                <c:pt idx="43">
                  <c:v>8.43</c:v>
                </c:pt>
                <c:pt idx="44">
                  <c:v>8.44</c:v>
                </c:pt>
                <c:pt idx="45">
                  <c:v>8.4500000000000028</c:v>
                </c:pt>
                <c:pt idx="46">
                  <c:v>8.4600000000000026</c:v>
                </c:pt>
                <c:pt idx="47">
                  <c:v>8.4700000000000006</c:v>
                </c:pt>
                <c:pt idx="48">
                  <c:v>8.48</c:v>
                </c:pt>
                <c:pt idx="49">
                  <c:v>8.49</c:v>
                </c:pt>
                <c:pt idx="50">
                  <c:v>8.5</c:v>
                </c:pt>
                <c:pt idx="51">
                  <c:v>8.51</c:v>
                </c:pt>
                <c:pt idx="52">
                  <c:v>8.52</c:v>
                </c:pt>
                <c:pt idx="53">
                  <c:v>8.5300000000000011</c:v>
                </c:pt>
                <c:pt idx="54">
                  <c:v>8.5400000000000009</c:v>
                </c:pt>
                <c:pt idx="55">
                  <c:v>8.5500000000000007</c:v>
                </c:pt>
                <c:pt idx="56">
                  <c:v>8.56</c:v>
                </c:pt>
                <c:pt idx="57">
                  <c:v>8.57</c:v>
                </c:pt>
                <c:pt idx="58">
                  <c:v>8.58</c:v>
                </c:pt>
                <c:pt idx="59">
                  <c:v>8.59</c:v>
                </c:pt>
                <c:pt idx="60">
                  <c:v>8.6</c:v>
                </c:pt>
                <c:pt idx="61">
                  <c:v>8.61</c:v>
                </c:pt>
                <c:pt idx="62">
                  <c:v>8.620000000000001</c:v>
                </c:pt>
                <c:pt idx="63">
                  <c:v>8.6300000000000008</c:v>
                </c:pt>
                <c:pt idx="64">
                  <c:v>8.64</c:v>
                </c:pt>
                <c:pt idx="65">
                  <c:v>8.65</c:v>
                </c:pt>
                <c:pt idx="66">
                  <c:v>8.66</c:v>
                </c:pt>
                <c:pt idx="67">
                  <c:v>8.67</c:v>
                </c:pt>
                <c:pt idx="68">
                  <c:v>8.68</c:v>
                </c:pt>
                <c:pt idx="69">
                  <c:v>8.69</c:v>
                </c:pt>
                <c:pt idx="70">
                  <c:v>8.7000000000000011</c:v>
                </c:pt>
                <c:pt idx="71">
                  <c:v>8.7100000000000009</c:v>
                </c:pt>
                <c:pt idx="72">
                  <c:v>8.7200000000000024</c:v>
                </c:pt>
                <c:pt idx="73">
                  <c:v>8.73</c:v>
                </c:pt>
                <c:pt idx="74">
                  <c:v>8.74</c:v>
                </c:pt>
                <c:pt idx="75">
                  <c:v>8.75</c:v>
                </c:pt>
                <c:pt idx="76">
                  <c:v>8.76</c:v>
                </c:pt>
                <c:pt idx="77">
                  <c:v>8.77</c:v>
                </c:pt>
                <c:pt idx="78">
                  <c:v>8.7800000000000011</c:v>
                </c:pt>
                <c:pt idx="79">
                  <c:v>8.7900000000000009</c:v>
                </c:pt>
                <c:pt idx="80">
                  <c:v>8.8000000000000007</c:v>
                </c:pt>
                <c:pt idx="81">
                  <c:v>8.81</c:v>
                </c:pt>
                <c:pt idx="82">
                  <c:v>8.82</c:v>
                </c:pt>
                <c:pt idx="83">
                  <c:v>8.83</c:v>
                </c:pt>
                <c:pt idx="84">
                  <c:v>8.84</c:v>
                </c:pt>
                <c:pt idx="85">
                  <c:v>8.8500000000000068</c:v>
                </c:pt>
                <c:pt idx="86">
                  <c:v>8.8600000000000048</c:v>
                </c:pt>
                <c:pt idx="87">
                  <c:v>8.8700000000000028</c:v>
                </c:pt>
                <c:pt idx="88">
                  <c:v>8.8800000000000008</c:v>
                </c:pt>
                <c:pt idx="89">
                  <c:v>8.89</c:v>
                </c:pt>
                <c:pt idx="90">
                  <c:v>8.9</c:v>
                </c:pt>
                <c:pt idx="91">
                  <c:v>8.91</c:v>
                </c:pt>
                <c:pt idx="92">
                  <c:v>8.92</c:v>
                </c:pt>
                <c:pt idx="93">
                  <c:v>8.93</c:v>
                </c:pt>
                <c:pt idx="94">
                  <c:v>8.94</c:v>
                </c:pt>
                <c:pt idx="95">
                  <c:v>8.9500000000000028</c:v>
                </c:pt>
                <c:pt idx="96">
                  <c:v>8.9600000000000026</c:v>
                </c:pt>
                <c:pt idx="97">
                  <c:v>8.9700000000000006</c:v>
                </c:pt>
                <c:pt idx="98">
                  <c:v>8.98</c:v>
                </c:pt>
                <c:pt idx="99">
                  <c:v>8.99</c:v>
                </c:pt>
                <c:pt idx="100">
                  <c:v>9</c:v>
                </c:pt>
                <c:pt idx="101">
                  <c:v>9.01</c:v>
                </c:pt>
                <c:pt idx="102">
                  <c:v>9.02</c:v>
                </c:pt>
                <c:pt idx="103">
                  <c:v>9.0300000000000011</c:v>
                </c:pt>
                <c:pt idx="104">
                  <c:v>9.0400000000000009</c:v>
                </c:pt>
                <c:pt idx="105">
                  <c:v>9.0500000000000007</c:v>
                </c:pt>
                <c:pt idx="106">
                  <c:v>9.06</c:v>
                </c:pt>
                <c:pt idx="107">
                  <c:v>9.07</c:v>
                </c:pt>
                <c:pt idx="108">
                  <c:v>9.08</c:v>
                </c:pt>
                <c:pt idx="109">
                  <c:v>9.09</c:v>
                </c:pt>
                <c:pt idx="110">
                  <c:v>9.1</c:v>
                </c:pt>
                <c:pt idx="111">
                  <c:v>9.11</c:v>
                </c:pt>
                <c:pt idx="112">
                  <c:v>9.120000000000001</c:v>
                </c:pt>
                <c:pt idx="113">
                  <c:v>9.1300000000000008</c:v>
                </c:pt>
                <c:pt idx="114">
                  <c:v>9.14</c:v>
                </c:pt>
                <c:pt idx="115">
                  <c:v>9.15</c:v>
                </c:pt>
                <c:pt idx="116">
                  <c:v>9.16</c:v>
                </c:pt>
                <c:pt idx="117">
                  <c:v>9.17</c:v>
                </c:pt>
                <c:pt idx="118">
                  <c:v>9.18</c:v>
                </c:pt>
                <c:pt idx="119">
                  <c:v>9.19</c:v>
                </c:pt>
                <c:pt idx="120">
                  <c:v>9.2000000000000011</c:v>
                </c:pt>
                <c:pt idx="121">
                  <c:v>9.2100000000000009</c:v>
                </c:pt>
                <c:pt idx="122">
                  <c:v>9.2200000000000024</c:v>
                </c:pt>
                <c:pt idx="123">
                  <c:v>9.23</c:v>
                </c:pt>
                <c:pt idx="124">
                  <c:v>9.24</c:v>
                </c:pt>
                <c:pt idx="125">
                  <c:v>9.25</c:v>
                </c:pt>
                <c:pt idx="126">
                  <c:v>9.26</c:v>
                </c:pt>
                <c:pt idx="127">
                  <c:v>9.27</c:v>
                </c:pt>
                <c:pt idx="128">
                  <c:v>9.2800000000000011</c:v>
                </c:pt>
                <c:pt idx="129">
                  <c:v>9.2900000000000009</c:v>
                </c:pt>
                <c:pt idx="130">
                  <c:v>9.3000000000000007</c:v>
                </c:pt>
                <c:pt idx="131">
                  <c:v>9.31</c:v>
                </c:pt>
                <c:pt idx="132">
                  <c:v>9.32</c:v>
                </c:pt>
                <c:pt idx="133">
                  <c:v>9.33</c:v>
                </c:pt>
                <c:pt idx="134">
                  <c:v>9.34</c:v>
                </c:pt>
                <c:pt idx="135">
                  <c:v>9.3500000000000068</c:v>
                </c:pt>
                <c:pt idx="136">
                  <c:v>9.3600000000000048</c:v>
                </c:pt>
                <c:pt idx="137">
                  <c:v>9.3700000000000028</c:v>
                </c:pt>
                <c:pt idx="138">
                  <c:v>9.3800000000000008</c:v>
                </c:pt>
                <c:pt idx="139">
                  <c:v>9.39</c:v>
                </c:pt>
                <c:pt idx="140">
                  <c:v>9.4</c:v>
                </c:pt>
                <c:pt idx="141">
                  <c:v>9.41</c:v>
                </c:pt>
                <c:pt idx="142">
                  <c:v>9.42</c:v>
                </c:pt>
                <c:pt idx="143">
                  <c:v>9.43</c:v>
                </c:pt>
                <c:pt idx="144">
                  <c:v>9.44</c:v>
                </c:pt>
                <c:pt idx="145">
                  <c:v>9.4500000000000028</c:v>
                </c:pt>
                <c:pt idx="146">
                  <c:v>9.4600000000000026</c:v>
                </c:pt>
                <c:pt idx="147">
                  <c:v>9.4700000000000006</c:v>
                </c:pt>
                <c:pt idx="148">
                  <c:v>9.48</c:v>
                </c:pt>
                <c:pt idx="149">
                  <c:v>9.49</c:v>
                </c:pt>
                <c:pt idx="150">
                  <c:v>9.5</c:v>
                </c:pt>
                <c:pt idx="151">
                  <c:v>9.51</c:v>
                </c:pt>
                <c:pt idx="152">
                  <c:v>9.52</c:v>
                </c:pt>
                <c:pt idx="153">
                  <c:v>9.5300000000000011</c:v>
                </c:pt>
                <c:pt idx="154">
                  <c:v>9.5400000000000009</c:v>
                </c:pt>
                <c:pt idx="155">
                  <c:v>9.5500000000000007</c:v>
                </c:pt>
                <c:pt idx="156">
                  <c:v>9.56</c:v>
                </c:pt>
                <c:pt idx="157">
                  <c:v>9.57</c:v>
                </c:pt>
                <c:pt idx="158">
                  <c:v>9.58</c:v>
                </c:pt>
                <c:pt idx="159">
                  <c:v>9.59</c:v>
                </c:pt>
                <c:pt idx="160">
                  <c:v>9.6</c:v>
                </c:pt>
                <c:pt idx="161">
                  <c:v>9.61</c:v>
                </c:pt>
                <c:pt idx="162">
                  <c:v>9.620000000000001</c:v>
                </c:pt>
                <c:pt idx="163">
                  <c:v>9.6300000000000008</c:v>
                </c:pt>
                <c:pt idx="164">
                  <c:v>9.64</c:v>
                </c:pt>
                <c:pt idx="165">
                  <c:v>9.65</c:v>
                </c:pt>
                <c:pt idx="166">
                  <c:v>9.66</c:v>
                </c:pt>
                <c:pt idx="167">
                  <c:v>9.67</c:v>
                </c:pt>
                <c:pt idx="168">
                  <c:v>9.68</c:v>
                </c:pt>
                <c:pt idx="169">
                  <c:v>9.69</c:v>
                </c:pt>
                <c:pt idx="170">
                  <c:v>9.7000000000000011</c:v>
                </c:pt>
                <c:pt idx="171">
                  <c:v>9.7100000000000009</c:v>
                </c:pt>
                <c:pt idx="172">
                  <c:v>9.7200000000000024</c:v>
                </c:pt>
                <c:pt idx="173">
                  <c:v>9.73</c:v>
                </c:pt>
                <c:pt idx="174">
                  <c:v>9.74</c:v>
                </c:pt>
                <c:pt idx="175">
                  <c:v>9.75</c:v>
                </c:pt>
                <c:pt idx="176">
                  <c:v>9.76</c:v>
                </c:pt>
                <c:pt idx="177">
                  <c:v>9.77</c:v>
                </c:pt>
                <c:pt idx="178">
                  <c:v>9.7800000000000011</c:v>
                </c:pt>
                <c:pt idx="179">
                  <c:v>9.7900000000000009</c:v>
                </c:pt>
                <c:pt idx="180">
                  <c:v>9.8000000000000007</c:v>
                </c:pt>
                <c:pt idx="181">
                  <c:v>9.81</c:v>
                </c:pt>
                <c:pt idx="182">
                  <c:v>9.82</c:v>
                </c:pt>
                <c:pt idx="183">
                  <c:v>9.83</c:v>
                </c:pt>
                <c:pt idx="184">
                  <c:v>9.84</c:v>
                </c:pt>
                <c:pt idx="185">
                  <c:v>9.8500000000000068</c:v>
                </c:pt>
                <c:pt idx="186">
                  <c:v>9.8600000000000048</c:v>
                </c:pt>
                <c:pt idx="187">
                  <c:v>9.8700000000000028</c:v>
                </c:pt>
                <c:pt idx="188">
                  <c:v>9.8800000000000008</c:v>
                </c:pt>
                <c:pt idx="189">
                  <c:v>9.89</c:v>
                </c:pt>
                <c:pt idx="190">
                  <c:v>9.9</c:v>
                </c:pt>
                <c:pt idx="191">
                  <c:v>9.91</c:v>
                </c:pt>
                <c:pt idx="192">
                  <c:v>9.92</c:v>
                </c:pt>
                <c:pt idx="193">
                  <c:v>9.93</c:v>
                </c:pt>
                <c:pt idx="194">
                  <c:v>9.94</c:v>
                </c:pt>
                <c:pt idx="195">
                  <c:v>9.9500000000000028</c:v>
                </c:pt>
                <c:pt idx="196">
                  <c:v>9.9600000000000026</c:v>
                </c:pt>
                <c:pt idx="197">
                  <c:v>9.9700000000000006</c:v>
                </c:pt>
                <c:pt idx="198">
                  <c:v>9.98</c:v>
                </c:pt>
                <c:pt idx="199">
                  <c:v>9.99</c:v>
                </c:pt>
                <c:pt idx="200">
                  <c:v>10</c:v>
                </c:pt>
                <c:pt idx="201">
                  <c:v>10.01</c:v>
                </c:pt>
                <c:pt idx="202">
                  <c:v>10.02</c:v>
                </c:pt>
                <c:pt idx="203">
                  <c:v>10.030000000000001</c:v>
                </c:pt>
                <c:pt idx="204">
                  <c:v>10.040000000000001</c:v>
                </c:pt>
                <c:pt idx="205">
                  <c:v>10.050000000000002</c:v>
                </c:pt>
                <c:pt idx="206">
                  <c:v>10.06</c:v>
                </c:pt>
                <c:pt idx="207">
                  <c:v>10.07</c:v>
                </c:pt>
                <c:pt idx="208">
                  <c:v>10.08</c:v>
                </c:pt>
                <c:pt idx="209">
                  <c:v>10.09</c:v>
                </c:pt>
                <c:pt idx="210">
                  <c:v>10.1</c:v>
                </c:pt>
                <c:pt idx="211">
                  <c:v>10.11</c:v>
                </c:pt>
                <c:pt idx="212">
                  <c:v>10.120000000000001</c:v>
                </c:pt>
                <c:pt idx="213">
                  <c:v>10.130000000000001</c:v>
                </c:pt>
                <c:pt idx="214">
                  <c:v>10.14</c:v>
                </c:pt>
                <c:pt idx="215">
                  <c:v>10.15</c:v>
                </c:pt>
                <c:pt idx="216">
                  <c:v>10.16</c:v>
                </c:pt>
                <c:pt idx="217">
                  <c:v>10.17</c:v>
                </c:pt>
                <c:pt idx="218">
                  <c:v>10.18</c:v>
                </c:pt>
                <c:pt idx="219">
                  <c:v>10.19</c:v>
                </c:pt>
                <c:pt idx="220">
                  <c:v>10.200000000000001</c:v>
                </c:pt>
                <c:pt idx="221">
                  <c:v>10.210000000000001</c:v>
                </c:pt>
                <c:pt idx="222">
                  <c:v>10.220000000000001</c:v>
                </c:pt>
                <c:pt idx="223">
                  <c:v>10.23</c:v>
                </c:pt>
                <c:pt idx="224">
                  <c:v>10.24</c:v>
                </c:pt>
                <c:pt idx="225">
                  <c:v>10.25</c:v>
                </c:pt>
                <c:pt idx="226">
                  <c:v>10.26</c:v>
                </c:pt>
                <c:pt idx="227">
                  <c:v>10.27</c:v>
                </c:pt>
                <c:pt idx="228">
                  <c:v>10.28</c:v>
                </c:pt>
                <c:pt idx="229">
                  <c:v>10.29</c:v>
                </c:pt>
                <c:pt idx="230">
                  <c:v>10.3</c:v>
                </c:pt>
                <c:pt idx="231">
                  <c:v>10.31</c:v>
                </c:pt>
                <c:pt idx="232">
                  <c:v>10.32</c:v>
                </c:pt>
                <c:pt idx="233">
                  <c:v>10.33</c:v>
                </c:pt>
                <c:pt idx="234">
                  <c:v>10.34</c:v>
                </c:pt>
                <c:pt idx="235">
                  <c:v>10.350000000000025</c:v>
                </c:pt>
                <c:pt idx="236">
                  <c:v>10.360000000000024</c:v>
                </c:pt>
                <c:pt idx="237">
                  <c:v>10.370000000000006</c:v>
                </c:pt>
                <c:pt idx="238">
                  <c:v>10.38</c:v>
                </c:pt>
                <c:pt idx="239">
                  <c:v>10.39</c:v>
                </c:pt>
                <c:pt idx="240">
                  <c:v>10.4</c:v>
                </c:pt>
                <c:pt idx="241">
                  <c:v>10.41</c:v>
                </c:pt>
                <c:pt idx="242">
                  <c:v>10.42</c:v>
                </c:pt>
                <c:pt idx="243">
                  <c:v>10.43</c:v>
                </c:pt>
                <c:pt idx="244">
                  <c:v>10.44</c:v>
                </c:pt>
                <c:pt idx="245">
                  <c:v>10.450000000000006</c:v>
                </c:pt>
                <c:pt idx="246">
                  <c:v>10.46</c:v>
                </c:pt>
                <c:pt idx="247">
                  <c:v>10.47</c:v>
                </c:pt>
                <c:pt idx="248">
                  <c:v>10.48</c:v>
                </c:pt>
                <c:pt idx="249">
                  <c:v>10.49</c:v>
                </c:pt>
                <c:pt idx="250">
                  <c:v>10.5</c:v>
                </c:pt>
                <c:pt idx="251">
                  <c:v>10.51</c:v>
                </c:pt>
                <c:pt idx="252">
                  <c:v>10.52</c:v>
                </c:pt>
                <c:pt idx="253">
                  <c:v>10.53</c:v>
                </c:pt>
                <c:pt idx="254">
                  <c:v>10.54</c:v>
                </c:pt>
                <c:pt idx="255">
                  <c:v>10.55</c:v>
                </c:pt>
                <c:pt idx="256">
                  <c:v>10.56</c:v>
                </c:pt>
                <c:pt idx="257">
                  <c:v>10.57</c:v>
                </c:pt>
                <c:pt idx="258">
                  <c:v>10.58</c:v>
                </c:pt>
                <c:pt idx="259">
                  <c:v>10.59</c:v>
                </c:pt>
                <c:pt idx="260">
                  <c:v>10.6</c:v>
                </c:pt>
                <c:pt idx="261">
                  <c:v>10.61</c:v>
                </c:pt>
                <c:pt idx="262">
                  <c:v>10.62</c:v>
                </c:pt>
                <c:pt idx="263">
                  <c:v>10.63</c:v>
                </c:pt>
                <c:pt idx="264">
                  <c:v>10.64</c:v>
                </c:pt>
                <c:pt idx="265">
                  <c:v>10.65</c:v>
                </c:pt>
                <c:pt idx="266">
                  <c:v>10.66</c:v>
                </c:pt>
                <c:pt idx="267">
                  <c:v>10.67</c:v>
                </c:pt>
                <c:pt idx="268">
                  <c:v>10.68</c:v>
                </c:pt>
                <c:pt idx="269">
                  <c:v>10.69</c:v>
                </c:pt>
                <c:pt idx="270">
                  <c:v>10.7</c:v>
                </c:pt>
                <c:pt idx="271">
                  <c:v>10.71</c:v>
                </c:pt>
                <c:pt idx="272">
                  <c:v>10.72</c:v>
                </c:pt>
                <c:pt idx="273">
                  <c:v>10.73</c:v>
                </c:pt>
                <c:pt idx="274">
                  <c:v>10.74</c:v>
                </c:pt>
                <c:pt idx="275">
                  <c:v>10.75</c:v>
                </c:pt>
                <c:pt idx="276">
                  <c:v>10.76</c:v>
                </c:pt>
                <c:pt idx="277">
                  <c:v>10.77</c:v>
                </c:pt>
                <c:pt idx="278">
                  <c:v>10.78</c:v>
                </c:pt>
                <c:pt idx="279">
                  <c:v>10.79</c:v>
                </c:pt>
                <c:pt idx="280">
                  <c:v>10.8</c:v>
                </c:pt>
                <c:pt idx="281">
                  <c:v>10.81</c:v>
                </c:pt>
                <c:pt idx="282">
                  <c:v>10.82</c:v>
                </c:pt>
                <c:pt idx="283">
                  <c:v>10.83</c:v>
                </c:pt>
                <c:pt idx="284">
                  <c:v>10.84</c:v>
                </c:pt>
                <c:pt idx="285">
                  <c:v>10.850000000000025</c:v>
                </c:pt>
                <c:pt idx="286">
                  <c:v>10.860000000000024</c:v>
                </c:pt>
                <c:pt idx="287">
                  <c:v>10.870000000000006</c:v>
                </c:pt>
                <c:pt idx="288">
                  <c:v>10.88</c:v>
                </c:pt>
                <c:pt idx="289">
                  <c:v>10.89</c:v>
                </c:pt>
                <c:pt idx="290">
                  <c:v>10.9</c:v>
                </c:pt>
                <c:pt idx="291">
                  <c:v>10.91</c:v>
                </c:pt>
                <c:pt idx="292">
                  <c:v>10.92</c:v>
                </c:pt>
                <c:pt idx="293">
                  <c:v>10.93</c:v>
                </c:pt>
                <c:pt idx="294">
                  <c:v>10.94</c:v>
                </c:pt>
                <c:pt idx="295">
                  <c:v>10.950000000000006</c:v>
                </c:pt>
                <c:pt idx="296">
                  <c:v>10.96</c:v>
                </c:pt>
                <c:pt idx="297">
                  <c:v>10.97</c:v>
                </c:pt>
                <c:pt idx="298">
                  <c:v>10.98</c:v>
                </c:pt>
                <c:pt idx="299">
                  <c:v>10.99</c:v>
                </c:pt>
                <c:pt idx="300">
                  <c:v>11</c:v>
                </c:pt>
                <c:pt idx="301">
                  <c:v>11.01</c:v>
                </c:pt>
                <c:pt idx="302">
                  <c:v>11.02</c:v>
                </c:pt>
                <c:pt idx="303">
                  <c:v>11.03</c:v>
                </c:pt>
                <c:pt idx="304">
                  <c:v>11.04</c:v>
                </c:pt>
                <c:pt idx="305">
                  <c:v>11.05</c:v>
                </c:pt>
                <c:pt idx="306">
                  <c:v>11.06</c:v>
                </c:pt>
                <c:pt idx="307">
                  <c:v>11.07</c:v>
                </c:pt>
                <c:pt idx="308">
                  <c:v>11.08</c:v>
                </c:pt>
                <c:pt idx="309">
                  <c:v>11.09</c:v>
                </c:pt>
                <c:pt idx="310">
                  <c:v>11.1</c:v>
                </c:pt>
                <c:pt idx="311">
                  <c:v>11.11</c:v>
                </c:pt>
                <c:pt idx="312">
                  <c:v>11.12</c:v>
                </c:pt>
                <c:pt idx="313">
                  <c:v>11.13</c:v>
                </c:pt>
                <c:pt idx="314">
                  <c:v>11.14</c:v>
                </c:pt>
                <c:pt idx="315">
                  <c:v>11.15</c:v>
                </c:pt>
                <c:pt idx="316">
                  <c:v>11.16</c:v>
                </c:pt>
                <c:pt idx="317">
                  <c:v>11.17</c:v>
                </c:pt>
                <c:pt idx="318">
                  <c:v>11.18</c:v>
                </c:pt>
                <c:pt idx="319">
                  <c:v>11.19</c:v>
                </c:pt>
                <c:pt idx="320">
                  <c:v>11.2</c:v>
                </c:pt>
                <c:pt idx="321">
                  <c:v>11.21</c:v>
                </c:pt>
                <c:pt idx="322">
                  <c:v>11.22</c:v>
                </c:pt>
                <c:pt idx="323">
                  <c:v>11.23</c:v>
                </c:pt>
                <c:pt idx="324">
                  <c:v>11.24</c:v>
                </c:pt>
                <c:pt idx="325">
                  <c:v>11.25</c:v>
                </c:pt>
                <c:pt idx="326">
                  <c:v>11.26</c:v>
                </c:pt>
                <c:pt idx="327">
                  <c:v>11.27</c:v>
                </c:pt>
                <c:pt idx="328">
                  <c:v>11.28</c:v>
                </c:pt>
                <c:pt idx="329">
                  <c:v>11.29</c:v>
                </c:pt>
                <c:pt idx="330">
                  <c:v>11.3</c:v>
                </c:pt>
                <c:pt idx="331">
                  <c:v>11.31</c:v>
                </c:pt>
                <c:pt idx="332">
                  <c:v>11.32</c:v>
                </c:pt>
                <c:pt idx="333">
                  <c:v>11.33</c:v>
                </c:pt>
                <c:pt idx="334">
                  <c:v>11.34</c:v>
                </c:pt>
                <c:pt idx="335">
                  <c:v>11.350000000000025</c:v>
                </c:pt>
                <c:pt idx="336">
                  <c:v>11.360000000000024</c:v>
                </c:pt>
                <c:pt idx="337">
                  <c:v>11.370000000000006</c:v>
                </c:pt>
                <c:pt idx="338">
                  <c:v>11.38</c:v>
                </c:pt>
                <c:pt idx="339">
                  <c:v>11.39</c:v>
                </c:pt>
                <c:pt idx="340">
                  <c:v>11.4</c:v>
                </c:pt>
                <c:pt idx="341">
                  <c:v>11.41</c:v>
                </c:pt>
                <c:pt idx="342">
                  <c:v>11.42</c:v>
                </c:pt>
                <c:pt idx="343">
                  <c:v>11.43</c:v>
                </c:pt>
                <c:pt idx="344">
                  <c:v>11.44</c:v>
                </c:pt>
                <c:pt idx="345">
                  <c:v>11.450000000000006</c:v>
                </c:pt>
                <c:pt idx="346">
                  <c:v>11.46</c:v>
                </c:pt>
                <c:pt idx="347">
                  <c:v>11.47</c:v>
                </c:pt>
                <c:pt idx="348">
                  <c:v>11.48</c:v>
                </c:pt>
                <c:pt idx="349">
                  <c:v>11.49</c:v>
                </c:pt>
                <c:pt idx="350">
                  <c:v>11.5</c:v>
                </c:pt>
                <c:pt idx="351">
                  <c:v>11.51</c:v>
                </c:pt>
                <c:pt idx="352">
                  <c:v>11.52</c:v>
                </c:pt>
                <c:pt idx="353">
                  <c:v>11.53</c:v>
                </c:pt>
                <c:pt idx="354">
                  <c:v>11.54</c:v>
                </c:pt>
                <c:pt idx="355">
                  <c:v>11.55</c:v>
                </c:pt>
                <c:pt idx="356">
                  <c:v>11.56</c:v>
                </c:pt>
                <c:pt idx="357">
                  <c:v>11.57</c:v>
                </c:pt>
                <c:pt idx="358">
                  <c:v>11.58</c:v>
                </c:pt>
                <c:pt idx="359">
                  <c:v>11.59</c:v>
                </c:pt>
                <c:pt idx="360">
                  <c:v>11.6</c:v>
                </c:pt>
                <c:pt idx="361">
                  <c:v>11.61</c:v>
                </c:pt>
                <c:pt idx="362">
                  <c:v>11.62</c:v>
                </c:pt>
                <c:pt idx="363">
                  <c:v>11.63</c:v>
                </c:pt>
                <c:pt idx="364">
                  <c:v>11.64</c:v>
                </c:pt>
                <c:pt idx="365">
                  <c:v>11.65</c:v>
                </c:pt>
                <c:pt idx="366">
                  <c:v>11.66</c:v>
                </c:pt>
                <c:pt idx="367">
                  <c:v>11.67</c:v>
                </c:pt>
                <c:pt idx="368">
                  <c:v>11.68</c:v>
                </c:pt>
                <c:pt idx="369">
                  <c:v>11.69</c:v>
                </c:pt>
                <c:pt idx="370">
                  <c:v>11.7</c:v>
                </c:pt>
                <c:pt idx="371">
                  <c:v>11.71</c:v>
                </c:pt>
                <c:pt idx="372">
                  <c:v>11.72</c:v>
                </c:pt>
                <c:pt idx="373">
                  <c:v>11.73</c:v>
                </c:pt>
                <c:pt idx="374">
                  <c:v>11.74</c:v>
                </c:pt>
                <c:pt idx="375">
                  <c:v>11.75</c:v>
                </c:pt>
                <c:pt idx="376">
                  <c:v>11.76</c:v>
                </c:pt>
                <c:pt idx="377">
                  <c:v>11.77</c:v>
                </c:pt>
                <c:pt idx="378">
                  <c:v>11.78</c:v>
                </c:pt>
                <c:pt idx="379">
                  <c:v>11.79</c:v>
                </c:pt>
                <c:pt idx="380">
                  <c:v>11.8</c:v>
                </c:pt>
                <c:pt idx="381">
                  <c:v>11.81</c:v>
                </c:pt>
                <c:pt idx="382">
                  <c:v>11.82</c:v>
                </c:pt>
                <c:pt idx="383">
                  <c:v>11.83</c:v>
                </c:pt>
                <c:pt idx="384">
                  <c:v>11.84</c:v>
                </c:pt>
                <c:pt idx="385">
                  <c:v>11.850000000000025</c:v>
                </c:pt>
                <c:pt idx="386">
                  <c:v>11.860000000000024</c:v>
                </c:pt>
                <c:pt idx="387">
                  <c:v>11.870000000000006</c:v>
                </c:pt>
                <c:pt idx="388">
                  <c:v>11.88</c:v>
                </c:pt>
                <c:pt idx="389">
                  <c:v>11.89</c:v>
                </c:pt>
                <c:pt idx="390">
                  <c:v>11.9</c:v>
                </c:pt>
                <c:pt idx="391">
                  <c:v>11.91</c:v>
                </c:pt>
                <c:pt idx="392">
                  <c:v>11.92</c:v>
                </c:pt>
                <c:pt idx="393">
                  <c:v>11.93</c:v>
                </c:pt>
                <c:pt idx="394">
                  <c:v>11.94</c:v>
                </c:pt>
                <c:pt idx="395">
                  <c:v>11.950000000000006</c:v>
                </c:pt>
                <c:pt idx="396">
                  <c:v>11.96</c:v>
                </c:pt>
                <c:pt idx="397">
                  <c:v>11.97</c:v>
                </c:pt>
                <c:pt idx="398">
                  <c:v>11.98</c:v>
                </c:pt>
                <c:pt idx="399">
                  <c:v>11.99</c:v>
                </c:pt>
                <c:pt idx="400">
                  <c:v>12</c:v>
                </c:pt>
              </c:numCache>
            </c:numRef>
          </c:xVal>
          <c:yVal>
            <c:numRef>
              <c:f>Sheet1!$I$3:$I$403</c:f>
              <c:numCache>
                <c:formatCode>0.0000</c:formatCode>
                <c:ptCount val="401"/>
                <c:pt idx="0">
                  <c:v>-22.324169999999999</c:v>
                </c:pt>
                <c:pt idx="1">
                  <c:v>-22.415659999999946</c:v>
                </c:pt>
                <c:pt idx="2">
                  <c:v>-22.551069999999999</c:v>
                </c:pt>
                <c:pt idx="3">
                  <c:v>-22.578789999999934</c:v>
                </c:pt>
                <c:pt idx="4">
                  <c:v>-22.571459999999988</c:v>
                </c:pt>
                <c:pt idx="5">
                  <c:v>-22.630210000000005</c:v>
                </c:pt>
                <c:pt idx="6">
                  <c:v>-22.641010000000001</c:v>
                </c:pt>
                <c:pt idx="7">
                  <c:v>-22.534140000000001</c:v>
                </c:pt>
                <c:pt idx="8">
                  <c:v>-22.502970000000001</c:v>
                </c:pt>
                <c:pt idx="9">
                  <c:v>-22.437840000000001</c:v>
                </c:pt>
                <c:pt idx="10">
                  <c:v>-22.341419999999989</c:v>
                </c:pt>
                <c:pt idx="11">
                  <c:v>-22.832639999999934</c:v>
                </c:pt>
                <c:pt idx="12">
                  <c:v>-22.608550000000001</c:v>
                </c:pt>
                <c:pt idx="13">
                  <c:v>-22.551960000000062</c:v>
                </c:pt>
                <c:pt idx="14">
                  <c:v>-22.612960000000061</c:v>
                </c:pt>
                <c:pt idx="15">
                  <c:v>-22.721800000000005</c:v>
                </c:pt>
                <c:pt idx="16">
                  <c:v>-22.727789999999946</c:v>
                </c:pt>
                <c:pt idx="17">
                  <c:v>-22.87969</c:v>
                </c:pt>
                <c:pt idx="18">
                  <c:v>-23.075099999999949</c:v>
                </c:pt>
                <c:pt idx="19">
                  <c:v>-23.220880000000001</c:v>
                </c:pt>
                <c:pt idx="20">
                  <c:v>-23.55592</c:v>
                </c:pt>
                <c:pt idx="21">
                  <c:v>-23.85042</c:v>
                </c:pt>
                <c:pt idx="22">
                  <c:v>-24.256509999999945</c:v>
                </c:pt>
                <c:pt idx="23">
                  <c:v>-24.680230000000002</c:v>
                </c:pt>
                <c:pt idx="24">
                  <c:v>-25.048779999999923</c:v>
                </c:pt>
                <c:pt idx="25">
                  <c:v>-25.62294</c:v>
                </c:pt>
                <c:pt idx="26">
                  <c:v>-25.989169999999934</c:v>
                </c:pt>
                <c:pt idx="27">
                  <c:v>-26.135359999999999</c:v>
                </c:pt>
                <c:pt idx="28">
                  <c:v>-26.234539999999949</c:v>
                </c:pt>
                <c:pt idx="29">
                  <c:v>-26.031310000000001</c:v>
                </c:pt>
                <c:pt idx="30">
                  <c:v>-25.752800000000001</c:v>
                </c:pt>
                <c:pt idx="31">
                  <c:v>-25.5932</c:v>
                </c:pt>
                <c:pt idx="32">
                  <c:v>-25.391649999999938</c:v>
                </c:pt>
                <c:pt idx="33">
                  <c:v>-25.133769999999988</c:v>
                </c:pt>
                <c:pt idx="34">
                  <c:v>-24.773869999999999</c:v>
                </c:pt>
                <c:pt idx="35">
                  <c:v>-24.521820000000005</c:v>
                </c:pt>
                <c:pt idx="36">
                  <c:v>-24.408159999999945</c:v>
                </c:pt>
                <c:pt idx="37">
                  <c:v>-24.477460000000001</c:v>
                </c:pt>
                <c:pt idx="38">
                  <c:v>-24.621880000000061</c:v>
                </c:pt>
                <c:pt idx="39">
                  <c:v>-24.72167</c:v>
                </c:pt>
                <c:pt idx="40">
                  <c:v>-24.908159999999945</c:v>
                </c:pt>
                <c:pt idx="41">
                  <c:v>-25.163830000000001</c:v>
                </c:pt>
                <c:pt idx="42">
                  <c:v>-25.308339999999934</c:v>
                </c:pt>
                <c:pt idx="43">
                  <c:v>-25.436339999999934</c:v>
                </c:pt>
                <c:pt idx="44">
                  <c:v>-25.708189999999938</c:v>
                </c:pt>
                <c:pt idx="45">
                  <c:v>-25.996469999999945</c:v>
                </c:pt>
                <c:pt idx="46">
                  <c:v>-26.234079999999999</c:v>
                </c:pt>
                <c:pt idx="47">
                  <c:v>-26.615159999999999</c:v>
                </c:pt>
                <c:pt idx="48">
                  <c:v>-26.935970000000001</c:v>
                </c:pt>
                <c:pt idx="49">
                  <c:v>-27.123899999999999</c:v>
                </c:pt>
                <c:pt idx="50">
                  <c:v>-27.39921</c:v>
                </c:pt>
                <c:pt idx="51">
                  <c:v>-27.691140000000001</c:v>
                </c:pt>
                <c:pt idx="52">
                  <c:v>-28.02637</c:v>
                </c:pt>
                <c:pt idx="53">
                  <c:v>-28.112539999999989</c:v>
                </c:pt>
                <c:pt idx="54">
                  <c:v>-28.211089999999999</c:v>
                </c:pt>
                <c:pt idx="55">
                  <c:v>-28.104990000000058</c:v>
                </c:pt>
                <c:pt idx="56">
                  <c:v>-27.877800000000057</c:v>
                </c:pt>
                <c:pt idx="57">
                  <c:v>-27.767790000000002</c:v>
                </c:pt>
                <c:pt idx="58">
                  <c:v>-27.420349999999896</c:v>
                </c:pt>
                <c:pt idx="59">
                  <c:v>-27.087859999999999</c:v>
                </c:pt>
                <c:pt idx="60">
                  <c:v>-26.767619999999923</c:v>
                </c:pt>
                <c:pt idx="61">
                  <c:v>-26.09421</c:v>
                </c:pt>
                <c:pt idx="62">
                  <c:v>-25.86355</c:v>
                </c:pt>
                <c:pt idx="63">
                  <c:v>-25.995789999999907</c:v>
                </c:pt>
                <c:pt idx="64">
                  <c:v>-25.945709999999885</c:v>
                </c:pt>
                <c:pt idx="65">
                  <c:v>-25.95412</c:v>
                </c:pt>
                <c:pt idx="66">
                  <c:v>-25.713570000000001</c:v>
                </c:pt>
                <c:pt idx="67">
                  <c:v>-25.619100000000035</c:v>
                </c:pt>
                <c:pt idx="68">
                  <c:v>-25.51342</c:v>
                </c:pt>
                <c:pt idx="69">
                  <c:v>-25.455469999999938</c:v>
                </c:pt>
                <c:pt idx="70">
                  <c:v>-25.372990000000001</c:v>
                </c:pt>
                <c:pt idx="71">
                  <c:v>-25.347470000000001</c:v>
                </c:pt>
                <c:pt idx="72">
                  <c:v>-25.443339999999896</c:v>
                </c:pt>
                <c:pt idx="73">
                  <c:v>-25.64611</c:v>
                </c:pt>
                <c:pt idx="74">
                  <c:v>-25.806329999999949</c:v>
                </c:pt>
                <c:pt idx="75">
                  <c:v>-25.923409999999926</c:v>
                </c:pt>
                <c:pt idx="76">
                  <c:v>-26.131960000000085</c:v>
                </c:pt>
                <c:pt idx="77">
                  <c:v>-26.444109999999938</c:v>
                </c:pt>
                <c:pt idx="78">
                  <c:v>-26.770040000000002</c:v>
                </c:pt>
                <c:pt idx="79">
                  <c:v>-27.159060000000057</c:v>
                </c:pt>
                <c:pt idx="80">
                  <c:v>-27.53275</c:v>
                </c:pt>
                <c:pt idx="81">
                  <c:v>-27.712539999999922</c:v>
                </c:pt>
                <c:pt idx="82">
                  <c:v>-27.970419999999923</c:v>
                </c:pt>
                <c:pt idx="83">
                  <c:v>-28.079539999999934</c:v>
                </c:pt>
                <c:pt idx="84">
                  <c:v>-28.114709999999999</c:v>
                </c:pt>
                <c:pt idx="85">
                  <c:v>-28.087389999999989</c:v>
                </c:pt>
                <c:pt idx="86">
                  <c:v>-27.984000000000002</c:v>
                </c:pt>
                <c:pt idx="87">
                  <c:v>-27.795829999999945</c:v>
                </c:pt>
                <c:pt idx="88">
                  <c:v>-27.72955</c:v>
                </c:pt>
                <c:pt idx="89">
                  <c:v>-27.71753</c:v>
                </c:pt>
                <c:pt idx="90">
                  <c:v>-27.74099</c:v>
                </c:pt>
                <c:pt idx="91">
                  <c:v>-27.979659999999949</c:v>
                </c:pt>
                <c:pt idx="92">
                  <c:v>-28.227499999999949</c:v>
                </c:pt>
                <c:pt idx="93">
                  <c:v>-28.316680000000005</c:v>
                </c:pt>
                <c:pt idx="94">
                  <c:v>-28.355810000000005</c:v>
                </c:pt>
                <c:pt idx="95">
                  <c:v>-28.483799999999896</c:v>
                </c:pt>
                <c:pt idx="96">
                  <c:v>-28.770849999999989</c:v>
                </c:pt>
                <c:pt idx="97">
                  <c:v>-28.950050000000001</c:v>
                </c:pt>
                <c:pt idx="98">
                  <c:v>-28.831499999999988</c:v>
                </c:pt>
                <c:pt idx="99">
                  <c:v>-28.544530000000002</c:v>
                </c:pt>
                <c:pt idx="100">
                  <c:v>-28.305900000000001</c:v>
                </c:pt>
                <c:pt idx="101">
                  <c:v>-27.99025</c:v>
                </c:pt>
                <c:pt idx="102">
                  <c:v>-27.560849999999945</c:v>
                </c:pt>
                <c:pt idx="103">
                  <c:v>-27.287619999999922</c:v>
                </c:pt>
                <c:pt idx="104">
                  <c:v>-27.180639999999919</c:v>
                </c:pt>
                <c:pt idx="105">
                  <c:v>-27.013729999999946</c:v>
                </c:pt>
                <c:pt idx="106">
                  <c:v>-26.701360000000001</c:v>
                </c:pt>
                <c:pt idx="107">
                  <c:v>-26.429109999999934</c:v>
                </c:pt>
                <c:pt idx="108">
                  <c:v>-26.226539999999918</c:v>
                </c:pt>
                <c:pt idx="109">
                  <c:v>-26.100729999999945</c:v>
                </c:pt>
                <c:pt idx="110">
                  <c:v>-25.998080000000002</c:v>
                </c:pt>
                <c:pt idx="111">
                  <c:v>-25.94375999999993</c:v>
                </c:pt>
                <c:pt idx="112">
                  <c:v>-25.927849999999989</c:v>
                </c:pt>
                <c:pt idx="113">
                  <c:v>-25.842669999999938</c:v>
                </c:pt>
                <c:pt idx="114">
                  <c:v>-25.87959</c:v>
                </c:pt>
                <c:pt idx="115">
                  <c:v>-25.876359999999988</c:v>
                </c:pt>
                <c:pt idx="116">
                  <c:v>-25.63064</c:v>
                </c:pt>
                <c:pt idx="117">
                  <c:v>-25.409680000000002</c:v>
                </c:pt>
                <c:pt idx="118">
                  <c:v>-25.675049999999946</c:v>
                </c:pt>
                <c:pt idx="119">
                  <c:v>-25.734439999999989</c:v>
                </c:pt>
                <c:pt idx="120">
                  <c:v>-25.925619999999888</c:v>
                </c:pt>
                <c:pt idx="121">
                  <c:v>-25.945389999999918</c:v>
                </c:pt>
                <c:pt idx="122">
                  <c:v>-25.9618</c:v>
                </c:pt>
                <c:pt idx="123">
                  <c:v>-26.12332</c:v>
                </c:pt>
                <c:pt idx="124">
                  <c:v>-26.00545</c:v>
                </c:pt>
                <c:pt idx="125">
                  <c:v>-25.795729999999896</c:v>
                </c:pt>
                <c:pt idx="126">
                  <c:v>-25.59628</c:v>
                </c:pt>
                <c:pt idx="127">
                  <c:v>-25.418119999999938</c:v>
                </c:pt>
                <c:pt idx="128">
                  <c:v>-25.245069999999938</c:v>
                </c:pt>
                <c:pt idx="129">
                  <c:v>-25.027339999999946</c:v>
                </c:pt>
                <c:pt idx="130">
                  <c:v>-25.010339999999989</c:v>
                </c:pt>
                <c:pt idx="131">
                  <c:v>-25.158999999999999</c:v>
                </c:pt>
                <c:pt idx="132">
                  <c:v>-25.240429999999918</c:v>
                </c:pt>
                <c:pt idx="133">
                  <c:v>-25.238790000000002</c:v>
                </c:pt>
                <c:pt idx="134">
                  <c:v>-25.390350000000005</c:v>
                </c:pt>
                <c:pt idx="135">
                  <c:v>-25.591619999999946</c:v>
                </c:pt>
                <c:pt idx="136">
                  <c:v>-25.877210000000005</c:v>
                </c:pt>
                <c:pt idx="137">
                  <c:v>-26.107080000000035</c:v>
                </c:pt>
                <c:pt idx="138">
                  <c:v>-26.33061</c:v>
                </c:pt>
                <c:pt idx="139">
                  <c:v>-26.563219999999934</c:v>
                </c:pt>
                <c:pt idx="140">
                  <c:v>-26.742649999999884</c:v>
                </c:pt>
                <c:pt idx="141">
                  <c:v>-26.864629999999934</c:v>
                </c:pt>
                <c:pt idx="142">
                  <c:v>-26.857360000000035</c:v>
                </c:pt>
                <c:pt idx="143">
                  <c:v>-26.576519999999945</c:v>
                </c:pt>
                <c:pt idx="144">
                  <c:v>-27.183800000000005</c:v>
                </c:pt>
                <c:pt idx="145">
                  <c:v>-27.299509999999934</c:v>
                </c:pt>
                <c:pt idx="146">
                  <c:v>-27.531089999999999</c:v>
                </c:pt>
                <c:pt idx="147">
                  <c:v>-27.703379999999989</c:v>
                </c:pt>
                <c:pt idx="148">
                  <c:v>-27.971900000000005</c:v>
                </c:pt>
                <c:pt idx="149">
                  <c:v>-28.426199999999934</c:v>
                </c:pt>
                <c:pt idx="150">
                  <c:v>-28.777280000000001</c:v>
                </c:pt>
                <c:pt idx="151">
                  <c:v>-29.365819999999989</c:v>
                </c:pt>
                <c:pt idx="152">
                  <c:v>-29.888549999999896</c:v>
                </c:pt>
                <c:pt idx="153">
                  <c:v>-30.277619999999946</c:v>
                </c:pt>
                <c:pt idx="154">
                  <c:v>-30.81869</c:v>
                </c:pt>
                <c:pt idx="155">
                  <c:v>-29.445069999999934</c:v>
                </c:pt>
                <c:pt idx="156">
                  <c:v>-26.567260000000001</c:v>
                </c:pt>
                <c:pt idx="157">
                  <c:v>-29.07513999999993</c:v>
                </c:pt>
                <c:pt idx="158">
                  <c:v>-29.376639999999938</c:v>
                </c:pt>
                <c:pt idx="159">
                  <c:v>-29.116129999999988</c:v>
                </c:pt>
                <c:pt idx="160">
                  <c:v>-28.671960000000073</c:v>
                </c:pt>
                <c:pt idx="161">
                  <c:v>-28.363329999999934</c:v>
                </c:pt>
                <c:pt idx="162">
                  <c:v>-28.324950000000062</c:v>
                </c:pt>
                <c:pt idx="163">
                  <c:v>-28.090389999999989</c:v>
                </c:pt>
                <c:pt idx="164">
                  <c:v>-27.78506999999993</c:v>
                </c:pt>
                <c:pt idx="165">
                  <c:v>-27.67652</c:v>
                </c:pt>
                <c:pt idx="166">
                  <c:v>-27.587969999999999</c:v>
                </c:pt>
                <c:pt idx="167">
                  <c:v>-27.476729999999918</c:v>
                </c:pt>
                <c:pt idx="168">
                  <c:v>-27.331389999999999</c:v>
                </c:pt>
                <c:pt idx="169">
                  <c:v>-27.246860000000005</c:v>
                </c:pt>
                <c:pt idx="170">
                  <c:v>-27.246639999999896</c:v>
                </c:pt>
                <c:pt idx="171">
                  <c:v>-26.915459999999989</c:v>
                </c:pt>
                <c:pt idx="172">
                  <c:v>-26.088319999999907</c:v>
                </c:pt>
                <c:pt idx="173">
                  <c:v>-25.595949999999938</c:v>
                </c:pt>
                <c:pt idx="174">
                  <c:v>-25.061170000000001</c:v>
                </c:pt>
                <c:pt idx="175">
                  <c:v>-24.5395</c:v>
                </c:pt>
                <c:pt idx="176">
                  <c:v>-24.159939999999999</c:v>
                </c:pt>
                <c:pt idx="177">
                  <c:v>-23.632190000000001</c:v>
                </c:pt>
                <c:pt idx="178">
                  <c:v>-23.093959999999999</c:v>
                </c:pt>
                <c:pt idx="179">
                  <c:v>-22.82</c:v>
                </c:pt>
                <c:pt idx="180">
                  <c:v>-22.615179999999999</c:v>
                </c:pt>
                <c:pt idx="181">
                  <c:v>-22.447529999999922</c:v>
                </c:pt>
                <c:pt idx="182">
                  <c:v>-22.262939999999922</c:v>
                </c:pt>
                <c:pt idx="183">
                  <c:v>-22.101680000000005</c:v>
                </c:pt>
                <c:pt idx="184">
                  <c:v>-21.92108</c:v>
                </c:pt>
                <c:pt idx="185">
                  <c:v>-21.801459999999999</c:v>
                </c:pt>
                <c:pt idx="186">
                  <c:v>-21.64077</c:v>
                </c:pt>
                <c:pt idx="187">
                  <c:v>-21.489350000000002</c:v>
                </c:pt>
                <c:pt idx="188">
                  <c:v>-21.447739999999911</c:v>
                </c:pt>
                <c:pt idx="189">
                  <c:v>-21.386009999999946</c:v>
                </c:pt>
                <c:pt idx="190">
                  <c:v>-21.271560000000001</c:v>
                </c:pt>
                <c:pt idx="191">
                  <c:v>-21.23359</c:v>
                </c:pt>
                <c:pt idx="192">
                  <c:v>-21.171900000000058</c:v>
                </c:pt>
                <c:pt idx="193">
                  <c:v>-21.1206</c:v>
                </c:pt>
                <c:pt idx="194">
                  <c:v>-21.148969999999988</c:v>
                </c:pt>
                <c:pt idx="195">
                  <c:v>-21.131870000000085</c:v>
                </c:pt>
                <c:pt idx="196">
                  <c:v>-21.231870000000058</c:v>
                </c:pt>
                <c:pt idx="197">
                  <c:v>-21.301770000000001</c:v>
                </c:pt>
                <c:pt idx="198">
                  <c:v>-21.331630000000001</c:v>
                </c:pt>
                <c:pt idx="199">
                  <c:v>-21.38129</c:v>
                </c:pt>
                <c:pt idx="200">
                  <c:v>-21.467729999999907</c:v>
                </c:pt>
                <c:pt idx="201">
                  <c:v>-21.559290000000001</c:v>
                </c:pt>
                <c:pt idx="202">
                  <c:v>-21.667619999999989</c:v>
                </c:pt>
                <c:pt idx="203">
                  <c:v>-21.783819999999945</c:v>
                </c:pt>
                <c:pt idx="204">
                  <c:v>-21.967659999999945</c:v>
                </c:pt>
                <c:pt idx="205">
                  <c:v>-22.12659</c:v>
                </c:pt>
                <c:pt idx="206">
                  <c:v>-22.282050000000002</c:v>
                </c:pt>
                <c:pt idx="207">
                  <c:v>-22.54045</c:v>
                </c:pt>
                <c:pt idx="208">
                  <c:v>-22.291899999999988</c:v>
                </c:pt>
                <c:pt idx="209">
                  <c:v>-22.818519999999989</c:v>
                </c:pt>
                <c:pt idx="210">
                  <c:v>-23.153269999999999</c:v>
                </c:pt>
                <c:pt idx="211">
                  <c:v>-23.373169999999988</c:v>
                </c:pt>
                <c:pt idx="212">
                  <c:v>-23.582549999999884</c:v>
                </c:pt>
                <c:pt idx="213">
                  <c:v>-23.765769999999918</c:v>
                </c:pt>
                <c:pt idx="214">
                  <c:v>-23.948309999999896</c:v>
                </c:pt>
                <c:pt idx="215">
                  <c:v>-24.091419999999989</c:v>
                </c:pt>
                <c:pt idx="216">
                  <c:v>-24.18046</c:v>
                </c:pt>
                <c:pt idx="217">
                  <c:v>-24.23507</c:v>
                </c:pt>
                <c:pt idx="218">
                  <c:v>-24.18357</c:v>
                </c:pt>
                <c:pt idx="219">
                  <c:v>-24.191060000000057</c:v>
                </c:pt>
                <c:pt idx="220">
                  <c:v>-24.14629</c:v>
                </c:pt>
                <c:pt idx="221">
                  <c:v>-24.15165000000005</c:v>
                </c:pt>
                <c:pt idx="222">
                  <c:v>-24.12621</c:v>
                </c:pt>
                <c:pt idx="223">
                  <c:v>-24.039709999999989</c:v>
                </c:pt>
                <c:pt idx="224">
                  <c:v>-23.962649999999876</c:v>
                </c:pt>
                <c:pt idx="225">
                  <c:v>-23.806339999999945</c:v>
                </c:pt>
                <c:pt idx="226">
                  <c:v>-23.6829</c:v>
                </c:pt>
                <c:pt idx="227">
                  <c:v>-23.592970000000001</c:v>
                </c:pt>
                <c:pt idx="228">
                  <c:v>-23.398639999999919</c:v>
                </c:pt>
                <c:pt idx="229">
                  <c:v>-23.195609999999945</c:v>
                </c:pt>
                <c:pt idx="230">
                  <c:v>-23.138449999999946</c:v>
                </c:pt>
                <c:pt idx="231">
                  <c:v>-24.228399999999922</c:v>
                </c:pt>
                <c:pt idx="232">
                  <c:v>-22.470509999999923</c:v>
                </c:pt>
                <c:pt idx="233">
                  <c:v>-22.220639999999907</c:v>
                </c:pt>
                <c:pt idx="234">
                  <c:v>-21.949359999999945</c:v>
                </c:pt>
                <c:pt idx="235">
                  <c:v>-21.72847999999993</c:v>
                </c:pt>
                <c:pt idx="236">
                  <c:v>-21.481039999999922</c:v>
                </c:pt>
                <c:pt idx="237">
                  <c:v>-21.262069999999934</c:v>
                </c:pt>
                <c:pt idx="238">
                  <c:v>-21.068339999999896</c:v>
                </c:pt>
                <c:pt idx="239">
                  <c:v>-20.879719999999946</c:v>
                </c:pt>
                <c:pt idx="240">
                  <c:v>-20.68749</c:v>
                </c:pt>
                <c:pt idx="241">
                  <c:v>-20.669509999999946</c:v>
                </c:pt>
                <c:pt idx="242">
                  <c:v>-20.462489999999896</c:v>
                </c:pt>
                <c:pt idx="243">
                  <c:v>-20.072299999999938</c:v>
                </c:pt>
                <c:pt idx="244">
                  <c:v>-19.88317</c:v>
                </c:pt>
                <c:pt idx="245">
                  <c:v>-19.699059999999999</c:v>
                </c:pt>
                <c:pt idx="246">
                  <c:v>-19.587389999999989</c:v>
                </c:pt>
                <c:pt idx="247">
                  <c:v>-19.469629999999896</c:v>
                </c:pt>
                <c:pt idx="248">
                  <c:v>-19.346329999999938</c:v>
                </c:pt>
                <c:pt idx="249">
                  <c:v>-19.197009999999999</c:v>
                </c:pt>
                <c:pt idx="250">
                  <c:v>-19.073419999999945</c:v>
                </c:pt>
                <c:pt idx="251">
                  <c:v>-18.982129999999895</c:v>
                </c:pt>
                <c:pt idx="252">
                  <c:v>-18.887609999999945</c:v>
                </c:pt>
                <c:pt idx="253">
                  <c:v>-18.885019999999923</c:v>
                </c:pt>
                <c:pt idx="254">
                  <c:v>-20.629390000000001</c:v>
                </c:pt>
                <c:pt idx="255">
                  <c:v>-19.18927</c:v>
                </c:pt>
                <c:pt idx="256">
                  <c:v>-18.861239999999945</c:v>
                </c:pt>
                <c:pt idx="257">
                  <c:v>-18.801590000000001</c:v>
                </c:pt>
                <c:pt idx="258">
                  <c:v>-18.80076</c:v>
                </c:pt>
                <c:pt idx="259">
                  <c:v>-18.857900000000058</c:v>
                </c:pt>
                <c:pt idx="260">
                  <c:v>-18.921389999999946</c:v>
                </c:pt>
                <c:pt idx="261">
                  <c:v>-19.00066</c:v>
                </c:pt>
                <c:pt idx="262">
                  <c:v>-19.071470000000001</c:v>
                </c:pt>
                <c:pt idx="263">
                  <c:v>-19.1006</c:v>
                </c:pt>
                <c:pt idx="264">
                  <c:v>-19.190239999999989</c:v>
                </c:pt>
                <c:pt idx="265">
                  <c:v>-19.27901</c:v>
                </c:pt>
                <c:pt idx="266">
                  <c:v>-19.403670000000002</c:v>
                </c:pt>
                <c:pt idx="267">
                  <c:v>-19.559329999999989</c:v>
                </c:pt>
                <c:pt idx="268">
                  <c:v>-19.731580000000001</c:v>
                </c:pt>
                <c:pt idx="269">
                  <c:v>-19.902719999999896</c:v>
                </c:pt>
                <c:pt idx="270">
                  <c:v>-20.00592</c:v>
                </c:pt>
                <c:pt idx="271">
                  <c:v>-20.066400000000002</c:v>
                </c:pt>
                <c:pt idx="272">
                  <c:v>-20.205229999999919</c:v>
                </c:pt>
                <c:pt idx="273">
                  <c:v>-20.416530000000002</c:v>
                </c:pt>
                <c:pt idx="274">
                  <c:v>-20.56626</c:v>
                </c:pt>
                <c:pt idx="275">
                  <c:v>-20.76418</c:v>
                </c:pt>
                <c:pt idx="276">
                  <c:v>-20.970709999999922</c:v>
                </c:pt>
                <c:pt idx="277">
                  <c:v>-21.150690000000001</c:v>
                </c:pt>
                <c:pt idx="278">
                  <c:v>-21.214960000000062</c:v>
                </c:pt>
                <c:pt idx="279">
                  <c:v>-21.308119999999946</c:v>
                </c:pt>
                <c:pt idx="280">
                  <c:v>-21.441089999999949</c:v>
                </c:pt>
                <c:pt idx="281">
                  <c:v>-21.601959999999998</c:v>
                </c:pt>
                <c:pt idx="282">
                  <c:v>-21.723519999999922</c:v>
                </c:pt>
                <c:pt idx="283">
                  <c:v>-21.82058</c:v>
                </c:pt>
                <c:pt idx="284">
                  <c:v>-21.910779999999946</c:v>
                </c:pt>
                <c:pt idx="285">
                  <c:v>-21.967379999999945</c:v>
                </c:pt>
                <c:pt idx="286">
                  <c:v>-21.998309999999918</c:v>
                </c:pt>
                <c:pt idx="287">
                  <c:v>-22.062989999999989</c:v>
                </c:pt>
                <c:pt idx="288">
                  <c:v>-22.128350000000001</c:v>
                </c:pt>
                <c:pt idx="289">
                  <c:v>-22.186639999999922</c:v>
                </c:pt>
                <c:pt idx="290">
                  <c:v>-22.25478</c:v>
                </c:pt>
                <c:pt idx="291">
                  <c:v>-22.258709999999923</c:v>
                </c:pt>
                <c:pt idx="292">
                  <c:v>-22.266089999999938</c:v>
                </c:pt>
                <c:pt idx="293">
                  <c:v>-21.66957</c:v>
                </c:pt>
                <c:pt idx="294">
                  <c:v>-21.575679999999938</c:v>
                </c:pt>
                <c:pt idx="295">
                  <c:v>-21.973239999999926</c:v>
                </c:pt>
                <c:pt idx="296">
                  <c:v>-21.968569999999911</c:v>
                </c:pt>
                <c:pt idx="297">
                  <c:v>-21.821829999999999</c:v>
                </c:pt>
                <c:pt idx="298">
                  <c:v>-21.719629999999945</c:v>
                </c:pt>
                <c:pt idx="299">
                  <c:v>-21.60256</c:v>
                </c:pt>
                <c:pt idx="300">
                  <c:v>-21.543279999999989</c:v>
                </c:pt>
                <c:pt idx="301">
                  <c:v>-21.284719999999918</c:v>
                </c:pt>
                <c:pt idx="302">
                  <c:v>-21.139489999999999</c:v>
                </c:pt>
                <c:pt idx="303">
                  <c:v>-21.021049999999946</c:v>
                </c:pt>
                <c:pt idx="304">
                  <c:v>-20.823810000000005</c:v>
                </c:pt>
                <c:pt idx="305">
                  <c:v>-20.650410000000001</c:v>
                </c:pt>
                <c:pt idx="306">
                  <c:v>-20.534420000000001</c:v>
                </c:pt>
                <c:pt idx="307">
                  <c:v>-20.364370000000001</c:v>
                </c:pt>
                <c:pt idx="308">
                  <c:v>-20.212420000000002</c:v>
                </c:pt>
                <c:pt idx="309">
                  <c:v>-20.030010000000001</c:v>
                </c:pt>
                <c:pt idx="310">
                  <c:v>-19.852350000000001</c:v>
                </c:pt>
                <c:pt idx="311">
                  <c:v>-19.737739999999945</c:v>
                </c:pt>
                <c:pt idx="312">
                  <c:v>-19.618189999999988</c:v>
                </c:pt>
                <c:pt idx="313">
                  <c:v>-19.478779999999922</c:v>
                </c:pt>
                <c:pt idx="314">
                  <c:v>-19.376300000000001</c:v>
                </c:pt>
                <c:pt idx="315">
                  <c:v>-19.288079999999923</c:v>
                </c:pt>
                <c:pt idx="316">
                  <c:v>-19.18338</c:v>
                </c:pt>
                <c:pt idx="317">
                  <c:v>-19.098499999999934</c:v>
                </c:pt>
                <c:pt idx="318">
                  <c:v>-19.066309999999934</c:v>
                </c:pt>
                <c:pt idx="319">
                  <c:v>-19.054760000000005</c:v>
                </c:pt>
                <c:pt idx="320">
                  <c:v>-19.042529999999896</c:v>
                </c:pt>
                <c:pt idx="321">
                  <c:v>-19.045569999999934</c:v>
                </c:pt>
                <c:pt idx="322">
                  <c:v>-19.017990000000061</c:v>
                </c:pt>
                <c:pt idx="323">
                  <c:v>-18.996679999999934</c:v>
                </c:pt>
                <c:pt idx="324">
                  <c:v>-19.029599999999945</c:v>
                </c:pt>
                <c:pt idx="325">
                  <c:v>-19.11402000000005</c:v>
                </c:pt>
                <c:pt idx="326">
                  <c:v>-19.350940000000001</c:v>
                </c:pt>
                <c:pt idx="327">
                  <c:v>-19.417290000000001</c:v>
                </c:pt>
                <c:pt idx="328">
                  <c:v>-19.429409999999923</c:v>
                </c:pt>
                <c:pt idx="329">
                  <c:v>-19.482479999999896</c:v>
                </c:pt>
                <c:pt idx="330">
                  <c:v>-19.548960000000001</c:v>
                </c:pt>
                <c:pt idx="331">
                  <c:v>-19.605869999999999</c:v>
                </c:pt>
                <c:pt idx="332">
                  <c:v>-19.744729999999922</c:v>
                </c:pt>
                <c:pt idx="333">
                  <c:v>-19.929609999999919</c:v>
                </c:pt>
                <c:pt idx="334">
                  <c:v>-20.206399999999945</c:v>
                </c:pt>
                <c:pt idx="335">
                  <c:v>-20.407589999999946</c:v>
                </c:pt>
                <c:pt idx="336">
                  <c:v>-20.572050000000001</c:v>
                </c:pt>
                <c:pt idx="337">
                  <c:v>-20.733370000000001</c:v>
                </c:pt>
                <c:pt idx="338">
                  <c:v>-20.893339999999938</c:v>
                </c:pt>
                <c:pt idx="339">
                  <c:v>-21.048499999999922</c:v>
                </c:pt>
                <c:pt idx="340">
                  <c:v>-21.310359999999999</c:v>
                </c:pt>
                <c:pt idx="341">
                  <c:v>-21.559550000000005</c:v>
                </c:pt>
                <c:pt idx="342">
                  <c:v>-21.774190000000001</c:v>
                </c:pt>
                <c:pt idx="343">
                  <c:v>-21.962409999999885</c:v>
                </c:pt>
                <c:pt idx="344">
                  <c:v>-22.085920000000002</c:v>
                </c:pt>
                <c:pt idx="345">
                  <c:v>-22.24755</c:v>
                </c:pt>
                <c:pt idx="346">
                  <c:v>-22.361999999999988</c:v>
                </c:pt>
                <c:pt idx="347">
                  <c:v>-22.518260000000001</c:v>
                </c:pt>
                <c:pt idx="348">
                  <c:v>-22.717379999999999</c:v>
                </c:pt>
                <c:pt idx="349">
                  <c:v>-22.883150000000001</c:v>
                </c:pt>
                <c:pt idx="350">
                  <c:v>-23.029699999999938</c:v>
                </c:pt>
                <c:pt idx="351">
                  <c:v>-23.162559999999949</c:v>
                </c:pt>
                <c:pt idx="352">
                  <c:v>-22.97627</c:v>
                </c:pt>
                <c:pt idx="353">
                  <c:v>-21.668089999999989</c:v>
                </c:pt>
                <c:pt idx="354">
                  <c:v>-23.346959999999999</c:v>
                </c:pt>
                <c:pt idx="355">
                  <c:v>-23.526949999999989</c:v>
                </c:pt>
                <c:pt idx="356">
                  <c:v>-23.560699999999922</c:v>
                </c:pt>
                <c:pt idx="357">
                  <c:v>-23.549949999999946</c:v>
                </c:pt>
                <c:pt idx="358">
                  <c:v>-23.594429999999949</c:v>
                </c:pt>
                <c:pt idx="359">
                  <c:v>-23.542840000000002</c:v>
                </c:pt>
                <c:pt idx="360">
                  <c:v>-23.511800000000061</c:v>
                </c:pt>
                <c:pt idx="361">
                  <c:v>-23.447839999999989</c:v>
                </c:pt>
                <c:pt idx="362">
                  <c:v>-23.338709999999946</c:v>
                </c:pt>
                <c:pt idx="363">
                  <c:v>-23.2546</c:v>
                </c:pt>
                <c:pt idx="364">
                  <c:v>-23.085049999999896</c:v>
                </c:pt>
                <c:pt idx="365">
                  <c:v>-22.879709999999989</c:v>
                </c:pt>
                <c:pt idx="366">
                  <c:v>-22.341860000000057</c:v>
                </c:pt>
                <c:pt idx="367">
                  <c:v>-20.020900000000001</c:v>
                </c:pt>
                <c:pt idx="368">
                  <c:v>-22.748929999999934</c:v>
                </c:pt>
                <c:pt idx="369">
                  <c:v>-22.849930000000001</c:v>
                </c:pt>
                <c:pt idx="370">
                  <c:v>-22.663150000000005</c:v>
                </c:pt>
                <c:pt idx="371">
                  <c:v>-22.511350000000057</c:v>
                </c:pt>
                <c:pt idx="372">
                  <c:v>-22.30367</c:v>
                </c:pt>
                <c:pt idx="373">
                  <c:v>-22.123249999999945</c:v>
                </c:pt>
                <c:pt idx="374">
                  <c:v>-21.927150000000001</c:v>
                </c:pt>
                <c:pt idx="375">
                  <c:v>-21.663419999999945</c:v>
                </c:pt>
                <c:pt idx="376">
                  <c:v>-21.466999999999945</c:v>
                </c:pt>
                <c:pt idx="377">
                  <c:v>-21.25525</c:v>
                </c:pt>
                <c:pt idx="378">
                  <c:v>-21.004930000000005</c:v>
                </c:pt>
                <c:pt idx="379">
                  <c:v>-20.753119999999949</c:v>
                </c:pt>
                <c:pt idx="380">
                  <c:v>-20.64631</c:v>
                </c:pt>
                <c:pt idx="381">
                  <c:v>-20.476729999999918</c:v>
                </c:pt>
                <c:pt idx="382">
                  <c:v>-20.288389999999911</c:v>
                </c:pt>
                <c:pt idx="383">
                  <c:v>-20.090969999999999</c:v>
                </c:pt>
                <c:pt idx="384">
                  <c:v>-19.980389999999918</c:v>
                </c:pt>
                <c:pt idx="385">
                  <c:v>-19.882399999999926</c:v>
                </c:pt>
                <c:pt idx="386">
                  <c:v>-19.73629</c:v>
                </c:pt>
                <c:pt idx="387">
                  <c:v>-19.64621</c:v>
                </c:pt>
                <c:pt idx="388">
                  <c:v>-19.53754</c:v>
                </c:pt>
                <c:pt idx="389">
                  <c:v>-19.399870000000035</c:v>
                </c:pt>
                <c:pt idx="390">
                  <c:v>-19.245099999999923</c:v>
                </c:pt>
                <c:pt idx="391">
                  <c:v>-19.144069999999999</c:v>
                </c:pt>
                <c:pt idx="392">
                  <c:v>-19.159330000000001</c:v>
                </c:pt>
                <c:pt idx="393">
                  <c:v>-19.178879999999999</c:v>
                </c:pt>
                <c:pt idx="394">
                  <c:v>-19.123889999999999</c:v>
                </c:pt>
                <c:pt idx="395">
                  <c:v>-19.10314</c:v>
                </c:pt>
                <c:pt idx="396">
                  <c:v>-19.121009999999988</c:v>
                </c:pt>
                <c:pt idx="397">
                  <c:v>-19.11251</c:v>
                </c:pt>
                <c:pt idx="398">
                  <c:v>-19.11768000000005</c:v>
                </c:pt>
                <c:pt idx="399">
                  <c:v>-19.204979999999999</c:v>
                </c:pt>
                <c:pt idx="400">
                  <c:v>-19.304010000000005</c:v>
                </c:pt>
              </c:numCache>
            </c:numRef>
          </c:yVal>
          <c:smooth val="1"/>
        </c:ser>
        <c:axId val="62489344"/>
        <c:axId val="62491264"/>
      </c:scatterChart>
      <c:valAx>
        <c:axId val="62489344"/>
        <c:scaling>
          <c:orientation val="minMax"/>
          <c:max val="12"/>
          <c:min val="8"/>
        </c:scaling>
        <c:axPos val="b"/>
        <c:majorGridlines>
          <c:spPr>
            <a:ln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Frequency (GHz)</a:t>
                </a:r>
              </a:p>
            </c:rich>
          </c:tx>
        </c:title>
        <c:numFmt formatCode="General" sourceLinked="1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62491264"/>
        <c:crossesAt val="-100"/>
        <c:crossBetween val="midCat"/>
        <c:majorUnit val="0.5"/>
      </c:valAx>
      <c:valAx>
        <c:axId val="62491264"/>
        <c:scaling>
          <c:orientation val="minMax"/>
          <c:max val="0"/>
          <c:min val="-50"/>
        </c:scaling>
        <c:axPos val="l"/>
        <c:majorGridlines>
          <c:spPr>
            <a:ln>
              <a:prstDash val="sysDash"/>
            </a:ln>
          </c:spPr>
        </c:majorGridlines>
        <c:minorGridlines>
          <c:spPr>
            <a:ln>
              <a:prstDash val="sysDot"/>
            </a:ln>
          </c:spPr>
        </c:min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S</a:t>
                </a:r>
                <a:r>
                  <a:rPr lang="en-US" baseline="-25000" dirty="0"/>
                  <a:t>22</a:t>
                </a:r>
                <a:r>
                  <a:rPr lang="en-US" dirty="0"/>
                  <a:t> (dB)</a:t>
                </a:r>
              </a:p>
            </c:rich>
          </c:tx>
        </c:title>
        <c:numFmt formatCode="0.0" sourceLinked="0"/>
        <c:tickLblPos val="nextTo"/>
        <c:crossAx val="62489344"/>
        <c:crosses val="autoZero"/>
        <c:crossBetween val="midCat"/>
        <c:majorUnit val="10"/>
        <c:minorUnit val="5"/>
      </c:valAx>
    </c:plotArea>
    <c:legend>
      <c:legendPos val="r"/>
    </c:legend>
    <c:plotVisOnly val="1"/>
    <c:dispBlanksAs val="gap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sz="1400" baseline="0" dirty="0"/>
              <a:t>Measured Crosspolarization; Port 3 </a:t>
            </a:r>
          </a:p>
        </c:rich>
      </c:tx>
    </c:title>
    <c:plotArea>
      <c:layout/>
      <c:scatterChart>
        <c:scatterStyle val="smoothMarker"/>
        <c:ser>
          <c:idx val="0"/>
          <c:order val="0"/>
          <c:tx>
            <c:v>S13</c:v>
          </c:tx>
          <c:marker>
            <c:symbol val="none"/>
          </c:marker>
          <c:xVal>
            <c:numRef>
              <c:f>Sheet1!$L$3:$L$402</c:f>
              <c:numCache>
                <c:formatCode>General</c:formatCode>
                <c:ptCount val="400"/>
                <c:pt idx="0">
                  <c:v>8</c:v>
                </c:pt>
                <c:pt idx="1">
                  <c:v>8.01</c:v>
                </c:pt>
                <c:pt idx="2">
                  <c:v>8.02</c:v>
                </c:pt>
                <c:pt idx="3">
                  <c:v>8.0300000000000011</c:v>
                </c:pt>
                <c:pt idx="4">
                  <c:v>8.0400000000000009</c:v>
                </c:pt>
                <c:pt idx="5">
                  <c:v>8.0500000000000025</c:v>
                </c:pt>
                <c:pt idx="6">
                  <c:v>8.0600000000000023</c:v>
                </c:pt>
                <c:pt idx="7">
                  <c:v>8.0700000000000021</c:v>
                </c:pt>
                <c:pt idx="8">
                  <c:v>8.0800000000000018</c:v>
                </c:pt>
                <c:pt idx="9">
                  <c:v>8.0900000000000016</c:v>
                </c:pt>
                <c:pt idx="10">
                  <c:v>8.1000000000000014</c:v>
                </c:pt>
                <c:pt idx="11">
                  <c:v>8.11</c:v>
                </c:pt>
                <c:pt idx="12">
                  <c:v>8.120000000000001</c:v>
                </c:pt>
                <c:pt idx="13">
                  <c:v>8.1300000000000008</c:v>
                </c:pt>
                <c:pt idx="14">
                  <c:v>8.14</c:v>
                </c:pt>
                <c:pt idx="15">
                  <c:v>8.1499999999999968</c:v>
                </c:pt>
                <c:pt idx="16">
                  <c:v>8.1600000000000037</c:v>
                </c:pt>
                <c:pt idx="17">
                  <c:v>8.1700000000000017</c:v>
                </c:pt>
                <c:pt idx="18">
                  <c:v>8.1800000000000015</c:v>
                </c:pt>
                <c:pt idx="19">
                  <c:v>8.19</c:v>
                </c:pt>
                <c:pt idx="20">
                  <c:v>8.2000000000000011</c:v>
                </c:pt>
                <c:pt idx="21">
                  <c:v>8.2100000000000009</c:v>
                </c:pt>
                <c:pt idx="22">
                  <c:v>8.2199999999999989</c:v>
                </c:pt>
                <c:pt idx="23">
                  <c:v>8.2299999999999986</c:v>
                </c:pt>
                <c:pt idx="24">
                  <c:v>8.2399999999999967</c:v>
                </c:pt>
                <c:pt idx="25">
                  <c:v>8.2499999999999947</c:v>
                </c:pt>
                <c:pt idx="26">
                  <c:v>8.2600000000000016</c:v>
                </c:pt>
                <c:pt idx="27">
                  <c:v>8.27</c:v>
                </c:pt>
                <c:pt idx="28">
                  <c:v>8.2800000000000011</c:v>
                </c:pt>
                <c:pt idx="29">
                  <c:v>8.2900000000000009</c:v>
                </c:pt>
                <c:pt idx="30">
                  <c:v>8.3000000000000025</c:v>
                </c:pt>
                <c:pt idx="31">
                  <c:v>8.31</c:v>
                </c:pt>
                <c:pt idx="32">
                  <c:v>8.3200000000000021</c:v>
                </c:pt>
                <c:pt idx="33">
                  <c:v>8.3300000000000018</c:v>
                </c:pt>
                <c:pt idx="34">
                  <c:v>8.3400000000000016</c:v>
                </c:pt>
                <c:pt idx="35">
                  <c:v>8.3500000000000068</c:v>
                </c:pt>
                <c:pt idx="36">
                  <c:v>8.3600000000000048</c:v>
                </c:pt>
                <c:pt idx="37">
                  <c:v>8.3700000000000028</c:v>
                </c:pt>
                <c:pt idx="38">
                  <c:v>8.3800000000000008</c:v>
                </c:pt>
                <c:pt idx="39">
                  <c:v>8.3900000000000023</c:v>
                </c:pt>
                <c:pt idx="40">
                  <c:v>8.4000000000000021</c:v>
                </c:pt>
                <c:pt idx="41">
                  <c:v>8.4100000000000037</c:v>
                </c:pt>
                <c:pt idx="42">
                  <c:v>8.4200000000000017</c:v>
                </c:pt>
                <c:pt idx="43">
                  <c:v>8.4300000000000015</c:v>
                </c:pt>
                <c:pt idx="44">
                  <c:v>8.44</c:v>
                </c:pt>
                <c:pt idx="45">
                  <c:v>8.4500000000000028</c:v>
                </c:pt>
                <c:pt idx="46">
                  <c:v>8.4600000000000026</c:v>
                </c:pt>
                <c:pt idx="47">
                  <c:v>8.4700000000000006</c:v>
                </c:pt>
                <c:pt idx="48">
                  <c:v>8.4800000000000022</c:v>
                </c:pt>
                <c:pt idx="49">
                  <c:v>8.490000000000002</c:v>
                </c:pt>
                <c:pt idx="50">
                  <c:v>8.5000000000000018</c:v>
                </c:pt>
                <c:pt idx="51">
                  <c:v>8.5100000000000016</c:v>
                </c:pt>
                <c:pt idx="52">
                  <c:v>8.52</c:v>
                </c:pt>
                <c:pt idx="53">
                  <c:v>8.5300000000000011</c:v>
                </c:pt>
                <c:pt idx="54">
                  <c:v>8.5400000000000009</c:v>
                </c:pt>
                <c:pt idx="55">
                  <c:v>8.5500000000000025</c:v>
                </c:pt>
                <c:pt idx="56">
                  <c:v>8.5600000000000023</c:v>
                </c:pt>
                <c:pt idx="57">
                  <c:v>8.5700000000000021</c:v>
                </c:pt>
                <c:pt idx="58">
                  <c:v>8.5800000000000018</c:v>
                </c:pt>
                <c:pt idx="59">
                  <c:v>8.5900000000000016</c:v>
                </c:pt>
                <c:pt idx="60">
                  <c:v>8.6000000000000014</c:v>
                </c:pt>
                <c:pt idx="61">
                  <c:v>8.61</c:v>
                </c:pt>
                <c:pt idx="62">
                  <c:v>8.6199999999999868</c:v>
                </c:pt>
                <c:pt idx="63">
                  <c:v>8.6299999999999866</c:v>
                </c:pt>
                <c:pt idx="64">
                  <c:v>8.6399999999999864</c:v>
                </c:pt>
                <c:pt idx="65">
                  <c:v>8.6499999999999861</c:v>
                </c:pt>
                <c:pt idx="66">
                  <c:v>8.6600000000000037</c:v>
                </c:pt>
                <c:pt idx="67">
                  <c:v>8.6700000000000017</c:v>
                </c:pt>
                <c:pt idx="68">
                  <c:v>8.6800000000000015</c:v>
                </c:pt>
                <c:pt idx="69">
                  <c:v>8.69</c:v>
                </c:pt>
                <c:pt idx="70">
                  <c:v>8.7000000000000011</c:v>
                </c:pt>
                <c:pt idx="71">
                  <c:v>8.7099999999999866</c:v>
                </c:pt>
                <c:pt idx="72">
                  <c:v>8.7199999999999847</c:v>
                </c:pt>
                <c:pt idx="73">
                  <c:v>8.7299999999999844</c:v>
                </c:pt>
                <c:pt idx="74">
                  <c:v>8.7399999999999842</c:v>
                </c:pt>
                <c:pt idx="75">
                  <c:v>8.749999999999984</c:v>
                </c:pt>
                <c:pt idx="76">
                  <c:v>8.7600000000000016</c:v>
                </c:pt>
                <c:pt idx="77">
                  <c:v>8.77</c:v>
                </c:pt>
                <c:pt idx="78">
                  <c:v>8.7800000000000011</c:v>
                </c:pt>
                <c:pt idx="79">
                  <c:v>8.7899999999999867</c:v>
                </c:pt>
                <c:pt idx="80">
                  <c:v>8.7999999999999847</c:v>
                </c:pt>
                <c:pt idx="81">
                  <c:v>8.8100000000000023</c:v>
                </c:pt>
                <c:pt idx="82">
                  <c:v>8.8200000000000021</c:v>
                </c:pt>
                <c:pt idx="83">
                  <c:v>8.8300000000000018</c:v>
                </c:pt>
                <c:pt idx="84">
                  <c:v>8.8400000000000016</c:v>
                </c:pt>
                <c:pt idx="85">
                  <c:v>8.8500000000000068</c:v>
                </c:pt>
                <c:pt idx="86">
                  <c:v>8.8600000000000048</c:v>
                </c:pt>
                <c:pt idx="87">
                  <c:v>8.8700000000000028</c:v>
                </c:pt>
                <c:pt idx="88">
                  <c:v>8.8800000000000008</c:v>
                </c:pt>
                <c:pt idx="89">
                  <c:v>8.8900000000000023</c:v>
                </c:pt>
                <c:pt idx="90">
                  <c:v>8.9000000000000021</c:v>
                </c:pt>
                <c:pt idx="91">
                  <c:v>8.9100000000000037</c:v>
                </c:pt>
                <c:pt idx="92">
                  <c:v>8.9200000000000017</c:v>
                </c:pt>
                <c:pt idx="93">
                  <c:v>8.9300000000000015</c:v>
                </c:pt>
                <c:pt idx="94">
                  <c:v>8.94</c:v>
                </c:pt>
                <c:pt idx="95">
                  <c:v>8.9499999999999797</c:v>
                </c:pt>
                <c:pt idx="96">
                  <c:v>8.9600000000000026</c:v>
                </c:pt>
                <c:pt idx="97">
                  <c:v>8.9700000000000042</c:v>
                </c:pt>
                <c:pt idx="98">
                  <c:v>8.9800000000000022</c:v>
                </c:pt>
                <c:pt idx="99">
                  <c:v>8.990000000000002</c:v>
                </c:pt>
                <c:pt idx="100">
                  <c:v>9.0000000000000018</c:v>
                </c:pt>
                <c:pt idx="101">
                  <c:v>9.0100000000000016</c:v>
                </c:pt>
                <c:pt idx="102">
                  <c:v>9.02</c:v>
                </c:pt>
                <c:pt idx="103">
                  <c:v>9.0299999999999798</c:v>
                </c:pt>
                <c:pt idx="104">
                  <c:v>9.0399999999999778</c:v>
                </c:pt>
                <c:pt idx="105">
                  <c:v>9.0499999999999776</c:v>
                </c:pt>
                <c:pt idx="106">
                  <c:v>9.0600000000000023</c:v>
                </c:pt>
                <c:pt idx="107">
                  <c:v>9.0700000000000021</c:v>
                </c:pt>
                <c:pt idx="108">
                  <c:v>9.0800000000000018</c:v>
                </c:pt>
                <c:pt idx="109">
                  <c:v>9.0899999999999768</c:v>
                </c:pt>
                <c:pt idx="110">
                  <c:v>9.0999999999999766</c:v>
                </c:pt>
                <c:pt idx="111">
                  <c:v>9.1099999999999763</c:v>
                </c:pt>
                <c:pt idx="112">
                  <c:v>9.1199999999999761</c:v>
                </c:pt>
                <c:pt idx="113">
                  <c:v>9.1299999999999777</c:v>
                </c:pt>
                <c:pt idx="114">
                  <c:v>9.1399999999999757</c:v>
                </c:pt>
                <c:pt idx="115">
                  <c:v>9.1499999999999755</c:v>
                </c:pt>
                <c:pt idx="116">
                  <c:v>9.1600000000000037</c:v>
                </c:pt>
                <c:pt idx="117">
                  <c:v>9.1699999999999768</c:v>
                </c:pt>
                <c:pt idx="118">
                  <c:v>9.1799999999999748</c:v>
                </c:pt>
                <c:pt idx="119">
                  <c:v>9.1899999999999746</c:v>
                </c:pt>
                <c:pt idx="120">
                  <c:v>9.1999999999999744</c:v>
                </c:pt>
                <c:pt idx="121">
                  <c:v>9.2099999999999742</c:v>
                </c:pt>
                <c:pt idx="122">
                  <c:v>9.219999999999974</c:v>
                </c:pt>
                <c:pt idx="123">
                  <c:v>9.2299999999999738</c:v>
                </c:pt>
                <c:pt idx="124">
                  <c:v>9.2399999999999736</c:v>
                </c:pt>
                <c:pt idx="125">
                  <c:v>9.2499999999999734</c:v>
                </c:pt>
                <c:pt idx="126">
                  <c:v>9.2599999999999767</c:v>
                </c:pt>
                <c:pt idx="127">
                  <c:v>9.2699999999999747</c:v>
                </c:pt>
                <c:pt idx="128">
                  <c:v>9.2799999999999727</c:v>
                </c:pt>
                <c:pt idx="129">
                  <c:v>9.2899999999999725</c:v>
                </c:pt>
                <c:pt idx="130">
                  <c:v>9.2999999999999723</c:v>
                </c:pt>
                <c:pt idx="131">
                  <c:v>9.3100000000000023</c:v>
                </c:pt>
                <c:pt idx="132">
                  <c:v>9.3200000000000021</c:v>
                </c:pt>
                <c:pt idx="133">
                  <c:v>9.3300000000000018</c:v>
                </c:pt>
                <c:pt idx="134">
                  <c:v>9.3399999999999768</c:v>
                </c:pt>
                <c:pt idx="135">
                  <c:v>9.3499999999999748</c:v>
                </c:pt>
                <c:pt idx="136">
                  <c:v>9.3600000000000048</c:v>
                </c:pt>
                <c:pt idx="137">
                  <c:v>9.3700000000000028</c:v>
                </c:pt>
                <c:pt idx="138">
                  <c:v>9.3800000000000008</c:v>
                </c:pt>
                <c:pt idx="139">
                  <c:v>9.3900000000000023</c:v>
                </c:pt>
                <c:pt idx="140">
                  <c:v>9.4000000000000021</c:v>
                </c:pt>
                <c:pt idx="141">
                  <c:v>9.4100000000000019</c:v>
                </c:pt>
                <c:pt idx="142">
                  <c:v>9.4199999999999768</c:v>
                </c:pt>
                <c:pt idx="143">
                  <c:v>9.4299999999999748</c:v>
                </c:pt>
                <c:pt idx="144">
                  <c:v>9.4399999999999746</c:v>
                </c:pt>
                <c:pt idx="145">
                  <c:v>9.4499999999999726</c:v>
                </c:pt>
                <c:pt idx="146">
                  <c:v>9.4600000000000026</c:v>
                </c:pt>
                <c:pt idx="147">
                  <c:v>9.4700000000000042</c:v>
                </c:pt>
                <c:pt idx="148">
                  <c:v>9.4800000000000022</c:v>
                </c:pt>
                <c:pt idx="149">
                  <c:v>9.490000000000002</c:v>
                </c:pt>
                <c:pt idx="150">
                  <c:v>9.4999999999999964</c:v>
                </c:pt>
                <c:pt idx="151">
                  <c:v>9.5099999999999767</c:v>
                </c:pt>
                <c:pt idx="152">
                  <c:v>9.5199999999999747</c:v>
                </c:pt>
                <c:pt idx="153">
                  <c:v>9.5299999999999727</c:v>
                </c:pt>
                <c:pt idx="154">
                  <c:v>9.5399999999999725</c:v>
                </c:pt>
                <c:pt idx="155">
                  <c:v>9.5499999999999705</c:v>
                </c:pt>
                <c:pt idx="156">
                  <c:v>9.5600000000000023</c:v>
                </c:pt>
                <c:pt idx="157">
                  <c:v>9.5699999999999985</c:v>
                </c:pt>
                <c:pt idx="158">
                  <c:v>9.5799999999999965</c:v>
                </c:pt>
                <c:pt idx="159">
                  <c:v>9.5899999999999768</c:v>
                </c:pt>
                <c:pt idx="160">
                  <c:v>9.5999999999999748</c:v>
                </c:pt>
                <c:pt idx="161">
                  <c:v>9.6099999999999728</c:v>
                </c:pt>
                <c:pt idx="162">
                  <c:v>9.6199999999999708</c:v>
                </c:pt>
                <c:pt idx="163">
                  <c:v>9.6299999999999706</c:v>
                </c:pt>
                <c:pt idx="164">
                  <c:v>9.6399999999999668</c:v>
                </c:pt>
                <c:pt idx="165">
                  <c:v>9.6499999999999648</c:v>
                </c:pt>
                <c:pt idx="166">
                  <c:v>9.6599999999999948</c:v>
                </c:pt>
                <c:pt idx="167">
                  <c:v>9.6699999999999768</c:v>
                </c:pt>
                <c:pt idx="168">
                  <c:v>9.6799999999999748</c:v>
                </c:pt>
                <c:pt idx="169">
                  <c:v>9.6899999999999746</c:v>
                </c:pt>
                <c:pt idx="170">
                  <c:v>9.6999999999999726</c:v>
                </c:pt>
                <c:pt idx="171">
                  <c:v>9.7099999999999724</c:v>
                </c:pt>
                <c:pt idx="172">
                  <c:v>9.7199999999999704</c:v>
                </c:pt>
                <c:pt idx="173">
                  <c:v>9.7299999999999667</c:v>
                </c:pt>
                <c:pt idx="174">
                  <c:v>9.7399999999999647</c:v>
                </c:pt>
                <c:pt idx="175">
                  <c:v>9.7499999999999627</c:v>
                </c:pt>
                <c:pt idx="176">
                  <c:v>9.7599999999999767</c:v>
                </c:pt>
                <c:pt idx="177">
                  <c:v>9.7699999999999747</c:v>
                </c:pt>
                <c:pt idx="178">
                  <c:v>9.7799999999999727</c:v>
                </c:pt>
                <c:pt idx="179">
                  <c:v>9.7899999999999725</c:v>
                </c:pt>
                <c:pt idx="180">
                  <c:v>9.7999999999999705</c:v>
                </c:pt>
                <c:pt idx="181">
                  <c:v>9.8100000000000023</c:v>
                </c:pt>
                <c:pt idx="182">
                  <c:v>9.8199999999999914</c:v>
                </c:pt>
                <c:pt idx="183">
                  <c:v>9.8299999999999912</c:v>
                </c:pt>
                <c:pt idx="184">
                  <c:v>9.8399999999999768</c:v>
                </c:pt>
                <c:pt idx="185">
                  <c:v>9.8499999999999748</c:v>
                </c:pt>
                <c:pt idx="186">
                  <c:v>9.8600000000000048</c:v>
                </c:pt>
                <c:pt idx="187">
                  <c:v>9.8700000000000028</c:v>
                </c:pt>
                <c:pt idx="188">
                  <c:v>9.8800000000000008</c:v>
                </c:pt>
                <c:pt idx="189">
                  <c:v>9.8899999999999988</c:v>
                </c:pt>
                <c:pt idx="190">
                  <c:v>9.8999999999999915</c:v>
                </c:pt>
                <c:pt idx="191">
                  <c:v>9.9099999999999895</c:v>
                </c:pt>
                <c:pt idx="192">
                  <c:v>9.9199999999999768</c:v>
                </c:pt>
                <c:pt idx="193">
                  <c:v>9.9299999999999748</c:v>
                </c:pt>
                <c:pt idx="194">
                  <c:v>9.9399999999999746</c:v>
                </c:pt>
                <c:pt idx="195">
                  <c:v>9.9499999999999726</c:v>
                </c:pt>
                <c:pt idx="196">
                  <c:v>9.9600000000000026</c:v>
                </c:pt>
                <c:pt idx="197">
                  <c:v>9.9699999999999953</c:v>
                </c:pt>
                <c:pt idx="198">
                  <c:v>9.9799999999999915</c:v>
                </c:pt>
                <c:pt idx="199">
                  <c:v>9.9899999999999878</c:v>
                </c:pt>
                <c:pt idx="200">
                  <c:v>9.9999999999999858</c:v>
                </c:pt>
                <c:pt idx="201">
                  <c:v>10.009999999999986</c:v>
                </c:pt>
                <c:pt idx="202">
                  <c:v>10.019999999999976</c:v>
                </c:pt>
                <c:pt idx="203">
                  <c:v>10.029999999999974</c:v>
                </c:pt>
                <c:pt idx="204">
                  <c:v>10.039999999999974</c:v>
                </c:pt>
                <c:pt idx="205">
                  <c:v>10.049999999999956</c:v>
                </c:pt>
                <c:pt idx="206">
                  <c:v>10.059999999999995</c:v>
                </c:pt>
                <c:pt idx="207">
                  <c:v>10.069999999999991</c:v>
                </c:pt>
                <c:pt idx="208">
                  <c:v>10.079999999999988</c:v>
                </c:pt>
                <c:pt idx="209">
                  <c:v>10.089999999999984</c:v>
                </c:pt>
                <c:pt idx="210">
                  <c:v>10.099999999999984</c:v>
                </c:pt>
                <c:pt idx="211">
                  <c:v>10.109999999999976</c:v>
                </c:pt>
                <c:pt idx="212">
                  <c:v>10.119999999999974</c:v>
                </c:pt>
                <c:pt idx="213">
                  <c:v>10.129999999999956</c:v>
                </c:pt>
                <c:pt idx="214">
                  <c:v>10.139999999999954</c:v>
                </c:pt>
                <c:pt idx="215">
                  <c:v>10.149999999999954</c:v>
                </c:pt>
                <c:pt idx="216">
                  <c:v>10.159999999999988</c:v>
                </c:pt>
                <c:pt idx="217">
                  <c:v>10.169999999999982</c:v>
                </c:pt>
                <c:pt idx="218">
                  <c:v>10.179999999999982</c:v>
                </c:pt>
                <c:pt idx="219">
                  <c:v>10.189999999999976</c:v>
                </c:pt>
                <c:pt idx="220">
                  <c:v>10.199999999999974</c:v>
                </c:pt>
                <c:pt idx="221">
                  <c:v>10.209999999999956</c:v>
                </c:pt>
                <c:pt idx="222">
                  <c:v>10.219999999999954</c:v>
                </c:pt>
                <c:pt idx="223">
                  <c:v>10.229999999999952</c:v>
                </c:pt>
                <c:pt idx="224">
                  <c:v>10.239999999999952</c:v>
                </c:pt>
                <c:pt idx="225">
                  <c:v>10.249999999999952</c:v>
                </c:pt>
                <c:pt idx="226">
                  <c:v>10.25999999999998</c:v>
                </c:pt>
                <c:pt idx="227">
                  <c:v>10.269999999999976</c:v>
                </c:pt>
                <c:pt idx="228">
                  <c:v>10.279999999999974</c:v>
                </c:pt>
                <c:pt idx="229">
                  <c:v>10.289999999999974</c:v>
                </c:pt>
                <c:pt idx="230">
                  <c:v>10.299999999999956</c:v>
                </c:pt>
                <c:pt idx="231">
                  <c:v>10.309999999999988</c:v>
                </c:pt>
                <c:pt idx="232">
                  <c:v>10.319999999999986</c:v>
                </c:pt>
                <c:pt idx="233">
                  <c:v>10.329999999999981</c:v>
                </c:pt>
                <c:pt idx="234">
                  <c:v>10.339999999999979</c:v>
                </c:pt>
                <c:pt idx="235">
                  <c:v>10.349999999999978</c:v>
                </c:pt>
                <c:pt idx="236">
                  <c:v>10.36</c:v>
                </c:pt>
                <c:pt idx="237">
                  <c:v>10.369999999999996</c:v>
                </c:pt>
                <c:pt idx="238">
                  <c:v>10.379999999999992</c:v>
                </c:pt>
                <c:pt idx="239">
                  <c:v>10.389999999999988</c:v>
                </c:pt>
                <c:pt idx="240">
                  <c:v>10.399999999999984</c:v>
                </c:pt>
                <c:pt idx="241">
                  <c:v>10.409999999999984</c:v>
                </c:pt>
                <c:pt idx="242">
                  <c:v>10.419999999999979</c:v>
                </c:pt>
                <c:pt idx="243">
                  <c:v>10.429999999999978</c:v>
                </c:pt>
                <c:pt idx="244">
                  <c:v>10.439999999999976</c:v>
                </c:pt>
                <c:pt idx="245">
                  <c:v>10.449999999999974</c:v>
                </c:pt>
                <c:pt idx="246">
                  <c:v>10.459999999999992</c:v>
                </c:pt>
                <c:pt idx="247">
                  <c:v>10.469999999999988</c:v>
                </c:pt>
                <c:pt idx="248">
                  <c:v>10.479999999999984</c:v>
                </c:pt>
                <c:pt idx="249">
                  <c:v>10.489999999999981</c:v>
                </c:pt>
                <c:pt idx="250">
                  <c:v>10.499999999999977</c:v>
                </c:pt>
                <c:pt idx="251">
                  <c:v>10.509999999999977</c:v>
                </c:pt>
                <c:pt idx="252">
                  <c:v>10.519999999999975</c:v>
                </c:pt>
                <c:pt idx="253">
                  <c:v>10.529999999999973</c:v>
                </c:pt>
                <c:pt idx="254">
                  <c:v>10.539999999999973</c:v>
                </c:pt>
                <c:pt idx="255">
                  <c:v>10.549999999999956</c:v>
                </c:pt>
                <c:pt idx="256">
                  <c:v>10.559999999999985</c:v>
                </c:pt>
                <c:pt idx="257">
                  <c:v>10.569999999999981</c:v>
                </c:pt>
                <c:pt idx="258">
                  <c:v>10.579999999999979</c:v>
                </c:pt>
                <c:pt idx="259">
                  <c:v>10.589999999999977</c:v>
                </c:pt>
                <c:pt idx="260">
                  <c:v>10.599999999999977</c:v>
                </c:pt>
                <c:pt idx="261">
                  <c:v>10.609999999999971</c:v>
                </c:pt>
                <c:pt idx="262">
                  <c:v>10.619999999999971</c:v>
                </c:pt>
                <c:pt idx="263">
                  <c:v>10.629999999999956</c:v>
                </c:pt>
                <c:pt idx="264">
                  <c:v>10.639999999999954</c:v>
                </c:pt>
                <c:pt idx="265">
                  <c:v>10.649999999999952</c:v>
                </c:pt>
                <c:pt idx="266">
                  <c:v>10.659999999999979</c:v>
                </c:pt>
                <c:pt idx="267">
                  <c:v>10.669999999999975</c:v>
                </c:pt>
                <c:pt idx="268">
                  <c:v>10.679999999999975</c:v>
                </c:pt>
                <c:pt idx="269">
                  <c:v>10.689999999999973</c:v>
                </c:pt>
                <c:pt idx="270">
                  <c:v>10.699999999999969</c:v>
                </c:pt>
                <c:pt idx="271">
                  <c:v>10.709999999999956</c:v>
                </c:pt>
                <c:pt idx="272">
                  <c:v>10.719999999999954</c:v>
                </c:pt>
                <c:pt idx="273">
                  <c:v>10.729999999999952</c:v>
                </c:pt>
                <c:pt idx="274">
                  <c:v>10.73999999999995</c:v>
                </c:pt>
                <c:pt idx="275">
                  <c:v>10.74999999999995</c:v>
                </c:pt>
                <c:pt idx="276">
                  <c:v>10.759999999999975</c:v>
                </c:pt>
                <c:pt idx="277">
                  <c:v>10.769999999999973</c:v>
                </c:pt>
                <c:pt idx="278">
                  <c:v>10.779999999999969</c:v>
                </c:pt>
                <c:pt idx="279">
                  <c:v>10.789999999999969</c:v>
                </c:pt>
                <c:pt idx="280">
                  <c:v>10.799999999999956</c:v>
                </c:pt>
                <c:pt idx="281">
                  <c:v>10.809999999999979</c:v>
                </c:pt>
                <c:pt idx="282">
                  <c:v>10.819999999999979</c:v>
                </c:pt>
                <c:pt idx="283">
                  <c:v>10.829999999999975</c:v>
                </c:pt>
                <c:pt idx="284">
                  <c:v>10.839999999999973</c:v>
                </c:pt>
                <c:pt idx="285">
                  <c:v>10.849999999999973</c:v>
                </c:pt>
                <c:pt idx="286">
                  <c:v>10.859999999999992</c:v>
                </c:pt>
                <c:pt idx="287">
                  <c:v>10.869999999999985</c:v>
                </c:pt>
                <c:pt idx="288">
                  <c:v>10.879999999999981</c:v>
                </c:pt>
                <c:pt idx="289">
                  <c:v>10.889999999999979</c:v>
                </c:pt>
                <c:pt idx="290">
                  <c:v>10.899999999999977</c:v>
                </c:pt>
                <c:pt idx="291">
                  <c:v>10.909999999999977</c:v>
                </c:pt>
                <c:pt idx="292">
                  <c:v>10.919999999999973</c:v>
                </c:pt>
                <c:pt idx="293">
                  <c:v>10.929999999999973</c:v>
                </c:pt>
                <c:pt idx="294">
                  <c:v>10.939999999999966</c:v>
                </c:pt>
                <c:pt idx="295">
                  <c:v>10.949999999999966</c:v>
                </c:pt>
                <c:pt idx="296">
                  <c:v>10.959999999999981</c:v>
                </c:pt>
                <c:pt idx="297">
                  <c:v>10.969999999999978</c:v>
                </c:pt>
                <c:pt idx="298">
                  <c:v>10.979999999999976</c:v>
                </c:pt>
                <c:pt idx="299">
                  <c:v>10.989999999999975</c:v>
                </c:pt>
                <c:pt idx="300">
                  <c:v>10.999999999999972</c:v>
                </c:pt>
                <c:pt idx="301">
                  <c:v>11.009999999999971</c:v>
                </c:pt>
                <c:pt idx="302">
                  <c:v>11.019999999999966</c:v>
                </c:pt>
                <c:pt idx="303">
                  <c:v>11.029999999999964</c:v>
                </c:pt>
                <c:pt idx="304">
                  <c:v>11.039999999999964</c:v>
                </c:pt>
                <c:pt idx="305">
                  <c:v>11.049999999999956</c:v>
                </c:pt>
                <c:pt idx="306">
                  <c:v>11.059999999999977</c:v>
                </c:pt>
                <c:pt idx="307">
                  <c:v>11.069999999999975</c:v>
                </c:pt>
                <c:pt idx="308">
                  <c:v>11.079999999999972</c:v>
                </c:pt>
                <c:pt idx="309">
                  <c:v>11.089999999999968</c:v>
                </c:pt>
                <c:pt idx="310">
                  <c:v>11.099999999999966</c:v>
                </c:pt>
                <c:pt idx="311">
                  <c:v>11.109999999999962</c:v>
                </c:pt>
                <c:pt idx="312">
                  <c:v>11.119999999999962</c:v>
                </c:pt>
                <c:pt idx="313">
                  <c:v>11.129999999999956</c:v>
                </c:pt>
                <c:pt idx="314">
                  <c:v>11.139999999999954</c:v>
                </c:pt>
                <c:pt idx="315">
                  <c:v>11.149999999999936</c:v>
                </c:pt>
                <c:pt idx="316">
                  <c:v>11.159999999999973</c:v>
                </c:pt>
                <c:pt idx="317">
                  <c:v>11.169999999999966</c:v>
                </c:pt>
                <c:pt idx="318">
                  <c:v>11.179999999999966</c:v>
                </c:pt>
                <c:pt idx="319">
                  <c:v>11.18999999999996</c:v>
                </c:pt>
                <c:pt idx="320">
                  <c:v>11.19999999999996</c:v>
                </c:pt>
                <c:pt idx="321">
                  <c:v>11.209999999999956</c:v>
                </c:pt>
                <c:pt idx="322">
                  <c:v>11.219999999999954</c:v>
                </c:pt>
                <c:pt idx="323">
                  <c:v>11.229999999999936</c:v>
                </c:pt>
                <c:pt idx="324">
                  <c:v>11.239999999999934</c:v>
                </c:pt>
                <c:pt idx="325">
                  <c:v>11.249999999999932</c:v>
                </c:pt>
                <c:pt idx="326">
                  <c:v>11.259999999999966</c:v>
                </c:pt>
                <c:pt idx="327">
                  <c:v>11.26999999999996</c:v>
                </c:pt>
                <c:pt idx="328">
                  <c:v>11.279999999999959</c:v>
                </c:pt>
                <c:pt idx="329">
                  <c:v>11.289999999999958</c:v>
                </c:pt>
                <c:pt idx="330">
                  <c:v>11.299999999999955</c:v>
                </c:pt>
                <c:pt idx="331">
                  <c:v>11.309999999999974</c:v>
                </c:pt>
                <c:pt idx="332">
                  <c:v>11.319999999999972</c:v>
                </c:pt>
                <c:pt idx="333">
                  <c:v>11.329999999999965</c:v>
                </c:pt>
                <c:pt idx="334">
                  <c:v>11.339999999999964</c:v>
                </c:pt>
                <c:pt idx="335">
                  <c:v>11.349999999999959</c:v>
                </c:pt>
                <c:pt idx="336">
                  <c:v>11.359999999999982</c:v>
                </c:pt>
                <c:pt idx="337">
                  <c:v>11.369999999999976</c:v>
                </c:pt>
                <c:pt idx="338">
                  <c:v>11.379999999999974</c:v>
                </c:pt>
                <c:pt idx="339">
                  <c:v>11.389999999999974</c:v>
                </c:pt>
                <c:pt idx="340">
                  <c:v>11.399999999999972</c:v>
                </c:pt>
                <c:pt idx="341">
                  <c:v>11.409999999999965</c:v>
                </c:pt>
                <c:pt idx="342">
                  <c:v>11.419999999999961</c:v>
                </c:pt>
                <c:pt idx="343">
                  <c:v>11.429999999999959</c:v>
                </c:pt>
                <c:pt idx="344">
                  <c:v>11.439999999999955</c:v>
                </c:pt>
                <c:pt idx="345">
                  <c:v>11.449999999999926</c:v>
                </c:pt>
                <c:pt idx="346">
                  <c:v>11.459999999999972</c:v>
                </c:pt>
                <c:pt idx="347">
                  <c:v>11.469999999999972</c:v>
                </c:pt>
                <c:pt idx="348">
                  <c:v>11.479999999999968</c:v>
                </c:pt>
                <c:pt idx="349">
                  <c:v>11.489999999999961</c:v>
                </c:pt>
                <c:pt idx="350">
                  <c:v>11.499999999999959</c:v>
                </c:pt>
                <c:pt idx="351">
                  <c:v>11.509999999999959</c:v>
                </c:pt>
                <c:pt idx="352">
                  <c:v>11.519999999999955</c:v>
                </c:pt>
                <c:pt idx="353">
                  <c:v>11.529999999999953</c:v>
                </c:pt>
                <c:pt idx="354">
                  <c:v>11.539999999999926</c:v>
                </c:pt>
                <c:pt idx="355">
                  <c:v>11.549999999999924</c:v>
                </c:pt>
                <c:pt idx="356">
                  <c:v>11.559999999999969</c:v>
                </c:pt>
                <c:pt idx="357">
                  <c:v>11.569999999999961</c:v>
                </c:pt>
                <c:pt idx="358">
                  <c:v>11.579999999999957</c:v>
                </c:pt>
                <c:pt idx="359">
                  <c:v>11.589999999999957</c:v>
                </c:pt>
                <c:pt idx="360">
                  <c:v>11.599999999999953</c:v>
                </c:pt>
                <c:pt idx="361">
                  <c:v>11.609999999999951</c:v>
                </c:pt>
                <c:pt idx="362">
                  <c:v>11.619999999999926</c:v>
                </c:pt>
                <c:pt idx="363">
                  <c:v>11.629999999999924</c:v>
                </c:pt>
                <c:pt idx="364">
                  <c:v>11.639999999999922</c:v>
                </c:pt>
                <c:pt idx="365">
                  <c:v>11.649999999999922</c:v>
                </c:pt>
                <c:pt idx="366">
                  <c:v>11.659999999999956</c:v>
                </c:pt>
                <c:pt idx="367">
                  <c:v>11.669999999999956</c:v>
                </c:pt>
                <c:pt idx="368">
                  <c:v>11.679999999999954</c:v>
                </c:pt>
                <c:pt idx="369">
                  <c:v>11.689999999999948</c:v>
                </c:pt>
                <c:pt idx="370">
                  <c:v>11.699999999999926</c:v>
                </c:pt>
                <c:pt idx="371">
                  <c:v>11.709999999999924</c:v>
                </c:pt>
                <c:pt idx="372">
                  <c:v>11.719999999999922</c:v>
                </c:pt>
                <c:pt idx="373">
                  <c:v>11.72999999999992</c:v>
                </c:pt>
                <c:pt idx="374">
                  <c:v>11.73999999999992</c:v>
                </c:pt>
                <c:pt idx="375">
                  <c:v>11.74999999999992</c:v>
                </c:pt>
                <c:pt idx="376">
                  <c:v>11.759999999999954</c:v>
                </c:pt>
                <c:pt idx="377">
                  <c:v>11.769999999999948</c:v>
                </c:pt>
                <c:pt idx="378">
                  <c:v>11.779999999999946</c:v>
                </c:pt>
                <c:pt idx="379">
                  <c:v>11.789999999999926</c:v>
                </c:pt>
                <c:pt idx="380">
                  <c:v>11.799999999999924</c:v>
                </c:pt>
                <c:pt idx="381">
                  <c:v>11.809999999999961</c:v>
                </c:pt>
                <c:pt idx="382">
                  <c:v>11.819999999999956</c:v>
                </c:pt>
                <c:pt idx="383">
                  <c:v>11.829999999999954</c:v>
                </c:pt>
                <c:pt idx="384">
                  <c:v>11.839999999999954</c:v>
                </c:pt>
                <c:pt idx="385">
                  <c:v>11.849999999999948</c:v>
                </c:pt>
                <c:pt idx="386">
                  <c:v>11.859999999999971</c:v>
                </c:pt>
                <c:pt idx="387">
                  <c:v>11.869999999999967</c:v>
                </c:pt>
                <c:pt idx="388">
                  <c:v>11.879999999999962</c:v>
                </c:pt>
                <c:pt idx="389">
                  <c:v>11.889999999999961</c:v>
                </c:pt>
                <c:pt idx="390">
                  <c:v>11.899999999999956</c:v>
                </c:pt>
                <c:pt idx="391">
                  <c:v>11.909999999999952</c:v>
                </c:pt>
                <c:pt idx="392">
                  <c:v>11.919999999999952</c:v>
                </c:pt>
                <c:pt idx="393">
                  <c:v>11.929999999999948</c:v>
                </c:pt>
                <c:pt idx="394">
                  <c:v>11.939999999999944</c:v>
                </c:pt>
                <c:pt idx="395">
                  <c:v>11.949999999999926</c:v>
                </c:pt>
                <c:pt idx="396">
                  <c:v>11.959999999999962</c:v>
                </c:pt>
                <c:pt idx="397">
                  <c:v>11.969999999999958</c:v>
                </c:pt>
                <c:pt idx="398">
                  <c:v>11.979999999999956</c:v>
                </c:pt>
                <c:pt idx="399">
                  <c:v>11.989999999999952</c:v>
                </c:pt>
              </c:numCache>
            </c:numRef>
          </c:xVal>
          <c:yVal>
            <c:numRef>
              <c:f>Sheet1!$P$3:$P$402</c:f>
              <c:numCache>
                <c:formatCode>General</c:formatCode>
                <c:ptCount val="400"/>
                <c:pt idx="0">
                  <c:v>-48.154887543992082</c:v>
                </c:pt>
                <c:pt idx="1">
                  <c:v>-48.041152850052505</c:v>
                </c:pt>
                <c:pt idx="2">
                  <c:v>-47.873238742892624</c:v>
                </c:pt>
                <c:pt idx="3">
                  <c:v>-47.896361331609732</c:v>
                </c:pt>
                <c:pt idx="4">
                  <c:v>-47.95171805639729</c:v>
                </c:pt>
                <c:pt idx="5">
                  <c:v>-47.607301846498309</c:v>
                </c:pt>
                <c:pt idx="6">
                  <c:v>-47.659982452627553</c:v>
                </c:pt>
                <c:pt idx="7">
                  <c:v>-47.729150028709455</c:v>
                </c:pt>
                <c:pt idx="8">
                  <c:v>-47.248415199082253</c:v>
                </c:pt>
                <c:pt idx="9">
                  <c:v>-47.313149490123045</c:v>
                </c:pt>
                <c:pt idx="10">
                  <c:v>-46.381011430648435</c:v>
                </c:pt>
                <c:pt idx="11">
                  <c:v>-51.221846424841054</c:v>
                </c:pt>
                <c:pt idx="12">
                  <c:v>-49.040222243010973</c:v>
                </c:pt>
                <c:pt idx="13">
                  <c:v>-49.14497076774844</c:v>
                </c:pt>
                <c:pt idx="14">
                  <c:v>-48.561572355348801</c:v>
                </c:pt>
                <c:pt idx="15">
                  <c:v>-48.809534658954718</c:v>
                </c:pt>
                <c:pt idx="16">
                  <c:v>-48.472248873239877</c:v>
                </c:pt>
                <c:pt idx="17">
                  <c:v>-49.01339919157963</c:v>
                </c:pt>
                <c:pt idx="18">
                  <c:v>-49.212596085008819</c:v>
                </c:pt>
                <c:pt idx="19">
                  <c:v>-49.050055745496444</c:v>
                </c:pt>
                <c:pt idx="20">
                  <c:v>-49.116326386447696</c:v>
                </c:pt>
                <c:pt idx="21">
                  <c:v>-49.337450080743665</c:v>
                </c:pt>
                <c:pt idx="22">
                  <c:v>-49.227467103400045</c:v>
                </c:pt>
                <c:pt idx="23">
                  <c:v>-49.34222304948149</c:v>
                </c:pt>
                <c:pt idx="24">
                  <c:v>-49.326913935793911</c:v>
                </c:pt>
                <c:pt idx="25">
                  <c:v>-49.539597887667895</c:v>
                </c:pt>
                <c:pt idx="26">
                  <c:v>-49.155624570616418</c:v>
                </c:pt>
                <c:pt idx="27">
                  <c:v>-49.489986030240708</c:v>
                </c:pt>
                <c:pt idx="28">
                  <c:v>-49.548259803214975</c:v>
                </c:pt>
                <c:pt idx="29">
                  <c:v>-49.246538099431682</c:v>
                </c:pt>
                <c:pt idx="30">
                  <c:v>-49.515228920506601</c:v>
                </c:pt>
                <c:pt idx="31">
                  <c:v>-49.669499798533806</c:v>
                </c:pt>
                <c:pt idx="32">
                  <c:v>-49.987356492570605</c:v>
                </c:pt>
                <c:pt idx="33">
                  <c:v>-49.890925201221862</c:v>
                </c:pt>
                <c:pt idx="34">
                  <c:v>-50.180121091256879</c:v>
                </c:pt>
                <c:pt idx="35">
                  <c:v>-49.815230945943185</c:v>
                </c:pt>
                <c:pt idx="36">
                  <c:v>-50.043115454200354</c:v>
                </c:pt>
                <c:pt idx="37">
                  <c:v>-49.504055627439065</c:v>
                </c:pt>
                <c:pt idx="38">
                  <c:v>-49.961840105536488</c:v>
                </c:pt>
                <c:pt idx="39">
                  <c:v>-49.93979575400553</c:v>
                </c:pt>
                <c:pt idx="40">
                  <c:v>-49.893762835433122</c:v>
                </c:pt>
                <c:pt idx="41">
                  <c:v>-49.658630699220254</c:v>
                </c:pt>
                <c:pt idx="42">
                  <c:v>-49.68983168661584</c:v>
                </c:pt>
                <c:pt idx="43">
                  <c:v>-49.600296642302006</c:v>
                </c:pt>
                <c:pt idx="44">
                  <c:v>-49.656276861197746</c:v>
                </c:pt>
                <c:pt idx="45">
                  <c:v>-49.749504141798354</c:v>
                </c:pt>
                <c:pt idx="46">
                  <c:v>-50.021928490620951</c:v>
                </c:pt>
                <c:pt idx="47">
                  <c:v>-48.224923819944408</c:v>
                </c:pt>
                <c:pt idx="48">
                  <c:v>-48.027098680421553</c:v>
                </c:pt>
                <c:pt idx="49">
                  <c:v>-48.88076804476615</c:v>
                </c:pt>
                <c:pt idx="50">
                  <c:v>-49.383945683989722</c:v>
                </c:pt>
                <c:pt idx="51">
                  <c:v>-49.688040048809142</c:v>
                </c:pt>
                <c:pt idx="52">
                  <c:v>-49.475377927383832</c:v>
                </c:pt>
                <c:pt idx="53">
                  <c:v>-49.153935649282595</c:v>
                </c:pt>
                <c:pt idx="54">
                  <c:v>-49.460453258180962</c:v>
                </c:pt>
                <c:pt idx="55">
                  <c:v>-49.273426606515862</c:v>
                </c:pt>
                <c:pt idx="56">
                  <c:v>-49.080554683437249</c:v>
                </c:pt>
                <c:pt idx="57">
                  <c:v>-48.808853350772957</c:v>
                </c:pt>
                <c:pt idx="58">
                  <c:v>-49.024945265092974</c:v>
                </c:pt>
                <c:pt idx="59">
                  <c:v>-48.67167670767035</c:v>
                </c:pt>
                <c:pt idx="60">
                  <c:v>-48.528144443504083</c:v>
                </c:pt>
                <c:pt idx="61">
                  <c:v>-46.564416347205913</c:v>
                </c:pt>
                <c:pt idx="62">
                  <c:v>-38.054813147881646</c:v>
                </c:pt>
                <c:pt idx="63">
                  <c:v>-47.221151906801545</c:v>
                </c:pt>
                <c:pt idx="64">
                  <c:v>-49.063572868558339</c:v>
                </c:pt>
                <c:pt idx="65">
                  <c:v>-48.989229588539793</c:v>
                </c:pt>
                <c:pt idx="66">
                  <c:v>-49.053705515665847</c:v>
                </c:pt>
                <c:pt idx="67">
                  <c:v>-48.883517827803445</c:v>
                </c:pt>
                <c:pt idx="68">
                  <c:v>-49.242196117541262</c:v>
                </c:pt>
                <c:pt idx="69">
                  <c:v>-49.077868692847304</c:v>
                </c:pt>
                <c:pt idx="70">
                  <c:v>-48.943188657692261</c:v>
                </c:pt>
                <c:pt idx="71">
                  <c:v>-49.137830883784105</c:v>
                </c:pt>
                <c:pt idx="72">
                  <c:v>-49.275794472266149</c:v>
                </c:pt>
                <c:pt idx="73">
                  <c:v>-49.138678070780557</c:v>
                </c:pt>
                <c:pt idx="74">
                  <c:v>-48.973987064623287</c:v>
                </c:pt>
                <c:pt idx="75">
                  <c:v>-48.951608762451727</c:v>
                </c:pt>
                <c:pt idx="76">
                  <c:v>-49.112199706812206</c:v>
                </c:pt>
                <c:pt idx="77">
                  <c:v>-48.464323520986753</c:v>
                </c:pt>
                <c:pt idx="78">
                  <c:v>-48.780535373257038</c:v>
                </c:pt>
                <c:pt idx="79">
                  <c:v>-48.880995286329309</c:v>
                </c:pt>
                <c:pt idx="80">
                  <c:v>-48.758903443912374</c:v>
                </c:pt>
                <c:pt idx="81">
                  <c:v>-48.997608661283792</c:v>
                </c:pt>
                <c:pt idx="82">
                  <c:v>-48.715594108195113</c:v>
                </c:pt>
                <c:pt idx="83">
                  <c:v>-48.961180431016444</c:v>
                </c:pt>
                <c:pt idx="84">
                  <c:v>-48.911880068364013</c:v>
                </c:pt>
                <c:pt idx="85">
                  <c:v>-48.953859580276458</c:v>
                </c:pt>
                <c:pt idx="86">
                  <c:v>-49.267800179858256</c:v>
                </c:pt>
                <c:pt idx="87">
                  <c:v>-49.18506403472329</c:v>
                </c:pt>
                <c:pt idx="88">
                  <c:v>-48.799146011927213</c:v>
                </c:pt>
                <c:pt idx="89">
                  <c:v>-49.351649027426888</c:v>
                </c:pt>
                <c:pt idx="90">
                  <c:v>-48.909254478030107</c:v>
                </c:pt>
                <c:pt idx="91">
                  <c:v>-49.510514440797344</c:v>
                </c:pt>
                <c:pt idx="92">
                  <c:v>-49.576957929096722</c:v>
                </c:pt>
                <c:pt idx="93">
                  <c:v>-49.424311089920522</c:v>
                </c:pt>
                <c:pt idx="94">
                  <c:v>-49.207595381441337</c:v>
                </c:pt>
                <c:pt idx="95">
                  <c:v>-49.371207854079877</c:v>
                </c:pt>
                <c:pt idx="96">
                  <c:v>-49.545111399277943</c:v>
                </c:pt>
                <c:pt idx="97">
                  <c:v>-49.515358721543862</c:v>
                </c:pt>
                <c:pt idx="98">
                  <c:v>-49.736359360407562</c:v>
                </c:pt>
                <c:pt idx="99">
                  <c:v>-45.596673331670949</c:v>
                </c:pt>
                <c:pt idx="100">
                  <c:v>-49.571149481517899</c:v>
                </c:pt>
                <c:pt idx="101">
                  <c:v>-50.052026059783771</c:v>
                </c:pt>
                <c:pt idx="102">
                  <c:v>-49.831465755795591</c:v>
                </c:pt>
                <c:pt idx="103">
                  <c:v>-50.023730806269633</c:v>
                </c:pt>
                <c:pt idx="104">
                  <c:v>-50.47862089127355</c:v>
                </c:pt>
                <c:pt idx="105">
                  <c:v>-50.810935051075525</c:v>
                </c:pt>
                <c:pt idx="106">
                  <c:v>-50.839701565479885</c:v>
                </c:pt>
                <c:pt idx="107">
                  <c:v>-50.342171961896284</c:v>
                </c:pt>
                <c:pt idx="108">
                  <c:v>-51.044091645279714</c:v>
                </c:pt>
                <c:pt idx="109">
                  <c:v>-51.558131445473393</c:v>
                </c:pt>
                <c:pt idx="110">
                  <c:v>-51.067258240070949</c:v>
                </c:pt>
                <c:pt idx="111">
                  <c:v>-51.556290969751892</c:v>
                </c:pt>
                <c:pt idx="112">
                  <c:v>-51.860608159328571</c:v>
                </c:pt>
                <c:pt idx="113">
                  <c:v>-52.419271287626387</c:v>
                </c:pt>
                <c:pt idx="114">
                  <c:v>-53.435609842262494</c:v>
                </c:pt>
                <c:pt idx="115">
                  <c:v>-54.307561945091294</c:v>
                </c:pt>
                <c:pt idx="116">
                  <c:v>-48.448109608716003</c:v>
                </c:pt>
                <c:pt idx="117">
                  <c:v>-45.431870089692111</c:v>
                </c:pt>
                <c:pt idx="118">
                  <c:v>-48.954285387784005</c:v>
                </c:pt>
                <c:pt idx="119">
                  <c:v>-50.053821818083328</c:v>
                </c:pt>
                <c:pt idx="120">
                  <c:v>-50.626572911553538</c:v>
                </c:pt>
                <c:pt idx="121">
                  <c:v>-50.873033857050977</c:v>
                </c:pt>
                <c:pt idx="122">
                  <c:v>-51.50662013541217</c:v>
                </c:pt>
                <c:pt idx="123">
                  <c:v>-51.717609722506992</c:v>
                </c:pt>
                <c:pt idx="124">
                  <c:v>-52.246009237277271</c:v>
                </c:pt>
                <c:pt idx="125">
                  <c:v>-52.597909799513786</c:v>
                </c:pt>
                <c:pt idx="126">
                  <c:v>-52.671842484150304</c:v>
                </c:pt>
                <c:pt idx="127">
                  <c:v>-52.447158175515526</c:v>
                </c:pt>
                <c:pt idx="128">
                  <c:v>-53.078782336237552</c:v>
                </c:pt>
                <c:pt idx="129">
                  <c:v>-53.0507923940701</c:v>
                </c:pt>
                <c:pt idx="130">
                  <c:v>-53.345075871870257</c:v>
                </c:pt>
                <c:pt idx="131">
                  <c:v>-53.571464833495341</c:v>
                </c:pt>
                <c:pt idx="132">
                  <c:v>-53.490711769159411</c:v>
                </c:pt>
                <c:pt idx="133">
                  <c:v>-53.47125058678472</c:v>
                </c:pt>
                <c:pt idx="134">
                  <c:v>-53.546241705232028</c:v>
                </c:pt>
                <c:pt idx="135">
                  <c:v>-53.741565652287207</c:v>
                </c:pt>
                <c:pt idx="136">
                  <c:v>-53.862181919194626</c:v>
                </c:pt>
                <c:pt idx="137">
                  <c:v>-53.332209478319896</c:v>
                </c:pt>
                <c:pt idx="138">
                  <c:v>-53.578847580638225</c:v>
                </c:pt>
                <c:pt idx="139">
                  <c:v>-52.938506929763811</c:v>
                </c:pt>
                <c:pt idx="140">
                  <c:v>-52.772661854153355</c:v>
                </c:pt>
                <c:pt idx="141">
                  <c:v>-52.000159302583612</c:v>
                </c:pt>
                <c:pt idx="142">
                  <c:v>-48.316359123855761</c:v>
                </c:pt>
                <c:pt idx="143">
                  <c:v>-45.732315172672799</c:v>
                </c:pt>
                <c:pt idx="144">
                  <c:v>-60.651705534386892</c:v>
                </c:pt>
                <c:pt idx="145">
                  <c:v>-59.434814400141981</c:v>
                </c:pt>
                <c:pt idx="146">
                  <c:v>-58.933243742567903</c:v>
                </c:pt>
                <c:pt idx="147">
                  <c:v>-59.27283472464498</c:v>
                </c:pt>
                <c:pt idx="148">
                  <c:v>-59.700179881333732</c:v>
                </c:pt>
                <c:pt idx="149">
                  <c:v>-60.520344129619474</c:v>
                </c:pt>
                <c:pt idx="150">
                  <c:v>-62.506724836893866</c:v>
                </c:pt>
                <c:pt idx="151">
                  <c:v>-61.6717020166449</c:v>
                </c:pt>
                <c:pt idx="152">
                  <c:v>-61.012530548088158</c:v>
                </c:pt>
                <c:pt idx="153">
                  <c:v>-52.603004648060157</c:v>
                </c:pt>
                <c:pt idx="154">
                  <c:v>-44.173451290590378</c:v>
                </c:pt>
                <c:pt idx="155">
                  <c:v>-28.508606215790486</c:v>
                </c:pt>
                <c:pt idx="156">
                  <c:v>-36.097503111362826</c:v>
                </c:pt>
                <c:pt idx="157">
                  <c:v>-40.963619353566408</c:v>
                </c:pt>
                <c:pt idx="158">
                  <c:v>-43.272708540990863</c:v>
                </c:pt>
                <c:pt idx="159">
                  <c:v>-44.756171442358962</c:v>
                </c:pt>
                <c:pt idx="160">
                  <c:v>-45.441991973850094</c:v>
                </c:pt>
                <c:pt idx="161">
                  <c:v>-46.017401939011144</c:v>
                </c:pt>
                <c:pt idx="162">
                  <c:v>-46.174355356561463</c:v>
                </c:pt>
                <c:pt idx="163">
                  <c:v>-46.593904256687743</c:v>
                </c:pt>
                <c:pt idx="164">
                  <c:v>-46.875987048260392</c:v>
                </c:pt>
                <c:pt idx="165">
                  <c:v>-46.620187284617494</c:v>
                </c:pt>
                <c:pt idx="166">
                  <c:v>-46.673883730283144</c:v>
                </c:pt>
                <c:pt idx="167">
                  <c:v>-46.959905450805564</c:v>
                </c:pt>
                <c:pt idx="168">
                  <c:v>-46.929176582037101</c:v>
                </c:pt>
                <c:pt idx="169">
                  <c:v>-46.978309275595208</c:v>
                </c:pt>
                <c:pt idx="170">
                  <c:v>-46.888094583573235</c:v>
                </c:pt>
                <c:pt idx="171">
                  <c:v>-43.361974124657749</c:v>
                </c:pt>
                <c:pt idx="172">
                  <c:v>-45.588112837976205</c:v>
                </c:pt>
                <c:pt idx="173">
                  <c:v>-46.183987482128494</c:v>
                </c:pt>
                <c:pt idx="174">
                  <c:v>-46.57888492121225</c:v>
                </c:pt>
                <c:pt idx="175">
                  <c:v>-46.075484969572145</c:v>
                </c:pt>
                <c:pt idx="176">
                  <c:v>-46.347607899761094</c:v>
                </c:pt>
                <c:pt idx="177">
                  <c:v>-44.438547312857288</c:v>
                </c:pt>
                <c:pt idx="178">
                  <c:v>-46.064433188374863</c:v>
                </c:pt>
                <c:pt idx="179">
                  <c:v>-46.344945600976324</c:v>
                </c:pt>
                <c:pt idx="180">
                  <c:v>-46.169732233478882</c:v>
                </c:pt>
                <c:pt idx="181">
                  <c:v>-46.071561731598344</c:v>
                </c:pt>
                <c:pt idx="182">
                  <c:v>-45.988945972992006</c:v>
                </c:pt>
                <c:pt idx="183">
                  <c:v>-45.802471913511596</c:v>
                </c:pt>
                <c:pt idx="184">
                  <c:v>-45.957799028906344</c:v>
                </c:pt>
                <c:pt idx="185">
                  <c:v>-45.861956255161076</c:v>
                </c:pt>
                <c:pt idx="186">
                  <c:v>-45.646086409631884</c:v>
                </c:pt>
                <c:pt idx="187">
                  <c:v>-45.476325114572553</c:v>
                </c:pt>
                <c:pt idx="188">
                  <c:v>-45.652062429247891</c:v>
                </c:pt>
                <c:pt idx="189">
                  <c:v>-45.668775464905949</c:v>
                </c:pt>
                <c:pt idx="190">
                  <c:v>-45.424933872314256</c:v>
                </c:pt>
                <c:pt idx="191">
                  <c:v>-45.540269744775081</c:v>
                </c:pt>
                <c:pt idx="192">
                  <c:v>-45.667639316001889</c:v>
                </c:pt>
                <c:pt idx="193">
                  <c:v>-45.402681319462538</c:v>
                </c:pt>
                <c:pt idx="194">
                  <c:v>-45.52977450452601</c:v>
                </c:pt>
                <c:pt idx="195">
                  <c:v>-45.494589455304869</c:v>
                </c:pt>
                <c:pt idx="196">
                  <c:v>-45.34524492591342</c:v>
                </c:pt>
                <c:pt idx="197">
                  <c:v>-45.372275130267646</c:v>
                </c:pt>
                <c:pt idx="198">
                  <c:v>-45.358830618979582</c:v>
                </c:pt>
                <c:pt idx="199">
                  <c:v>-45.094881839350244</c:v>
                </c:pt>
                <c:pt idx="200">
                  <c:v>-45.118460500638363</c:v>
                </c:pt>
                <c:pt idx="201">
                  <c:v>-44.993863977512305</c:v>
                </c:pt>
                <c:pt idx="202">
                  <c:v>-44.897828923741308</c:v>
                </c:pt>
                <c:pt idx="203">
                  <c:v>-44.610634033076977</c:v>
                </c:pt>
                <c:pt idx="204">
                  <c:v>-44.329315590275662</c:v>
                </c:pt>
                <c:pt idx="205">
                  <c:v>-43.80213839532091</c:v>
                </c:pt>
                <c:pt idx="206">
                  <c:v>-42.640557851002285</c:v>
                </c:pt>
                <c:pt idx="207">
                  <c:v>-40.074823467817261</c:v>
                </c:pt>
                <c:pt idx="208">
                  <c:v>-32.112685980794801</c:v>
                </c:pt>
                <c:pt idx="209">
                  <c:v>-43.008395251925613</c:v>
                </c:pt>
                <c:pt idx="210">
                  <c:v>-45.970756029575668</c:v>
                </c:pt>
                <c:pt idx="211">
                  <c:v>-46.421525725524916</c:v>
                </c:pt>
                <c:pt idx="212">
                  <c:v>-46.303192197818809</c:v>
                </c:pt>
                <c:pt idx="213">
                  <c:v>-46.198613304682013</c:v>
                </c:pt>
                <c:pt idx="214">
                  <c:v>-46.255807439945414</c:v>
                </c:pt>
                <c:pt idx="215">
                  <c:v>-46.087850500495371</c:v>
                </c:pt>
                <c:pt idx="216">
                  <c:v>-45.692538385631536</c:v>
                </c:pt>
                <c:pt idx="217">
                  <c:v>-45.574474904363157</c:v>
                </c:pt>
                <c:pt idx="218">
                  <c:v>-45.602300763273817</c:v>
                </c:pt>
                <c:pt idx="219">
                  <c:v>-45.45213811810148</c:v>
                </c:pt>
                <c:pt idx="220">
                  <c:v>-45.522116666384235</c:v>
                </c:pt>
                <c:pt idx="221">
                  <c:v>-45.661093962395498</c:v>
                </c:pt>
                <c:pt idx="222">
                  <c:v>-45.659967594519784</c:v>
                </c:pt>
                <c:pt idx="223">
                  <c:v>-45.322555024860058</c:v>
                </c:pt>
                <c:pt idx="224">
                  <c:v>-45.243204628438392</c:v>
                </c:pt>
                <c:pt idx="225">
                  <c:v>-45.065587362344594</c:v>
                </c:pt>
                <c:pt idx="226">
                  <c:v>-45.151889549389395</c:v>
                </c:pt>
                <c:pt idx="227">
                  <c:v>-45.1626924645158</c:v>
                </c:pt>
                <c:pt idx="228">
                  <c:v>-44.865699068296053</c:v>
                </c:pt>
                <c:pt idx="229">
                  <c:v>-44.615744193392395</c:v>
                </c:pt>
                <c:pt idx="230">
                  <c:v>-43.976349199355546</c:v>
                </c:pt>
                <c:pt idx="231">
                  <c:v>-51.968782713246313</c:v>
                </c:pt>
                <c:pt idx="232">
                  <c:v>-46.74102078144945</c:v>
                </c:pt>
                <c:pt idx="233">
                  <c:v>-46.087796131898884</c:v>
                </c:pt>
                <c:pt idx="234">
                  <c:v>-45.978236771633142</c:v>
                </c:pt>
                <c:pt idx="235">
                  <c:v>-45.526434755426394</c:v>
                </c:pt>
                <c:pt idx="236">
                  <c:v>-45.812872222089169</c:v>
                </c:pt>
                <c:pt idx="237">
                  <c:v>-45.449016904078889</c:v>
                </c:pt>
                <c:pt idx="238">
                  <c:v>-45.504202090223274</c:v>
                </c:pt>
                <c:pt idx="239">
                  <c:v>-45.494385072991555</c:v>
                </c:pt>
                <c:pt idx="240">
                  <c:v>-46.255323053285494</c:v>
                </c:pt>
                <c:pt idx="241">
                  <c:v>-48.955954974934585</c:v>
                </c:pt>
                <c:pt idx="242">
                  <c:v>-43.159437610735594</c:v>
                </c:pt>
                <c:pt idx="243">
                  <c:v>-43.729181567267013</c:v>
                </c:pt>
                <c:pt idx="244">
                  <c:v>-43.941713989388759</c:v>
                </c:pt>
                <c:pt idx="245">
                  <c:v>-43.882463397129158</c:v>
                </c:pt>
                <c:pt idx="246">
                  <c:v>-44.084344592189005</c:v>
                </c:pt>
                <c:pt idx="247">
                  <c:v>-43.915941793612127</c:v>
                </c:pt>
                <c:pt idx="248">
                  <c:v>-44.20287742437614</c:v>
                </c:pt>
                <c:pt idx="249">
                  <c:v>-44.016403001209071</c:v>
                </c:pt>
                <c:pt idx="250">
                  <c:v>-43.885114164426241</c:v>
                </c:pt>
                <c:pt idx="251">
                  <c:v>-44.030874882535414</c:v>
                </c:pt>
                <c:pt idx="252">
                  <c:v>-44.437461534052304</c:v>
                </c:pt>
                <c:pt idx="253">
                  <c:v>-44.915141365073154</c:v>
                </c:pt>
                <c:pt idx="254">
                  <c:v>-59.31315559779609</c:v>
                </c:pt>
                <c:pt idx="255">
                  <c:v>-40.322254058841978</c:v>
                </c:pt>
                <c:pt idx="256">
                  <c:v>-41.571578939755057</c:v>
                </c:pt>
                <c:pt idx="257">
                  <c:v>-41.853884100226367</c:v>
                </c:pt>
                <c:pt idx="258">
                  <c:v>-41.920020440511713</c:v>
                </c:pt>
                <c:pt idx="259">
                  <c:v>-41.989102274628451</c:v>
                </c:pt>
                <c:pt idx="260">
                  <c:v>-41.880220860444318</c:v>
                </c:pt>
                <c:pt idx="261">
                  <c:v>-41.817507036519395</c:v>
                </c:pt>
                <c:pt idx="262">
                  <c:v>-41.788230572413624</c:v>
                </c:pt>
                <c:pt idx="263">
                  <c:v>-41.550724097347072</c:v>
                </c:pt>
                <c:pt idx="264">
                  <c:v>-41.609050420456001</c:v>
                </c:pt>
                <c:pt idx="265">
                  <c:v>-41.554968553956023</c:v>
                </c:pt>
                <c:pt idx="266">
                  <c:v>-41.537000194209206</c:v>
                </c:pt>
                <c:pt idx="267">
                  <c:v>-41.536648791038225</c:v>
                </c:pt>
                <c:pt idx="268">
                  <c:v>-41.125516987331785</c:v>
                </c:pt>
                <c:pt idx="269">
                  <c:v>-41.346537276586304</c:v>
                </c:pt>
                <c:pt idx="270">
                  <c:v>-41.361840700724194</c:v>
                </c:pt>
                <c:pt idx="271">
                  <c:v>-41.246534158732942</c:v>
                </c:pt>
                <c:pt idx="272">
                  <c:v>-41.125644195277246</c:v>
                </c:pt>
                <c:pt idx="273">
                  <c:v>-41.195674115568963</c:v>
                </c:pt>
                <c:pt idx="274">
                  <c:v>-41.086581478465824</c:v>
                </c:pt>
                <c:pt idx="275">
                  <c:v>-41.256237281087074</c:v>
                </c:pt>
                <c:pt idx="276">
                  <c:v>-41.060622847646805</c:v>
                </c:pt>
                <c:pt idx="277">
                  <c:v>-41.018635824210122</c:v>
                </c:pt>
                <c:pt idx="278">
                  <c:v>-41.186530796965954</c:v>
                </c:pt>
                <c:pt idx="279">
                  <c:v>-41.013173237722434</c:v>
                </c:pt>
                <c:pt idx="280">
                  <c:v>-41.067115627612871</c:v>
                </c:pt>
                <c:pt idx="281">
                  <c:v>-41.031594819438922</c:v>
                </c:pt>
                <c:pt idx="282">
                  <c:v>-41.066329227551918</c:v>
                </c:pt>
                <c:pt idx="283">
                  <c:v>-40.904350624621813</c:v>
                </c:pt>
                <c:pt idx="284">
                  <c:v>-40.910517370155013</c:v>
                </c:pt>
                <c:pt idx="285">
                  <c:v>-41.031954735863224</c:v>
                </c:pt>
                <c:pt idx="286">
                  <c:v>-40.969552538227973</c:v>
                </c:pt>
                <c:pt idx="287">
                  <c:v>-40.901054949974807</c:v>
                </c:pt>
                <c:pt idx="288">
                  <c:v>-40.896429412184624</c:v>
                </c:pt>
                <c:pt idx="289">
                  <c:v>-40.905582395793772</c:v>
                </c:pt>
                <c:pt idx="290">
                  <c:v>-40.964096798508372</c:v>
                </c:pt>
                <c:pt idx="291">
                  <c:v>-40.828254879693944</c:v>
                </c:pt>
                <c:pt idx="292">
                  <c:v>-40.509119977208329</c:v>
                </c:pt>
                <c:pt idx="293">
                  <c:v>-36.85344115111068</c:v>
                </c:pt>
                <c:pt idx="294">
                  <c:v>-37.678894967498493</c:v>
                </c:pt>
                <c:pt idx="295">
                  <c:v>-39.0646810999758</c:v>
                </c:pt>
                <c:pt idx="296">
                  <c:v>-39.428409906957164</c:v>
                </c:pt>
                <c:pt idx="297">
                  <c:v>-39.626250155158417</c:v>
                </c:pt>
                <c:pt idx="298">
                  <c:v>-39.655235359580665</c:v>
                </c:pt>
                <c:pt idx="299">
                  <c:v>-39.741400976003234</c:v>
                </c:pt>
                <c:pt idx="300">
                  <c:v>-39.44408188008294</c:v>
                </c:pt>
                <c:pt idx="301">
                  <c:v>-57.388209044688594</c:v>
                </c:pt>
                <c:pt idx="302">
                  <c:v>-40.668735307349621</c:v>
                </c:pt>
                <c:pt idx="303">
                  <c:v>-40.291726541157153</c:v>
                </c:pt>
                <c:pt idx="304">
                  <c:v>-40.166109573856545</c:v>
                </c:pt>
                <c:pt idx="305">
                  <c:v>-40.033186900644694</c:v>
                </c:pt>
                <c:pt idx="306">
                  <c:v>-40.053119973435585</c:v>
                </c:pt>
                <c:pt idx="307">
                  <c:v>-40.066572958388313</c:v>
                </c:pt>
                <c:pt idx="308">
                  <c:v>-39.96299240187723</c:v>
                </c:pt>
                <c:pt idx="309">
                  <c:v>-40.090985476990525</c:v>
                </c:pt>
                <c:pt idx="310">
                  <c:v>-39.982608071364375</c:v>
                </c:pt>
                <c:pt idx="311">
                  <c:v>-39.896520705290357</c:v>
                </c:pt>
                <c:pt idx="312">
                  <c:v>-40.012113789126943</c:v>
                </c:pt>
                <c:pt idx="313">
                  <c:v>-39.991907816898127</c:v>
                </c:pt>
                <c:pt idx="314">
                  <c:v>-40.023277311393194</c:v>
                </c:pt>
                <c:pt idx="315">
                  <c:v>-40.264275722415114</c:v>
                </c:pt>
                <c:pt idx="316">
                  <c:v>-40.03609122694283</c:v>
                </c:pt>
                <c:pt idx="317">
                  <c:v>-40.124586991847892</c:v>
                </c:pt>
                <c:pt idx="318">
                  <c:v>-40.049780662694225</c:v>
                </c:pt>
                <c:pt idx="319">
                  <c:v>-40.222686759221993</c:v>
                </c:pt>
                <c:pt idx="320">
                  <c:v>-40.052311413181243</c:v>
                </c:pt>
                <c:pt idx="321">
                  <c:v>-40.127411929776493</c:v>
                </c:pt>
                <c:pt idx="322">
                  <c:v>-40.16231942236405</c:v>
                </c:pt>
                <c:pt idx="323">
                  <c:v>-40.046198004705587</c:v>
                </c:pt>
                <c:pt idx="324">
                  <c:v>-40.17986582977295</c:v>
                </c:pt>
                <c:pt idx="325">
                  <c:v>-39.835757731898923</c:v>
                </c:pt>
                <c:pt idx="326">
                  <c:v>-39.372268042326873</c:v>
                </c:pt>
                <c:pt idx="327">
                  <c:v>-39.354555577968362</c:v>
                </c:pt>
                <c:pt idx="328">
                  <c:v>-39.637096044322206</c:v>
                </c:pt>
                <c:pt idx="329">
                  <c:v>-39.676601617381998</c:v>
                </c:pt>
                <c:pt idx="330">
                  <c:v>-39.869080008259395</c:v>
                </c:pt>
                <c:pt idx="331">
                  <c:v>-39.903111202497627</c:v>
                </c:pt>
                <c:pt idx="332">
                  <c:v>-40.070946495104295</c:v>
                </c:pt>
                <c:pt idx="333">
                  <c:v>-40.106203400390946</c:v>
                </c:pt>
                <c:pt idx="334">
                  <c:v>-39.959178713698265</c:v>
                </c:pt>
                <c:pt idx="335">
                  <c:v>-40.026622255357395</c:v>
                </c:pt>
                <c:pt idx="336">
                  <c:v>-39.970838360629685</c:v>
                </c:pt>
                <c:pt idx="337">
                  <c:v>-40.078239509639999</c:v>
                </c:pt>
                <c:pt idx="338">
                  <c:v>-39.90362953420302</c:v>
                </c:pt>
                <c:pt idx="339">
                  <c:v>-40.111804490521976</c:v>
                </c:pt>
                <c:pt idx="340">
                  <c:v>-40.253177129936674</c:v>
                </c:pt>
                <c:pt idx="341">
                  <c:v>-40.23661490781069</c:v>
                </c:pt>
                <c:pt idx="342">
                  <c:v>-40.159138289500461</c:v>
                </c:pt>
                <c:pt idx="343">
                  <c:v>-40.440258858705555</c:v>
                </c:pt>
                <c:pt idx="344">
                  <c:v>-40.414934533467388</c:v>
                </c:pt>
                <c:pt idx="345">
                  <c:v>-40.409330896070088</c:v>
                </c:pt>
                <c:pt idx="346">
                  <c:v>-40.505141094952322</c:v>
                </c:pt>
                <c:pt idx="347">
                  <c:v>-40.536976524237915</c:v>
                </c:pt>
                <c:pt idx="348">
                  <c:v>-40.635809822495283</c:v>
                </c:pt>
                <c:pt idx="349">
                  <c:v>-40.853709156526541</c:v>
                </c:pt>
                <c:pt idx="350">
                  <c:v>-40.927179451319944</c:v>
                </c:pt>
                <c:pt idx="351">
                  <c:v>-41.422037631834442</c:v>
                </c:pt>
                <c:pt idx="352">
                  <c:v>-41.444003499828192</c:v>
                </c:pt>
                <c:pt idx="353">
                  <c:v>-33.554680559485917</c:v>
                </c:pt>
                <c:pt idx="354">
                  <c:v>-38.00649781855946</c:v>
                </c:pt>
                <c:pt idx="355">
                  <c:v>-39.380799714948076</c:v>
                </c:pt>
                <c:pt idx="356">
                  <c:v>-40.023562345554446</c:v>
                </c:pt>
                <c:pt idx="357">
                  <c:v>-40.299292129165337</c:v>
                </c:pt>
                <c:pt idx="358">
                  <c:v>-40.664952775695852</c:v>
                </c:pt>
                <c:pt idx="359">
                  <c:v>-40.769883770623395</c:v>
                </c:pt>
                <c:pt idx="360">
                  <c:v>-40.771173691600708</c:v>
                </c:pt>
                <c:pt idx="361">
                  <c:v>-41.157164891333018</c:v>
                </c:pt>
                <c:pt idx="362">
                  <c:v>-41.209932891716186</c:v>
                </c:pt>
                <c:pt idx="363">
                  <c:v>-41.477886566908097</c:v>
                </c:pt>
                <c:pt idx="364">
                  <c:v>-41.927957781356078</c:v>
                </c:pt>
                <c:pt idx="365">
                  <c:v>-42.564247331132364</c:v>
                </c:pt>
                <c:pt idx="366">
                  <c:v>-44.403707694467244</c:v>
                </c:pt>
                <c:pt idx="367">
                  <c:v>-42.693615588346248</c:v>
                </c:pt>
                <c:pt idx="368">
                  <c:v>-37.914304143471526</c:v>
                </c:pt>
                <c:pt idx="369">
                  <c:v>-39.291449945107217</c:v>
                </c:pt>
                <c:pt idx="370">
                  <c:v>-39.946854335500184</c:v>
                </c:pt>
                <c:pt idx="371">
                  <c:v>-40.101201393986479</c:v>
                </c:pt>
                <c:pt idx="372">
                  <c:v>-40.600515367658389</c:v>
                </c:pt>
                <c:pt idx="373">
                  <c:v>-40.551013443682145</c:v>
                </c:pt>
                <c:pt idx="374">
                  <c:v>-40.674448669883283</c:v>
                </c:pt>
                <c:pt idx="375">
                  <c:v>-40.776352462509415</c:v>
                </c:pt>
                <c:pt idx="376">
                  <c:v>-40.670817111239174</c:v>
                </c:pt>
                <c:pt idx="377">
                  <c:v>-40.509020602150763</c:v>
                </c:pt>
                <c:pt idx="378">
                  <c:v>-39.917686782725099</c:v>
                </c:pt>
                <c:pt idx="379">
                  <c:v>-36.403830404082825</c:v>
                </c:pt>
                <c:pt idx="380">
                  <c:v>-39.586677955828755</c:v>
                </c:pt>
                <c:pt idx="381">
                  <c:v>-40.120963870769913</c:v>
                </c:pt>
                <c:pt idx="382">
                  <c:v>-40.486545898511402</c:v>
                </c:pt>
                <c:pt idx="383">
                  <c:v>-40.454406694908549</c:v>
                </c:pt>
                <c:pt idx="384">
                  <c:v>-40.502697814743946</c:v>
                </c:pt>
                <c:pt idx="385">
                  <c:v>-40.479176400214726</c:v>
                </c:pt>
                <c:pt idx="386">
                  <c:v>-40.311427371961258</c:v>
                </c:pt>
                <c:pt idx="387">
                  <c:v>-40.340163216620141</c:v>
                </c:pt>
                <c:pt idx="388">
                  <c:v>-40.487713887130916</c:v>
                </c:pt>
                <c:pt idx="389">
                  <c:v>-40.309941739725296</c:v>
                </c:pt>
                <c:pt idx="390">
                  <c:v>-40.145198841475022</c:v>
                </c:pt>
                <c:pt idx="391">
                  <c:v>-40.108545157538813</c:v>
                </c:pt>
                <c:pt idx="392">
                  <c:v>-40.046520243988638</c:v>
                </c:pt>
                <c:pt idx="393">
                  <c:v>-40.213335780140312</c:v>
                </c:pt>
                <c:pt idx="394">
                  <c:v>-40.154257914102494</c:v>
                </c:pt>
                <c:pt idx="395">
                  <c:v>-39.987890490573243</c:v>
                </c:pt>
                <c:pt idx="396">
                  <c:v>-39.859862906657142</c:v>
                </c:pt>
                <c:pt idx="397">
                  <c:v>-39.733776047349053</c:v>
                </c:pt>
                <c:pt idx="398">
                  <c:v>-39.742443300726933</c:v>
                </c:pt>
                <c:pt idx="399">
                  <c:v>-39.776212834906723</c:v>
                </c:pt>
              </c:numCache>
            </c:numRef>
          </c:yVal>
          <c:smooth val="1"/>
        </c:ser>
        <c:axId val="67108224"/>
        <c:axId val="67236992"/>
      </c:scatterChart>
      <c:valAx>
        <c:axId val="67108224"/>
        <c:scaling>
          <c:orientation val="minMax"/>
          <c:max val="12"/>
          <c:min val="8"/>
        </c:scaling>
        <c:axPos val="b"/>
        <c:minorGridlines>
          <c:spPr>
            <a:ln>
              <a:prstDash val="sysDot"/>
            </a:ln>
          </c:spPr>
        </c:min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Frequency</a:t>
                </a:r>
                <a:r>
                  <a:rPr lang="en-US" baseline="0" dirty="0"/>
                  <a:t> (GHz)</a:t>
                </a:r>
                <a:endParaRPr lang="en-US" dirty="0"/>
              </a:p>
            </c:rich>
          </c:tx>
        </c:title>
        <c:numFmt formatCode="General" sourceLinked="1"/>
        <c:tickLblPos val="nextTo"/>
        <c:crossAx val="67236992"/>
        <c:crossesAt val="-70"/>
        <c:crossBetween val="midCat"/>
        <c:majorUnit val="1"/>
        <c:minorUnit val="0.5"/>
      </c:valAx>
      <c:valAx>
        <c:axId val="67236992"/>
        <c:scaling>
          <c:orientation val="minMax"/>
          <c:max val="0"/>
          <c:min val="-70"/>
        </c:scaling>
        <c:axPos val="l"/>
        <c:majorGridlines>
          <c:spPr>
            <a:ln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baseline="0" dirty="0"/>
                  <a:t>Crosspolar. (dB)</a:t>
                </a:r>
                <a:endParaRPr lang="en-US" dirty="0"/>
              </a:p>
            </c:rich>
          </c:tx>
        </c:title>
        <c:numFmt formatCode="General" sourceLinked="1"/>
        <c:tickLblPos val="nextTo"/>
        <c:crossAx val="67108224"/>
        <c:crossesAt val="-50"/>
        <c:crossBetween val="midCat"/>
        <c:majorUnit val="10"/>
        <c:minorUnit val="5"/>
      </c:valAx>
    </c:plotArea>
    <c:legend>
      <c:legendPos val="r"/>
    </c:legend>
    <c:plotVisOnly val="1"/>
  </c:chart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sz="1400" baseline="0" dirty="0"/>
              <a:t>Measured  Isolation; Port 2 </a:t>
            </a:r>
          </a:p>
        </c:rich>
      </c:tx>
    </c:title>
    <c:plotArea>
      <c:layout/>
      <c:scatterChart>
        <c:scatterStyle val="smoothMarker"/>
        <c:ser>
          <c:idx val="0"/>
          <c:order val="0"/>
          <c:tx>
            <c:v>S23</c:v>
          </c:tx>
          <c:marker>
            <c:symbol val="none"/>
          </c:marker>
          <c:xVal>
            <c:numRef>
              <c:f>Sheet1!$M$3:$M$402</c:f>
              <c:numCache>
                <c:formatCode>General</c:formatCode>
                <c:ptCount val="400"/>
                <c:pt idx="0">
                  <c:v>8</c:v>
                </c:pt>
                <c:pt idx="1">
                  <c:v>8.01</c:v>
                </c:pt>
                <c:pt idx="2">
                  <c:v>8.02</c:v>
                </c:pt>
                <c:pt idx="3">
                  <c:v>8.0300000000000011</c:v>
                </c:pt>
                <c:pt idx="4">
                  <c:v>8.0400000000000009</c:v>
                </c:pt>
                <c:pt idx="5">
                  <c:v>8.0500000000000025</c:v>
                </c:pt>
                <c:pt idx="6">
                  <c:v>8.0600000000000023</c:v>
                </c:pt>
                <c:pt idx="7">
                  <c:v>8.0700000000000021</c:v>
                </c:pt>
                <c:pt idx="8">
                  <c:v>8.0800000000000018</c:v>
                </c:pt>
                <c:pt idx="9">
                  <c:v>8.0900000000000016</c:v>
                </c:pt>
                <c:pt idx="10">
                  <c:v>8.1000000000000014</c:v>
                </c:pt>
                <c:pt idx="11">
                  <c:v>8.11</c:v>
                </c:pt>
                <c:pt idx="12">
                  <c:v>8.120000000000001</c:v>
                </c:pt>
                <c:pt idx="13">
                  <c:v>8.1300000000000008</c:v>
                </c:pt>
                <c:pt idx="14">
                  <c:v>8.14</c:v>
                </c:pt>
                <c:pt idx="15">
                  <c:v>8.1499999999999968</c:v>
                </c:pt>
                <c:pt idx="16">
                  <c:v>8.1600000000000037</c:v>
                </c:pt>
                <c:pt idx="17">
                  <c:v>8.1700000000000017</c:v>
                </c:pt>
                <c:pt idx="18">
                  <c:v>8.1800000000000015</c:v>
                </c:pt>
                <c:pt idx="19">
                  <c:v>8.19</c:v>
                </c:pt>
                <c:pt idx="20">
                  <c:v>8.2000000000000011</c:v>
                </c:pt>
                <c:pt idx="21">
                  <c:v>8.2100000000000009</c:v>
                </c:pt>
                <c:pt idx="22">
                  <c:v>8.2199999999999989</c:v>
                </c:pt>
                <c:pt idx="23">
                  <c:v>8.2299999999999986</c:v>
                </c:pt>
                <c:pt idx="24">
                  <c:v>8.2399999999999967</c:v>
                </c:pt>
                <c:pt idx="25">
                  <c:v>8.2499999999999947</c:v>
                </c:pt>
                <c:pt idx="26">
                  <c:v>8.2600000000000016</c:v>
                </c:pt>
                <c:pt idx="27">
                  <c:v>8.27</c:v>
                </c:pt>
                <c:pt idx="28">
                  <c:v>8.2800000000000011</c:v>
                </c:pt>
                <c:pt idx="29">
                  <c:v>8.2900000000000009</c:v>
                </c:pt>
                <c:pt idx="30">
                  <c:v>8.3000000000000025</c:v>
                </c:pt>
                <c:pt idx="31">
                  <c:v>8.31</c:v>
                </c:pt>
                <c:pt idx="32">
                  <c:v>8.3200000000000021</c:v>
                </c:pt>
                <c:pt idx="33">
                  <c:v>8.3300000000000018</c:v>
                </c:pt>
                <c:pt idx="34">
                  <c:v>8.3400000000000016</c:v>
                </c:pt>
                <c:pt idx="35">
                  <c:v>8.3500000000000068</c:v>
                </c:pt>
                <c:pt idx="36">
                  <c:v>8.3600000000000048</c:v>
                </c:pt>
                <c:pt idx="37">
                  <c:v>8.3700000000000028</c:v>
                </c:pt>
                <c:pt idx="38">
                  <c:v>8.3800000000000008</c:v>
                </c:pt>
                <c:pt idx="39">
                  <c:v>8.3900000000000023</c:v>
                </c:pt>
                <c:pt idx="40">
                  <c:v>8.4000000000000021</c:v>
                </c:pt>
                <c:pt idx="41">
                  <c:v>8.4100000000000037</c:v>
                </c:pt>
                <c:pt idx="42">
                  <c:v>8.4200000000000017</c:v>
                </c:pt>
                <c:pt idx="43">
                  <c:v>8.4300000000000015</c:v>
                </c:pt>
                <c:pt idx="44">
                  <c:v>8.44</c:v>
                </c:pt>
                <c:pt idx="45">
                  <c:v>8.4500000000000028</c:v>
                </c:pt>
                <c:pt idx="46">
                  <c:v>8.4600000000000026</c:v>
                </c:pt>
                <c:pt idx="47">
                  <c:v>8.4700000000000006</c:v>
                </c:pt>
                <c:pt idx="48">
                  <c:v>8.4800000000000022</c:v>
                </c:pt>
                <c:pt idx="49">
                  <c:v>8.490000000000002</c:v>
                </c:pt>
                <c:pt idx="50">
                  <c:v>8.5000000000000018</c:v>
                </c:pt>
                <c:pt idx="51">
                  <c:v>8.5100000000000016</c:v>
                </c:pt>
                <c:pt idx="52">
                  <c:v>8.52</c:v>
                </c:pt>
                <c:pt idx="53">
                  <c:v>8.5300000000000011</c:v>
                </c:pt>
                <c:pt idx="54">
                  <c:v>8.5400000000000009</c:v>
                </c:pt>
                <c:pt idx="55">
                  <c:v>8.5500000000000025</c:v>
                </c:pt>
                <c:pt idx="56">
                  <c:v>8.5600000000000023</c:v>
                </c:pt>
                <c:pt idx="57">
                  <c:v>8.5700000000000021</c:v>
                </c:pt>
                <c:pt idx="58">
                  <c:v>8.5800000000000018</c:v>
                </c:pt>
                <c:pt idx="59">
                  <c:v>8.5900000000000016</c:v>
                </c:pt>
                <c:pt idx="60">
                  <c:v>8.6000000000000014</c:v>
                </c:pt>
                <c:pt idx="61">
                  <c:v>8.61</c:v>
                </c:pt>
                <c:pt idx="62">
                  <c:v>8.6199999999999868</c:v>
                </c:pt>
                <c:pt idx="63">
                  <c:v>8.6299999999999866</c:v>
                </c:pt>
                <c:pt idx="64">
                  <c:v>8.6399999999999864</c:v>
                </c:pt>
                <c:pt idx="65">
                  <c:v>8.6499999999999861</c:v>
                </c:pt>
                <c:pt idx="66">
                  <c:v>8.6600000000000037</c:v>
                </c:pt>
                <c:pt idx="67">
                  <c:v>8.6700000000000017</c:v>
                </c:pt>
                <c:pt idx="68">
                  <c:v>8.6800000000000015</c:v>
                </c:pt>
                <c:pt idx="69">
                  <c:v>8.69</c:v>
                </c:pt>
                <c:pt idx="70">
                  <c:v>8.7000000000000011</c:v>
                </c:pt>
                <c:pt idx="71">
                  <c:v>8.7099999999999866</c:v>
                </c:pt>
                <c:pt idx="72">
                  <c:v>8.7199999999999847</c:v>
                </c:pt>
                <c:pt idx="73">
                  <c:v>8.7299999999999844</c:v>
                </c:pt>
                <c:pt idx="74">
                  <c:v>8.7399999999999842</c:v>
                </c:pt>
                <c:pt idx="75">
                  <c:v>8.749999999999984</c:v>
                </c:pt>
                <c:pt idx="76">
                  <c:v>8.7600000000000016</c:v>
                </c:pt>
                <c:pt idx="77">
                  <c:v>8.77</c:v>
                </c:pt>
                <c:pt idx="78">
                  <c:v>8.7800000000000011</c:v>
                </c:pt>
                <c:pt idx="79">
                  <c:v>8.7899999999999867</c:v>
                </c:pt>
                <c:pt idx="80">
                  <c:v>8.7999999999999847</c:v>
                </c:pt>
                <c:pt idx="81">
                  <c:v>8.8100000000000023</c:v>
                </c:pt>
                <c:pt idx="82">
                  <c:v>8.8200000000000021</c:v>
                </c:pt>
                <c:pt idx="83">
                  <c:v>8.8300000000000018</c:v>
                </c:pt>
                <c:pt idx="84">
                  <c:v>8.8400000000000016</c:v>
                </c:pt>
                <c:pt idx="85">
                  <c:v>8.8500000000000068</c:v>
                </c:pt>
                <c:pt idx="86">
                  <c:v>8.8600000000000048</c:v>
                </c:pt>
                <c:pt idx="87">
                  <c:v>8.8700000000000028</c:v>
                </c:pt>
                <c:pt idx="88">
                  <c:v>8.8800000000000008</c:v>
                </c:pt>
                <c:pt idx="89">
                  <c:v>8.8900000000000023</c:v>
                </c:pt>
                <c:pt idx="90">
                  <c:v>8.9000000000000021</c:v>
                </c:pt>
                <c:pt idx="91">
                  <c:v>8.9100000000000037</c:v>
                </c:pt>
                <c:pt idx="92">
                  <c:v>8.9200000000000017</c:v>
                </c:pt>
                <c:pt idx="93">
                  <c:v>8.9300000000000015</c:v>
                </c:pt>
                <c:pt idx="94">
                  <c:v>8.94</c:v>
                </c:pt>
                <c:pt idx="95">
                  <c:v>8.9499999999999797</c:v>
                </c:pt>
                <c:pt idx="96">
                  <c:v>8.9600000000000026</c:v>
                </c:pt>
                <c:pt idx="97">
                  <c:v>8.9700000000000042</c:v>
                </c:pt>
                <c:pt idx="98">
                  <c:v>8.9800000000000022</c:v>
                </c:pt>
                <c:pt idx="99">
                  <c:v>8.990000000000002</c:v>
                </c:pt>
                <c:pt idx="100">
                  <c:v>9.0000000000000018</c:v>
                </c:pt>
                <c:pt idx="101">
                  <c:v>9.0100000000000016</c:v>
                </c:pt>
                <c:pt idx="102">
                  <c:v>9.02</c:v>
                </c:pt>
                <c:pt idx="103">
                  <c:v>9.0299999999999798</c:v>
                </c:pt>
                <c:pt idx="104">
                  <c:v>9.0399999999999778</c:v>
                </c:pt>
                <c:pt idx="105">
                  <c:v>9.0499999999999776</c:v>
                </c:pt>
                <c:pt idx="106">
                  <c:v>9.0600000000000023</c:v>
                </c:pt>
                <c:pt idx="107">
                  <c:v>9.0700000000000021</c:v>
                </c:pt>
                <c:pt idx="108">
                  <c:v>9.0800000000000018</c:v>
                </c:pt>
                <c:pt idx="109">
                  <c:v>9.0899999999999768</c:v>
                </c:pt>
                <c:pt idx="110">
                  <c:v>9.0999999999999766</c:v>
                </c:pt>
                <c:pt idx="111">
                  <c:v>9.1099999999999763</c:v>
                </c:pt>
                <c:pt idx="112">
                  <c:v>9.1199999999999761</c:v>
                </c:pt>
                <c:pt idx="113">
                  <c:v>9.1299999999999777</c:v>
                </c:pt>
                <c:pt idx="114">
                  <c:v>9.1399999999999757</c:v>
                </c:pt>
                <c:pt idx="115">
                  <c:v>9.1499999999999755</c:v>
                </c:pt>
                <c:pt idx="116">
                  <c:v>9.1600000000000037</c:v>
                </c:pt>
                <c:pt idx="117">
                  <c:v>9.1699999999999768</c:v>
                </c:pt>
                <c:pt idx="118">
                  <c:v>9.1799999999999748</c:v>
                </c:pt>
                <c:pt idx="119">
                  <c:v>9.1899999999999746</c:v>
                </c:pt>
                <c:pt idx="120">
                  <c:v>9.1999999999999744</c:v>
                </c:pt>
                <c:pt idx="121">
                  <c:v>9.2099999999999742</c:v>
                </c:pt>
                <c:pt idx="122">
                  <c:v>9.219999999999974</c:v>
                </c:pt>
                <c:pt idx="123">
                  <c:v>9.2299999999999738</c:v>
                </c:pt>
                <c:pt idx="124">
                  <c:v>9.2399999999999736</c:v>
                </c:pt>
                <c:pt idx="125">
                  <c:v>9.2499999999999734</c:v>
                </c:pt>
                <c:pt idx="126">
                  <c:v>9.2599999999999767</c:v>
                </c:pt>
                <c:pt idx="127">
                  <c:v>9.2699999999999747</c:v>
                </c:pt>
                <c:pt idx="128">
                  <c:v>9.2799999999999727</c:v>
                </c:pt>
                <c:pt idx="129">
                  <c:v>9.2899999999999725</c:v>
                </c:pt>
                <c:pt idx="130">
                  <c:v>9.2999999999999723</c:v>
                </c:pt>
                <c:pt idx="131">
                  <c:v>9.3100000000000023</c:v>
                </c:pt>
                <c:pt idx="132">
                  <c:v>9.3200000000000021</c:v>
                </c:pt>
                <c:pt idx="133">
                  <c:v>9.3300000000000018</c:v>
                </c:pt>
                <c:pt idx="134">
                  <c:v>9.3399999999999768</c:v>
                </c:pt>
                <c:pt idx="135">
                  <c:v>9.3499999999999748</c:v>
                </c:pt>
                <c:pt idx="136">
                  <c:v>9.3600000000000048</c:v>
                </c:pt>
                <c:pt idx="137">
                  <c:v>9.3700000000000028</c:v>
                </c:pt>
                <c:pt idx="138">
                  <c:v>9.3800000000000008</c:v>
                </c:pt>
                <c:pt idx="139">
                  <c:v>9.3900000000000023</c:v>
                </c:pt>
                <c:pt idx="140">
                  <c:v>9.4000000000000021</c:v>
                </c:pt>
                <c:pt idx="141">
                  <c:v>9.4100000000000019</c:v>
                </c:pt>
                <c:pt idx="142">
                  <c:v>9.4199999999999768</c:v>
                </c:pt>
                <c:pt idx="143">
                  <c:v>9.4299999999999748</c:v>
                </c:pt>
                <c:pt idx="144">
                  <c:v>9.4399999999999746</c:v>
                </c:pt>
                <c:pt idx="145">
                  <c:v>9.4499999999999726</c:v>
                </c:pt>
                <c:pt idx="146">
                  <c:v>9.4600000000000026</c:v>
                </c:pt>
                <c:pt idx="147">
                  <c:v>9.4700000000000042</c:v>
                </c:pt>
                <c:pt idx="148">
                  <c:v>9.4800000000000022</c:v>
                </c:pt>
                <c:pt idx="149">
                  <c:v>9.490000000000002</c:v>
                </c:pt>
                <c:pt idx="150">
                  <c:v>9.4999999999999964</c:v>
                </c:pt>
                <c:pt idx="151">
                  <c:v>9.5099999999999767</c:v>
                </c:pt>
                <c:pt idx="152">
                  <c:v>9.5199999999999747</c:v>
                </c:pt>
                <c:pt idx="153">
                  <c:v>9.5299999999999727</c:v>
                </c:pt>
                <c:pt idx="154">
                  <c:v>9.5399999999999725</c:v>
                </c:pt>
                <c:pt idx="155">
                  <c:v>9.5499999999999705</c:v>
                </c:pt>
                <c:pt idx="156">
                  <c:v>9.5600000000000023</c:v>
                </c:pt>
                <c:pt idx="157">
                  <c:v>9.5699999999999985</c:v>
                </c:pt>
                <c:pt idx="158">
                  <c:v>9.5799999999999965</c:v>
                </c:pt>
                <c:pt idx="159">
                  <c:v>9.5899999999999768</c:v>
                </c:pt>
                <c:pt idx="160">
                  <c:v>9.5999999999999748</c:v>
                </c:pt>
                <c:pt idx="161">
                  <c:v>9.6099999999999728</c:v>
                </c:pt>
                <c:pt idx="162">
                  <c:v>9.6199999999999708</c:v>
                </c:pt>
                <c:pt idx="163">
                  <c:v>9.6299999999999706</c:v>
                </c:pt>
                <c:pt idx="164">
                  <c:v>9.6399999999999668</c:v>
                </c:pt>
                <c:pt idx="165">
                  <c:v>9.6499999999999648</c:v>
                </c:pt>
                <c:pt idx="166">
                  <c:v>9.6599999999999948</c:v>
                </c:pt>
                <c:pt idx="167">
                  <c:v>9.6699999999999768</c:v>
                </c:pt>
                <c:pt idx="168">
                  <c:v>9.6799999999999748</c:v>
                </c:pt>
                <c:pt idx="169">
                  <c:v>9.6899999999999746</c:v>
                </c:pt>
                <c:pt idx="170">
                  <c:v>9.6999999999999726</c:v>
                </c:pt>
                <c:pt idx="171">
                  <c:v>9.7099999999999724</c:v>
                </c:pt>
                <c:pt idx="172">
                  <c:v>9.7199999999999704</c:v>
                </c:pt>
                <c:pt idx="173">
                  <c:v>9.7299999999999667</c:v>
                </c:pt>
                <c:pt idx="174">
                  <c:v>9.7399999999999647</c:v>
                </c:pt>
                <c:pt idx="175">
                  <c:v>9.7499999999999627</c:v>
                </c:pt>
                <c:pt idx="176">
                  <c:v>9.7599999999999767</c:v>
                </c:pt>
                <c:pt idx="177">
                  <c:v>9.7699999999999747</c:v>
                </c:pt>
                <c:pt idx="178">
                  <c:v>9.7799999999999727</c:v>
                </c:pt>
                <c:pt idx="179">
                  <c:v>9.7899999999999725</c:v>
                </c:pt>
                <c:pt idx="180">
                  <c:v>9.7999999999999705</c:v>
                </c:pt>
                <c:pt idx="181">
                  <c:v>9.8100000000000023</c:v>
                </c:pt>
                <c:pt idx="182">
                  <c:v>9.8199999999999914</c:v>
                </c:pt>
                <c:pt idx="183">
                  <c:v>9.8299999999999912</c:v>
                </c:pt>
                <c:pt idx="184">
                  <c:v>9.8399999999999768</c:v>
                </c:pt>
                <c:pt idx="185">
                  <c:v>9.8499999999999748</c:v>
                </c:pt>
                <c:pt idx="186">
                  <c:v>9.8600000000000048</c:v>
                </c:pt>
                <c:pt idx="187">
                  <c:v>9.8700000000000028</c:v>
                </c:pt>
                <c:pt idx="188">
                  <c:v>9.8800000000000008</c:v>
                </c:pt>
                <c:pt idx="189">
                  <c:v>9.8899999999999988</c:v>
                </c:pt>
                <c:pt idx="190">
                  <c:v>9.8999999999999915</c:v>
                </c:pt>
                <c:pt idx="191">
                  <c:v>9.9099999999999895</c:v>
                </c:pt>
                <c:pt idx="192">
                  <c:v>9.9199999999999768</c:v>
                </c:pt>
                <c:pt idx="193">
                  <c:v>9.9299999999999748</c:v>
                </c:pt>
                <c:pt idx="194">
                  <c:v>9.9399999999999746</c:v>
                </c:pt>
                <c:pt idx="195">
                  <c:v>9.9499999999999726</c:v>
                </c:pt>
                <c:pt idx="196">
                  <c:v>9.9600000000000026</c:v>
                </c:pt>
                <c:pt idx="197">
                  <c:v>9.9699999999999953</c:v>
                </c:pt>
                <c:pt idx="198">
                  <c:v>9.9799999999999915</c:v>
                </c:pt>
                <c:pt idx="199">
                  <c:v>9.9899999999999878</c:v>
                </c:pt>
                <c:pt idx="200">
                  <c:v>9.9999999999999858</c:v>
                </c:pt>
                <c:pt idx="201">
                  <c:v>10.009999999999986</c:v>
                </c:pt>
                <c:pt idx="202">
                  <c:v>10.019999999999976</c:v>
                </c:pt>
                <c:pt idx="203">
                  <c:v>10.029999999999974</c:v>
                </c:pt>
                <c:pt idx="204">
                  <c:v>10.039999999999974</c:v>
                </c:pt>
                <c:pt idx="205">
                  <c:v>10.049999999999956</c:v>
                </c:pt>
                <c:pt idx="206">
                  <c:v>10.059999999999995</c:v>
                </c:pt>
                <c:pt idx="207">
                  <c:v>10.069999999999991</c:v>
                </c:pt>
                <c:pt idx="208">
                  <c:v>10.079999999999988</c:v>
                </c:pt>
                <c:pt idx="209">
                  <c:v>10.089999999999984</c:v>
                </c:pt>
                <c:pt idx="210">
                  <c:v>10.099999999999984</c:v>
                </c:pt>
                <c:pt idx="211">
                  <c:v>10.109999999999976</c:v>
                </c:pt>
                <c:pt idx="212">
                  <c:v>10.119999999999974</c:v>
                </c:pt>
                <c:pt idx="213">
                  <c:v>10.129999999999956</c:v>
                </c:pt>
                <c:pt idx="214">
                  <c:v>10.139999999999954</c:v>
                </c:pt>
                <c:pt idx="215">
                  <c:v>10.149999999999954</c:v>
                </c:pt>
                <c:pt idx="216">
                  <c:v>10.159999999999988</c:v>
                </c:pt>
                <c:pt idx="217">
                  <c:v>10.169999999999982</c:v>
                </c:pt>
                <c:pt idx="218">
                  <c:v>10.179999999999982</c:v>
                </c:pt>
                <c:pt idx="219">
                  <c:v>10.189999999999976</c:v>
                </c:pt>
                <c:pt idx="220">
                  <c:v>10.199999999999974</c:v>
                </c:pt>
                <c:pt idx="221">
                  <c:v>10.209999999999956</c:v>
                </c:pt>
                <c:pt idx="222">
                  <c:v>10.219999999999954</c:v>
                </c:pt>
                <c:pt idx="223">
                  <c:v>10.229999999999952</c:v>
                </c:pt>
                <c:pt idx="224">
                  <c:v>10.239999999999952</c:v>
                </c:pt>
                <c:pt idx="225">
                  <c:v>10.249999999999952</c:v>
                </c:pt>
                <c:pt idx="226">
                  <c:v>10.25999999999998</c:v>
                </c:pt>
                <c:pt idx="227">
                  <c:v>10.269999999999976</c:v>
                </c:pt>
                <c:pt idx="228">
                  <c:v>10.279999999999974</c:v>
                </c:pt>
                <c:pt idx="229">
                  <c:v>10.289999999999974</c:v>
                </c:pt>
                <c:pt idx="230">
                  <c:v>10.299999999999956</c:v>
                </c:pt>
                <c:pt idx="231">
                  <c:v>10.309999999999988</c:v>
                </c:pt>
                <c:pt idx="232">
                  <c:v>10.319999999999986</c:v>
                </c:pt>
                <c:pt idx="233">
                  <c:v>10.329999999999981</c:v>
                </c:pt>
                <c:pt idx="234">
                  <c:v>10.339999999999979</c:v>
                </c:pt>
                <c:pt idx="235">
                  <c:v>10.349999999999978</c:v>
                </c:pt>
                <c:pt idx="236">
                  <c:v>10.36</c:v>
                </c:pt>
                <c:pt idx="237">
                  <c:v>10.369999999999996</c:v>
                </c:pt>
                <c:pt idx="238">
                  <c:v>10.379999999999992</c:v>
                </c:pt>
                <c:pt idx="239">
                  <c:v>10.389999999999988</c:v>
                </c:pt>
                <c:pt idx="240">
                  <c:v>10.399999999999984</c:v>
                </c:pt>
                <c:pt idx="241">
                  <c:v>10.409999999999984</c:v>
                </c:pt>
                <c:pt idx="242">
                  <c:v>10.419999999999979</c:v>
                </c:pt>
                <c:pt idx="243">
                  <c:v>10.429999999999978</c:v>
                </c:pt>
                <c:pt idx="244">
                  <c:v>10.439999999999976</c:v>
                </c:pt>
                <c:pt idx="245">
                  <c:v>10.449999999999974</c:v>
                </c:pt>
                <c:pt idx="246">
                  <c:v>10.459999999999992</c:v>
                </c:pt>
                <c:pt idx="247">
                  <c:v>10.469999999999988</c:v>
                </c:pt>
                <c:pt idx="248">
                  <c:v>10.479999999999984</c:v>
                </c:pt>
                <c:pt idx="249">
                  <c:v>10.489999999999981</c:v>
                </c:pt>
                <c:pt idx="250">
                  <c:v>10.499999999999977</c:v>
                </c:pt>
                <c:pt idx="251">
                  <c:v>10.509999999999977</c:v>
                </c:pt>
                <c:pt idx="252">
                  <c:v>10.519999999999975</c:v>
                </c:pt>
                <c:pt idx="253">
                  <c:v>10.529999999999973</c:v>
                </c:pt>
                <c:pt idx="254">
                  <c:v>10.539999999999973</c:v>
                </c:pt>
                <c:pt idx="255">
                  <c:v>10.549999999999956</c:v>
                </c:pt>
                <c:pt idx="256">
                  <c:v>10.559999999999985</c:v>
                </c:pt>
                <c:pt idx="257">
                  <c:v>10.569999999999981</c:v>
                </c:pt>
                <c:pt idx="258">
                  <c:v>10.579999999999979</c:v>
                </c:pt>
                <c:pt idx="259">
                  <c:v>10.589999999999977</c:v>
                </c:pt>
                <c:pt idx="260">
                  <c:v>10.599999999999977</c:v>
                </c:pt>
                <c:pt idx="261">
                  <c:v>10.609999999999971</c:v>
                </c:pt>
                <c:pt idx="262">
                  <c:v>10.619999999999971</c:v>
                </c:pt>
                <c:pt idx="263">
                  <c:v>10.629999999999956</c:v>
                </c:pt>
                <c:pt idx="264">
                  <c:v>10.639999999999954</c:v>
                </c:pt>
                <c:pt idx="265">
                  <c:v>10.649999999999952</c:v>
                </c:pt>
                <c:pt idx="266">
                  <c:v>10.659999999999979</c:v>
                </c:pt>
                <c:pt idx="267">
                  <c:v>10.669999999999975</c:v>
                </c:pt>
                <c:pt idx="268">
                  <c:v>10.679999999999975</c:v>
                </c:pt>
                <c:pt idx="269">
                  <c:v>10.689999999999973</c:v>
                </c:pt>
                <c:pt idx="270">
                  <c:v>10.699999999999969</c:v>
                </c:pt>
                <c:pt idx="271">
                  <c:v>10.709999999999956</c:v>
                </c:pt>
                <c:pt idx="272">
                  <c:v>10.719999999999954</c:v>
                </c:pt>
                <c:pt idx="273">
                  <c:v>10.729999999999952</c:v>
                </c:pt>
                <c:pt idx="274">
                  <c:v>10.73999999999995</c:v>
                </c:pt>
                <c:pt idx="275">
                  <c:v>10.74999999999995</c:v>
                </c:pt>
                <c:pt idx="276">
                  <c:v>10.759999999999975</c:v>
                </c:pt>
                <c:pt idx="277">
                  <c:v>10.769999999999973</c:v>
                </c:pt>
                <c:pt idx="278">
                  <c:v>10.779999999999969</c:v>
                </c:pt>
                <c:pt idx="279">
                  <c:v>10.789999999999969</c:v>
                </c:pt>
                <c:pt idx="280">
                  <c:v>10.799999999999956</c:v>
                </c:pt>
                <c:pt idx="281">
                  <c:v>10.809999999999979</c:v>
                </c:pt>
                <c:pt idx="282">
                  <c:v>10.819999999999979</c:v>
                </c:pt>
                <c:pt idx="283">
                  <c:v>10.829999999999975</c:v>
                </c:pt>
                <c:pt idx="284">
                  <c:v>10.839999999999973</c:v>
                </c:pt>
                <c:pt idx="285">
                  <c:v>10.849999999999973</c:v>
                </c:pt>
                <c:pt idx="286">
                  <c:v>10.859999999999992</c:v>
                </c:pt>
                <c:pt idx="287">
                  <c:v>10.869999999999985</c:v>
                </c:pt>
                <c:pt idx="288">
                  <c:v>10.879999999999981</c:v>
                </c:pt>
                <c:pt idx="289">
                  <c:v>10.889999999999979</c:v>
                </c:pt>
                <c:pt idx="290">
                  <c:v>10.899999999999977</c:v>
                </c:pt>
                <c:pt idx="291">
                  <c:v>10.909999999999977</c:v>
                </c:pt>
                <c:pt idx="292">
                  <c:v>10.919999999999973</c:v>
                </c:pt>
                <c:pt idx="293">
                  <c:v>10.929999999999973</c:v>
                </c:pt>
                <c:pt idx="294">
                  <c:v>10.939999999999966</c:v>
                </c:pt>
                <c:pt idx="295">
                  <c:v>10.949999999999966</c:v>
                </c:pt>
                <c:pt idx="296">
                  <c:v>10.959999999999981</c:v>
                </c:pt>
                <c:pt idx="297">
                  <c:v>10.969999999999978</c:v>
                </c:pt>
                <c:pt idx="298">
                  <c:v>10.979999999999976</c:v>
                </c:pt>
                <c:pt idx="299">
                  <c:v>10.989999999999975</c:v>
                </c:pt>
                <c:pt idx="300">
                  <c:v>10.999999999999972</c:v>
                </c:pt>
                <c:pt idx="301">
                  <c:v>11.009999999999971</c:v>
                </c:pt>
                <c:pt idx="302">
                  <c:v>11.019999999999966</c:v>
                </c:pt>
                <c:pt idx="303">
                  <c:v>11.029999999999964</c:v>
                </c:pt>
                <c:pt idx="304">
                  <c:v>11.039999999999964</c:v>
                </c:pt>
                <c:pt idx="305">
                  <c:v>11.049999999999956</c:v>
                </c:pt>
                <c:pt idx="306">
                  <c:v>11.059999999999977</c:v>
                </c:pt>
                <c:pt idx="307">
                  <c:v>11.069999999999975</c:v>
                </c:pt>
                <c:pt idx="308">
                  <c:v>11.079999999999972</c:v>
                </c:pt>
                <c:pt idx="309">
                  <c:v>11.089999999999968</c:v>
                </c:pt>
                <c:pt idx="310">
                  <c:v>11.099999999999966</c:v>
                </c:pt>
                <c:pt idx="311">
                  <c:v>11.109999999999962</c:v>
                </c:pt>
                <c:pt idx="312">
                  <c:v>11.119999999999962</c:v>
                </c:pt>
                <c:pt idx="313">
                  <c:v>11.129999999999956</c:v>
                </c:pt>
                <c:pt idx="314">
                  <c:v>11.139999999999954</c:v>
                </c:pt>
                <c:pt idx="315">
                  <c:v>11.149999999999936</c:v>
                </c:pt>
                <c:pt idx="316">
                  <c:v>11.159999999999973</c:v>
                </c:pt>
                <c:pt idx="317">
                  <c:v>11.169999999999966</c:v>
                </c:pt>
                <c:pt idx="318">
                  <c:v>11.179999999999966</c:v>
                </c:pt>
                <c:pt idx="319">
                  <c:v>11.18999999999996</c:v>
                </c:pt>
                <c:pt idx="320">
                  <c:v>11.19999999999996</c:v>
                </c:pt>
                <c:pt idx="321">
                  <c:v>11.209999999999956</c:v>
                </c:pt>
                <c:pt idx="322">
                  <c:v>11.219999999999954</c:v>
                </c:pt>
                <c:pt idx="323">
                  <c:v>11.229999999999936</c:v>
                </c:pt>
                <c:pt idx="324">
                  <c:v>11.239999999999934</c:v>
                </c:pt>
                <c:pt idx="325">
                  <c:v>11.249999999999932</c:v>
                </c:pt>
                <c:pt idx="326">
                  <c:v>11.259999999999966</c:v>
                </c:pt>
                <c:pt idx="327">
                  <c:v>11.26999999999996</c:v>
                </c:pt>
                <c:pt idx="328">
                  <c:v>11.279999999999959</c:v>
                </c:pt>
                <c:pt idx="329">
                  <c:v>11.289999999999958</c:v>
                </c:pt>
                <c:pt idx="330">
                  <c:v>11.299999999999955</c:v>
                </c:pt>
                <c:pt idx="331">
                  <c:v>11.309999999999974</c:v>
                </c:pt>
                <c:pt idx="332">
                  <c:v>11.319999999999972</c:v>
                </c:pt>
                <c:pt idx="333">
                  <c:v>11.329999999999965</c:v>
                </c:pt>
                <c:pt idx="334">
                  <c:v>11.339999999999964</c:v>
                </c:pt>
                <c:pt idx="335">
                  <c:v>11.349999999999959</c:v>
                </c:pt>
                <c:pt idx="336">
                  <c:v>11.359999999999982</c:v>
                </c:pt>
                <c:pt idx="337">
                  <c:v>11.369999999999976</c:v>
                </c:pt>
                <c:pt idx="338">
                  <c:v>11.379999999999974</c:v>
                </c:pt>
                <c:pt idx="339">
                  <c:v>11.389999999999974</c:v>
                </c:pt>
                <c:pt idx="340">
                  <c:v>11.399999999999972</c:v>
                </c:pt>
                <c:pt idx="341">
                  <c:v>11.409999999999965</c:v>
                </c:pt>
                <c:pt idx="342">
                  <c:v>11.419999999999961</c:v>
                </c:pt>
                <c:pt idx="343">
                  <c:v>11.429999999999959</c:v>
                </c:pt>
                <c:pt idx="344">
                  <c:v>11.439999999999955</c:v>
                </c:pt>
                <c:pt idx="345">
                  <c:v>11.449999999999926</c:v>
                </c:pt>
                <c:pt idx="346">
                  <c:v>11.459999999999972</c:v>
                </c:pt>
                <c:pt idx="347">
                  <c:v>11.469999999999972</c:v>
                </c:pt>
                <c:pt idx="348">
                  <c:v>11.479999999999968</c:v>
                </c:pt>
                <c:pt idx="349">
                  <c:v>11.489999999999961</c:v>
                </c:pt>
                <c:pt idx="350">
                  <c:v>11.499999999999959</c:v>
                </c:pt>
                <c:pt idx="351">
                  <c:v>11.509999999999959</c:v>
                </c:pt>
                <c:pt idx="352">
                  <c:v>11.519999999999955</c:v>
                </c:pt>
                <c:pt idx="353">
                  <c:v>11.529999999999953</c:v>
                </c:pt>
                <c:pt idx="354">
                  <c:v>11.539999999999926</c:v>
                </c:pt>
                <c:pt idx="355">
                  <c:v>11.549999999999924</c:v>
                </c:pt>
                <c:pt idx="356">
                  <c:v>11.559999999999969</c:v>
                </c:pt>
                <c:pt idx="357">
                  <c:v>11.569999999999961</c:v>
                </c:pt>
                <c:pt idx="358">
                  <c:v>11.579999999999957</c:v>
                </c:pt>
                <c:pt idx="359">
                  <c:v>11.589999999999957</c:v>
                </c:pt>
                <c:pt idx="360">
                  <c:v>11.599999999999953</c:v>
                </c:pt>
                <c:pt idx="361">
                  <c:v>11.609999999999951</c:v>
                </c:pt>
                <c:pt idx="362">
                  <c:v>11.619999999999926</c:v>
                </c:pt>
                <c:pt idx="363">
                  <c:v>11.629999999999924</c:v>
                </c:pt>
                <c:pt idx="364">
                  <c:v>11.639999999999922</c:v>
                </c:pt>
                <c:pt idx="365">
                  <c:v>11.649999999999922</c:v>
                </c:pt>
                <c:pt idx="366">
                  <c:v>11.659999999999956</c:v>
                </c:pt>
                <c:pt idx="367">
                  <c:v>11.669999999999956</c:v>
                </c:pt>
                <c:pt idx="368">
                  <c:v>11.679999999999954</c:v>
                </c:pt>
                <c:pt idx="369">
                  <c:v>11.689999999999948</c:v>
                </c:pt>
                <c:pt idx="370">
                  <c:v>11.699999999999926</c:v>
                </c:pt>
                <c:pt idx="371">
                  <c:v>11.709999999999924</c:v>
                </c:pt>
                <c:pt idx="372">
                  <c:v>11.719999999999922</c:v>
                </c:pt>
                <c:pt idx="373">
                  <c:v>11.72999999999992</c:v>
                </c:pt>
                <c:pt idx="374">
                  <c:v>11.73999999999992</c:v>
                </c:pt>
                <c:pt idx="375">
                  <c:v>11.74999999999992</c:v>
                </c:pt>
                <c:pt idx="376">
                  <c:v>11.759999999999954</c:v>
                </c:pt>
                <c:pt idx="377">
                  <c:v>11.769999999999948</c:v>
                </c:pt>
                <c:pt idx="378">
                  <c:v>11.779999999999946</c:v>
                </c:pt>
                <c:pt idx="379">
                  <c:v>11.789999999999926</c:v>
                </c:pt>
                <c:pt idx="380">
                  <c:v>11.799999999999924</c:v>
                </c:pt>
                <c:pt idx="381">
                  <c:v>11.809999999999961</c:v>
                </c:pt>
                <c:pt idx="382">
                  <c:v>11.819999999999956</c:v>
                </c:pt>
                <c:pt idx="383">
                  <c:v>11.829999999999954</c:v>
                </c:pt>
                <c:pt idx="384">
                  <c:v>11.839999999999954</c:v>
                </c:pt>
                <c:pt idx="385">
                  <c:v>11.849999999999948</c:v>
                </c:pt>
                <c:pt idx="386">
                  <c:v>11.859999999999971</c:v>
                </c:pt>
                <c:pt idx="387">
                  <c:v>11.869999999999967</c:v>
                </c:pt>
                <c:pt idx="388">
                  <c:v>11.879999999999962</c:v>
                </c:pt>
                <c:pt idx="389">
                  <c:v>11.889999999999961</c:v>
                </c:pt>
                <c:pt idx="390">
                  <c:v>11.899999999999956</c:v>
                </c:pt>
                <c:pt idx="391">
                  <c:v>11.909999999999952</c:v>
                </c:pt>
                <c:pt idx="392">
                  <c:v>11.919999999999952</c:v>
                </c:pt>
                <c:pt idx="393">
                  <c:v>11.929999999999948</c:v>
                </c:pt>
                <c:pt idx="394">
                  <c:v>11.939999999999944</c:v>
                </c:pt>
                <c:pt idx="395">
                  <c:v>11.949999999999926</c:v>
                </c:pt>
                <c:pt idx="396">
                  <c:v>11.959999999999962</c:v>
                </c:pt>
                <c:pt idx="397">
                  <c:v>11.969999999999958</c:v>
                </c:pt>
                <c:pt idx="398">
                  <c:v>11.979999999999956</c:v>
                </c:pt>
                <c:pt idx="399">
                  <c:v>11.989999999999952</c:v>
                </c:pt>
              </c:numCache>
            </c:numRef>
          </c:xVal>
          <c:yVal>
            <c:numRef>
              <c:f>Sheet1!$Q$3:$Q$402</c:f>
              <c:numCache>
                <c:formatCode>General</c:formatCode>
                <c:ptCount val="400"/>
                <c:pt idx="0">
                  <c:v>-43.106689291822235</c:v>
                </c:pt>
                <c:pt idx="1">
                  <c:v>-43.088457357135376</c:v>
                </c:pt>
                <c:pt idx="2">
                  <c:v>-42.860760454570105</c:v>
                </c:pt>
                <c:pt idx="3">
                  <c:v>-42.820362465172096</c:v>
                </c:pt>
                <c:pt idx="4">
                  <c:v>-42.667050354868863</c:v>
                </c:pt>
                <c:pt idx="5">
                  <c:v>-42.561197168073939</c:v>
                </c:pt>
                <c:pt idx="6">
                  <c:v>-42.350504256635993</c:v>
                </c:pt>
                <c:pt idx="7">
                  <c:v>-42.367934304739009</c:v>
                </c:pt>
                <c:pt idx="8">
                  <c:v>-42.420912506436437</c:v>
                </c:pt>
                <c:pt idx="9">
                  <c:v>-42.593616137206496</c:v>
                </c:pt>
                <c:pt idx="10">
                  <c:v>-43.975223882609043</c:v>
                </c:pt>
                <c:pt idx="11">
                  <c:v>-39.880254199714308</c:v>
                </c:pt>
                <c:pt idx="12">
                  <c:v>-40.94959046185302</c:v>
                </c:pt>
                <c:pt idx="13">
                  <c:v>-41.089940286088009</c:v>
                </c:pt>
                <c:pt idx="14">
                  <c:v>-41.280610140476163</c:v>
                </c:pt>
                <c:pt idx="15">
                  <c:v>-41.281013860197575</c:v>
                </c:pt>
                <c:pt idx="16">
                  <c:v>-41.355776593334291</c:v>
                </c:pt>
                <c:pt idx="17">
                  <c:v>-41.213476670493499</c:v>
                </c:pt>
                <c:pt idx="18">
                  <c:v>-41.257763572628946</c:v>
                </c:pt>
                <c:pt idx="19">
                  <c:v>-41.140211172270959</c:v>
                </c:pt>
                <c:pt idx="20">
                  <c:v>-41.242775880049955</c:v>
                </c:pt>
                <c:pt idx="21">
                  <c:v>-41.091347564961495</c:v>
                </c:pt>
                <c:pt idx="22">
                  <c:v>-41.018254960452396</c:v>
                </c:pt>
                <c:pt idx="23">
                  <c:v>-41.008118211718212</c:v>
                </c:pt>
                <c:pt idx="24">
                  <c:v>-41.087795779402924</c:v>
                </c:pt>
                <c:pt idx="25">
                  <c:v>-40.956042640885151</c:v>
                </c:pt>
                <c:pt idx="26">
                  <c:v>-40.83501800828725</c:v>
                </c:pt>
                <c:pt idx="27">
                  <c:v>-40.892086665109105</c:v>
                </c:pt>
                <c:pt idx="28">
                  <c:v>-40.558036829267444</c:v>
                </c:pt>
                <c:pt idx="29">
                  <c:v>-40.602434822326202</c:v>
                </c:pt>
                <c:pt idx="30">
                  <c:v>-40.789206709269095</c:v>
                </c:pt>
                <c:pt idx="31">
                  <c:v>-40.519374429098349</c:v>
                </c:pt>
                <c:pt idx="32">
                  <c:v>-40.60512364331867</c:v>
                </c:pt>
                <c:pt idx="33">
                  <c:v>-40.67134224301585</c:v>
                </c:pt>
                <c:pt idx="34">
                  <c:v>-40.708344275426761</c:v>
                </c:pt>
                <c:pt idx="35">
                  <c:v>-40.517087436671218</c:v>
                </c:pt>
                <c:pt idx="36">
                  <c:v>-40.653516353116125</c:v>
                </c:pt>
                <c:pt idx="37">
                  <c:v>-40.720206320463461</c:v>
                </c:pt>
                <c:pt idx="38">
                  <c:v>-40.705005168815411</c:v>
                </c:pt>
                <c:pt idx="39">
                  <c:v>-40.784886792275955</c:v>
                </c:pt>
                <c:pt idx="40">
                  <c:v>-40.779701017865015</c:v>
                </c:pt>
                <c:pt idx="41">
                  <c:v>-40.818889566738868</c:v>
                </c:pt>
                <c:pt idx="42">
                  <c:v>-40.695395351517163</c:v>
                </c:pt>
                <c:pt idx="43">
                  <c:v>-40.945726377514674</c:v>
                </c:pt>
                <c:pt idx="44">
                  <c:v>-40.958036129318799</c:v>
                </c:pt>
                <c:pt idx="45">
                  <c:v>-40.854314531381199</c:v>
                </c:pt>
                <c:pt idx="46">
                  <c:v>-40.934582065671393</c:v>
                </c:pt>
                <c:pt idx="47">
                  <c:v>-39.950183120862505</c:v>
                </c:pt>
                <c:pt idx="48">
                  <c:v>-40.849355986596038</c:v>
                </c:pt>
                <c:pt idx="49">
                  <c:v>-41.105542737542862</c:v>
                </c:pt>
                <c:pt idx="50">
                  <c:v>-41.181492677064</c:v>
                </c:pt>
                <c:pt idx="51">
                  <c:v>-41.303034278590985</c:v>
                </c:pt>
                <c:pt idx="52">
                  <c:v>-41.101285034219892</c:v>
                </c:pt>
                <c:pt idx="53">
                  <c:v>-41.340039943051821</c:v>
                </c:pt>
                <c:pt idx="54">
                  <c:v>-41.391559313109887</c:v>
                </c:pt>
                <c:pt idx="55">
                  <c:v>-41.437094636398164</c:v>
                </c:pt>
                <c:pt idx="56">
                  <c:v>-41.633182428494457</c:v>
                </c:pt>
                <c:pt idx="57">
                  <c:v>-41.824082903274594</c:v>
                </c:pt>
                <c:pt idx="58">
                  <c:v>-41.950815182556425</c:v>
                </c:pt>
                <c:pt idx="59">
                  <c:v>-41.843989325142708</c:v>
                </c:pt>
                <c:pt idx="60">
                  <c:v>-42.317430423299228</c:v>
                </c:pt>
                <c:pt idx="61">
                  <c:v>-43.031418131452206</c:v>
                </c:pt>
                <c:pt idx="62">
                  <c:v>-39.200932431745436</c:v>
                </c:pt>
                <c:pt idx="63">
                  <c:v>-40.84722976771495</c:v>
                </c:pt>
                <c:pt idx="64">
                  <c:v>-41.474510388783372</c:v>
                </c:pt>
                <c:pt idx="65">
                  <c:v>-41.587350915495861</c:v>
                </c:pt>
                <c:pt idx="66">
                  <c:v>-41.740890120032525</c:v>
                </c:pt>
                <c:pt idx="67">
                  <c:v>-41.972522127472892</c:v>
                </c:pt>
                <c:pt idx="68">
                  <c:v>-42.114856183323269</c:v>
                </c:pt>
                <c:pt idx="69">
                  <c:v>-42.08000804947163</c:v>
                </c:pt>
                <c:pt idx="70">
                  <c:v>-42.239352940440568</c:v>
                </c:pt>
                <c:pt idx="71">
                  <c:v>-42.281059821633747</c:v>
                </c:pt>
                <c:pt idx="72">
                  <c:v>-42.316601559512534</c:v>
                </c:pt>
                <c:pt idx="73">
                  <c:v>-42.548785834327283</c:v>
                </c:pt>
                <c:pt idx="74">
                  <c:v>-42.485846960504425</c:v>
                </c:pt>
                <c:pt idx="75">
                  <c:v>-42.371411677739303</c:v>
                </c:pt>
                <c:pt idx="76">
                  <c:v>-42.594619213076186</c:v>
                </c:pt>
                <c:pt idx="77">
                  <c:v>-42.524002436283851</c:v>
                </c:pt>
                <c:pt idx="78">
                  <c:v>-42.745922256243858</c:v>
                </c:pt>
                <c:pt idx="79">
                  <c:v>-42.723949237811112</c:v>
                </c:pt>
                <c:pt idx="80">
                  <c:v>-42.649136969721013</c:v>
                </c:pt>
                <c:pt idx="81">
                  <c:v>-42.768885165167099</c:v>
                </c:pt>
                <c:pt idx="82">
                  <c:v>-42.741296724776142</c:v>
                </c:pt>
                <c:pt idx="83">
                  <c:v>-42.770924763441194</c:v>
                </c:pt>
                <c:pt idx="84">
                  <c:v>-42.677681698755336</c:v>
                </c:pt>
                <c:pt idx="85">
                  <c:v>-42.810150307314821</c:v>
                </c:pt>
                <c:pt idx="86">
                  <c:v>-42.952745468385345</c:v>
                </c:pt>
                <c:pt idx="87">
                  <c:v>-42.906639646100487</c:v>
                </c:pt>
                <c:pt idx="88">
                  <c:v>-42.900811009419094</c:v>
                </c:pt>
                <c:pt idx="89">
                  <c:v>-43.009057902399064</c:v>
                </c:pt>
                <c:pt idx="90">
                  <c:v>-42.959571480088364</c:v>
                </c:pt>
                <c:pt idx="91">
                  <c:v>-43.123969534085013</c:v>
                </c:pt>
                <c:pt idx="92">
                  <c:v>-42.969358799022231</c:v>
                </c:pt>
                <c:pt idx="93">
                  <c:v>-43.161310659309066</c:v>
                </c:pt>
                <c:pt idx="94">
                  <c:v>-42.938804542354127</c:v>
                </c:pt>
                <c:pt idx="95">
                  <c:v>-43.107404254424424</c:v>
                </c:pt>
                <c:pt idx="96">
                  <c:v>-43.039646444219144</c:v>
                </c:pt>
                <c:pt idx="97">
                  <c:v>-43.022283751943746</c:v>
                </c:pt>
                <c:pt idx="98">
                  <c:v>-42.944820971022089</c:v>
                </c:pt>
                <c:pt idx="99">
                  <c:v>-41.881997005839089</c:v>
                </c:pt>
                <c:pt idx="100">
                  <c:v>-42.832472532158661</c:v>
                </c:pt>
                <c:pt idx="101">
                  <c:v>-43.033068854921403</c:v>
                </c:pt>
                <c:pt idx="102">
                  <c:v>-42.788217152811882</c:v>
                </c:pt>
                <c:pt idx="103">
                  <c:v>-42.967381540398748</c:v>
                </c:pt>
                <c:pt idx="104">
                  <c:v>-42.816229578681394</c:v>
                </c:pt>
                <c:pt idx="105">
                  <c:v>-42.718466806674911</c:v>
                </c:pt>
                <c:pt idx="106">
                  <c:v>-42.683201155760294</c:v>
                </c:pt>
                <c:pt idx="107">
                  <c:v>-42.623768816051019</c:v>
                </c:pt>
                <c:pt idx="108">
                  <c:v>-42.578225574046144</c:v>
                </c:pt>
                <c:pt idx="109">
                  <c:v>-42.45801711707918</c:v>
                </c:pt>
                <c:pt idx="110">
                  <c:v>-42.569129757574167</c:v>
                </c:pt>
                <c:pt idx="111">
                  <c:v>-42.559021176720343</c:v>
                </c:pt>
                <c:pt idx="112">
                  <c:v>-42.387874379363851</c:v>
                </c:pt>
                <c:pt idx="113">
                  <c:v>-42.156277813187835</c:v>
                </c:pt>
                <c:pt idx="114">
                  <c:v>-42.07721052160754</c:v>
                </c:pt>
                <c:pt idx="115">
                  <c:v>-41.704920544210722</c:v>
                </c:pt>
                <c:pt idx="116">
                  <c:v>-40.933043008829053</c:v>
                </c:pt>
                <c:pt idx="117">
                  <c:v>-44.119785643802444</c:v>
                </c:pt>
                <c:pt idx="118">
                  <c:v>-42.65456225505973</c:v>
                </c:pt>
                <c:pt idx="119">
                  <c:v>-42.389543414314929</c:v>
                </c:pt>
                <c:pt idx="120">
                  <c:v>-42.162260560377405</c:v>
                </c:pt>
                <c:pt idx="121">
                  <c:v>-42.038211639874362</c:v>
                </c:pt>
                <c:pt idx="122">
                  <c:v>-41.885608713178762</c:v>
                </c:pt>
                <c:pt idx="123">
                  <c:v>-41.778675804637913</c:v>
                </c:pt>
                <c:pt idx="124">
                  <c:v>-41.703383031903137</c:v>
                </c:pt>
                <c:pt idx="125">
                  <c:v>-41.681797082542474</c:v>
                </c:pt>
                <c:pt idx="126">
                  <c:v>-41.580082212626444</c:v>
                </c:pt>
                <c:pt idx="127">
                  <c:v>-41.43678633629581</c:v>
                </c:pt>
                <c:pt idx="128">
                  <c:v>-41.501365988828013</c:v>
                </c:pt>
                <c:pt idx="129">
                  <c:v>-41.366275131283395</c:v>
                </c:pt>
                <c:pt idx="130">
                  <c:v>-41.333142110947428</c:v>
                </c:pt>
                <c:pt idx="131">
                  <c:v>-41.226499985846445</c:v>
                </c:pt>
                <c:pt idx="132">
                  <c:v>-41.110906161585284</c:v>
                </c:pt>
                <c:pt idx="133">
                  <c:v>-41.327718170595659</c:v>
                </c:pt>
                <c:pt idx="134">
                  <c:v>-41.178514440076633</c:v>
                </c:pt>
                <c:pt idx="135">
                  <c:v>-41.068965063878913</c:v>
                </c:pt>
                <c:pt idx="136">
                  <c:v>-40.968101599870813</c:v>
                </c:pt>
                <c:pt idx="137">
                  <c:v>-41.114025415833233</c:v>
                </c:pt>
                <c:pt idx="138">
                  <c:v>-41.090010690690022</c:v>
                </c:pt>
                <c:pt idx="139">
                  <c:v>-41.130109833830659</c:v>
                </c:pt>
                <c:pt idx="140">
                  <c:v>-40.976990921190605</c:v>
                </c:pt>
                <c:pt idx="141">
                  <c:v>-40.928830616184413</c:v>
                </c:pt>
                <c:pt idx="142">
                  <c:v>-40.53700993732501</c:v>
                </c:pt>
                <c:pt idx="143">
                  <c:v>-41.544769903267955</c:v>
                </c:pt>
                <c:pt idx="144">
                  <c:v>-41.318953410677594</c:v>
                </c:pt>
                <c:pt idx="145">
                  <c:v>-41.188974434434051</c:v>
                </c:pt>
                <c:pt idx="146">
                  <c:v>-41.136781107232636</c:v>
                </c:pt>
                <c:pt idx="147">
                  <c:v>-41.370859840241174</c:v>
                </c:pt>
                <c:pt idx="148">
                  <c:v>-41.144698626530676</c:v>
                </c:pt>
                <c:pt idx="149">
                  <c:v>-41.186371101823205</c:v>
                </c:pt>
                <c:pt idx="150">
                  <c:v>-41.173806359437144</c:v>
                </c:pt>
                <c:pt idx="151">
                  <c:v>-41.141444834092525</c:v>
                </c:pt>
                <c:pt idx="152">
                  <c:v>-41.205411468315226</c:v>
                </c:pt>
                <c:pt idx="153">
                  <c:v>-41.209300942977166</c:v>
                </c:pt>
                <c:pt idx="154">
                  <c:v>-41.266286367977671</c:v>
                </c:pt>
                <c:pt idx="155">
                  <c:v>-38.65012025037818</c:v>
                </c:pt>
                <c:pt idx="156">
                  <c:v>-39.795529250751919</c:v>
                </c:pt>
                <c:pt idx="157">
                  <c:v>-40.260970121998312</c:v>
                </c:pt>
                <c:pt idx="158">
                  <c:v>-40.374881820056018</c:v>
                </c:pt>
                <c:pt idx="159">
                  <c:v>-40.533071275782213</c:v>
                </c:pt>
                <c:pt idx="160">
                  <c:v>-40.388165090392704</c:v>
                </c:pt>
                <c:pt idx="161">
                  <c:v>-40.45077536172586</c:v>
                </c:pt>
                <c:pt idx="162">
                  <c:v>-40.508659827886959</c:v>
                </c:pt>
                <c:pt idx="163">
                  <c:v>-40.564307773214665</c:v>
                </c:pt>
                <c:pt idx="164">
                  <c:v>-40.519329824732786</c:v>
                </c:pt>
                <c:pt idx="165">
                  <c:v>-40.542778785462154</c:v>
                </c:pt>
                <c:pt idx="166">
                  <c:v>-40.546333212940482</c:v>
                </c:pt>
                <c:pt idx="167">
                  <c:v>-40.524668792142045</c:v>
                </c:pt>
                <c:pt idx="168">
                  <c:v>-40.556755933747006</c:v>
                </c:pt>
                <c:pt idx="169">
                  <c:v>-40.713788716519289</c:v>
                </c:pt>
                <c:pt idx="170">
                  <c:v>-40.696397759639304</c:v>
                </c:pt>
                <c:pt idx="171">
                  <c:v>-40.807233196496497</c:v>
                </c:pt>
                <c:pt idx="172">
                  <c:v>-40.751308232701433</c:v>
                </c:pt>
                <c:pt idx="173">
                  <c:v>-40.764355055937585</c:v>
                </c:pt>
                <c:pt idx="174">
                  <c:v>-40.686935520304239</c:v>
                </c:pt>
                <c:pt idx="175">
                  <c:v>-40.740113204507693</c:v>
                </c:pt>
                <c:pt idx="176">
                  <c:v>-40.954128245785114</c:v>
                </c:pt>
                <c:pt idx="177">
                  <c:v>-41.010838605093092</c:v>
                </c:pt>
                <c:pt idx="178">
                  <c:v>-40.953891913265437</c:v>
                </c:pt>
                <c:pt idx="179">
                  <c:v>-41.0690415908389</c:v>
                </c:pt>
                <c:pt idx="180">
                  <c:v>-41.097757078439471</c:v>
                </c:pt>
                <c:pt idx="181">
                  <c:v>-41.142439873940106</c:v>
                </c:pt>
                <c:pt idx="182">
                  <c:v>-41.177940181818578</c:v>
                </c:pt>
                <c:pt idx="183">
                  <c:v>-41.269287826932938</c:v>
                </c:pt>
                <c:pt idx="184">
                  <c:v>-41.131886061195374</c:v>
                </c:pt>
                <c:pt idx="185">
                  <c:v>-41.272160906604661</c:v>
                </c:pt>
                <c:pt idx="186">
                  <c:v>-41.287263771181571</c:v>
                </c:pt>
                <c:pt idx="187">
                  <c:v>-41.399615940774673</c:v>
                </c:pt>
                <c:pt idx="188">
                  <c:v>-41.489427600904513</c:v>
                </c:pt>
                <c:pt idx="189">
                  <c:v>-41.531936862248394</c:v>
                </c:pt>
                <c:pt idx="190">
                  <c:v>-41.648631822758986</c:v>
                </c:pt>
                <c:pt idx="191">
                  <c:v>-41.613669028267097</c:v>
                </c:pt>
                <c:pt idx="192">
                  <c:v>-41.676722020522057</c:v>
                </c:pt>
                <c:pt idx="193">
                  <c:v>-41.765862809723686</c:v>
                </c:pt>
                <c:pt idx="194">
                  <c:v>-41.848414234529443</c:v>
                </c:pt>
                <c:pt idx="195">
                  <c:v>-41.783521323550268</c:v>
                </c:pt>
                <c:pt idx="196">
                  <c:v>-41.742277108794127</c:v>
                </c:pt>
                <c:pt idx="197">
                  <c:v>-41.636921803984883</c:v>
                </c:pt>
                <c:pt idx="198">
                  <c:v>-41.824861409922718</c:v>
                </c:pt>
                <c:pt idx="199">
                  <c:v>-41.776778827354562</c:v>
                </c:pt>
                <c:pt idx="200">
                  <c:v>-41.84440478481195</c:v>
                </c:pt>
                <c:pt idx="201">
                  <c:v>-41.811928746065504</c:v>
                </c:pt>
                <c:pt idx="202">
                  <c:v>-41.781706140849352</c:v>
                </c:pt>
                <c:pt idx="203">
                  <c:v>-41.841928955085422</c:v>
                </c:pt>
                <c:pt idx="204">
                  <c:v>-41.650447075789913</c:v>
                </c:pt>
                <c:pt idx="205">
                  <c:v>-41.770168729606006</c:v>
                </c:pt>
                <c:pt idx="206">
                  <c:v>-41.6387793321096</c:v>
                </c:pt>
                <c:pt idx="207">
                  <c:v>-40.422576663377143</c:v>
                </c:pt>
                <c:pt idx="208">
                  <c:v>-31.427157823060785</c:v>
                </c:pt>
                <c:pt idx="209">
                  <c:v>-37.484927201456102</c:v>
                </c:pt>
                <c:pt idx="210">
                  <c:v>-39.506857829268185</c:v>
                </c:pt>
                <c:pt idx="211">
                  <c:v>-40.105214428515019</c:v>
                </c:pt>
                <c:pt idx="212">
                  <c:v>-40.389017341899546</c:v>
                </c:pt>
                <c:pt idx="213">
                  <c:v>-40.609970157006899</c:v>
                </c:pt>
                <c:pt idx="214">
                  <c:v>-40.562899251041244</c:v>
                </c:pt>
                <c:pt idx="215">
                  <c:v>-40.658001094812072</c:v>
                </c:pt>
                <c:pt idx="216">
                  <c:v>-40.819424377015913</c:v>
                </c:pt>
                <c:pt idx="217">
                  <c:v>-40.768636521747204</c:v>
                </c:pt>
                <c:pt idx="218">
                  <c:v>-40.804431253290495</c:v>
                </c:pt>
                <c:pt idx="219">
                  <c:v>-40.791949475337177</c:v>
                </c:pt>
                <c:pt idx="220">
                  <c:v>-40.846210471214611</c:v>
                </c:pt>
                <c:pt idx="221">
                  <c:v>-40.769394701758003</c:v>
                </c:pt>
                <c:pt idx="222">
                  <c:v>-40.862665724639967</c:v>
                </c:pt>
                <c:pt idx="223">
                  <c:v>-40.770687047301486</c:v>
                </c:pt>
                <c:pt idx="224">
                  <c:v>-40.749128493069435</c:v>
                </c:pt>
                <c:pt idx="225">
                  <c:v>-40.706611195025381</c:v>
                </c:pt>
                <c:pt idx="226">
                  <c:v>-40.822493210124307</c:v>
                </c:pt>
                <c:pt idx="227">
                  <c:v>-40.495276249310066</c:v>
                </c:pt>
                <c:pt idx="228">
                  <c:v>-40.631319881758913</c:v>
                </c:pt>
                <c:pt idx="229">
                  <c:v>-40.269863066167595</c:v>
                </c:pt>
                <c:pt idx="230">
                  <c:v>-39.874198737215146</c:v>
                </c:pt>
                <c:pt idx="231">
                  <c:v>-40.312172149960162</c:v>
                </c:pt>
                <c:pt idx="232">
                  <c:v>-41.546363738920213</c:v>
                </c:pt>
                <c:pt idx="233">
                  <c:v>-41.099306517279452</c:v>
                </c:pt>
                <c:pt idx="234">
                  <c:v>-41.038984155920154</c:v>
                </c:pt>
                <c:pt idx="235">
                  <c:v>-40.893742241882691</c:v>
                </c:pt>
                <c:pt idx="236">
                  <c:v>-40.862529823214174</c:v>
                </c:pt>
                <c:pt idx="237">
                  <c:v>-40.810538969768864</c:v>
                </c:pt>
                <c:pt idx="238">
                  <c:v>-40.571501123064984</c:v>
                </c:pt>
                <c:pt idx="239">
                  <c:v>-40.371390546109332</c:v>
                </c:pt>
                <c:pt idx="240">
                  <c:v>-40.670991215954892</c:v>
                </c:pt>
                <c:pt idx="241">
                  <c:v>-41.208915177346</c:v>
                </c:pt>
                <c:pt idx="242">
                  <c:v>-40.9418670023611</c:v>
                </c:pt>
                <c:pt idx="243">
                  <c:v>-40.123523251162545</c:v>
                </c:pt>
                <c:pt idx="244">
                  <c:v>-40.165732940468665</c:v>
                </c:pt>
                <c:pt idx="245">
                  <c:v>-40.006274859234374</c:v>
                </c:pt>
                <c:pt idx="246">
                  <c:v>-39.979944251329435</c:v>
                </c:pt>
                <c:pt idx="247">
                  <c:v>-39.978493467383885</c:v>
                </c:pt>
                <c:pt idx="248">
                  <c:v>-39.984671285853018</c:v>
                </c:pt>
                <c:pt idx="249">
                  <c:v>-39.886297689628869</c:v>
                </c:pt>
                <c:pt idx="250">
                  <c:v>-39.770472962530263</c:v>
                </c:pt>
                <c:pt idx="251">
                  <c:v>-39.622608695141366</c:v>
                </c:pt>
                <c:pt idx="252">
                  <c:v>-39.587055212436354</c:v>
                </c:pt>
                <c:pt idx="253">
                  <c:v>-39.147148117640249</c:v>
                </c:pt>
                <c:pt idx="254">
                  <c:v>-36.711558742344003</c:v>
                </c:pt>
                <c:pt idx="255">
                  <c:v>-39.677451249983037</c:v>
                </c:pt>
                <c:pt idx="256">
                  <c:v>-39.961033035379963</c:v>
                </c:pt>
                <c:pt idx="257">
                  <c:v>-39.674150223648738</c:v>
                </c:pt>
                <c:pt idx="258">
                  <c:v>-39.705431230892067</c:v>
                </c:pt>
                <c:pt idx="259">
                  <c:v>-39.664608943918111</c:v>
                </c:pt>
                <c:pt idx="260">
                  <c:v>-39.612671093599815</c:v>
                </c:pt>
                <c:pt idx="261">
                  <c:v>-39.60040707884707</c:v>
                </c:pt>
                <c:pt idx="262">
                  <c:v>-39.661309435242387</c:v>
                </c:pt>
                <c:pt idx="263">
                  <c:v>-39.64815112090735</c:v>
                </c:pt>
                <c:pt idx="264">
                  <c:v>-39.783749918895388</c:v>
                </c:pt>
                <c:pt idx="265">
                  <c:v>-39.829355632124063</c:v>
                </c:pt>
                <c:pt idx="266">
                  <c:v>-39.68601005897726</c:v>
                </c:pt>
                <c:pt idx="267">
                  <c:v>-39.737798080405362</c:v>
                </c:pt>
                <c:pt idx="268">
                  <c:v>-39.735239356967583</c:v>
                </c:pt>
                <c:pt idx="269">
                  <c:v>-39.834856810735999</c:v>
                </c:pt>
                <c:pt idx="270">
                  <c:v>-39.938640055447195</c:v>
                </c:pt>
                <c:pt idx="271">
                  <c:v>-39.99538187605723</c:v>
                </c:pt>
                <c:pt idx="272">
                  <c:v>-40.128792715280667</c:v>
                </c:pt>
                <c:pt idx="273">
                  <c:v>-40.290807143067802</c:v>
                </c:pt>
                <c:pt idx="274">
                  <c:v>-40.246232667281355</c:v>
                </c:pt>
                <c:pt idx="275">
                  <c:v>-40.192167204113822</c:v>
                </c:pt>
                <c:pt idx="276">
                  <c:v>-40.383699542146147</c:v>
                </c:pt>
                <c:pt idx="277">
                  <c:v>-40.376203781514548</c:v>
                </c:pt>
                <c:pt idx="278">
                  <c:v>-40.469910407849092</c:v>
                </c:pt>
                <c:pt idx="279">
                  <c:v>-40.443639714195832</c:v>
                </c:pt>
                <c:pt idx="280">
                  <c:v>-40.654320094154883</c:v>
                </c:pt>
                <c:pt idx="281">
                  <c:v>-40.616248326733448</c:v>
                </c:pt>
                <c:pt idx="282">
                  <c:v>-40.702923506249455</c:v>
                </c:pt>
                <c:pt idx="283">
                  <c:v>-40.554492966835014</c:v>
                </c:pt>
                <c:pt idx="284">
                  <c:v>-40.724136555876008</c:v>
                </c:pt>
                <c:pt idx="285">
                  <c:v>-40.756787362180006</c:v>
                </c:pt>
                <c:pt idx="286">
                  <c:v>-40.655507759751096</c:v>
                </c:pt>
                <c:pt idx="287">
                  <c:v>-40.533030003767948</c:v>
                </c:pt>
                <c:pt idx="288">
                  <c:v>-40.612716197921465</c:v>
                </c:pt>
                <c:pt idx="289">
                  <c:v>-40.499591001969108</c:v>
                </c:pt>
                <c:pt idx="290">
                  <c:v>-40.158035852792494</c:v>
                </c:pt>
                <c:pt idx="291">
                  <c:v>-39.804733394292292</c:v>
                </c:pt>
                <c:pt idx="292">
                  <c:v>-38.692990745908958</c:v>
                </c:pt>
                <c:pt idx="293">
                  <c:v>-36.209916379355583</c:v>
                </c:pt>
                <c:pt idx="294">
                  <c:v>-42.418616501692945</c:v>
                </c:pt>
                <c:pt idx="295">
                  <c:v>-43.4861004281045</c:v>
                </c:pt>
                <c:pt idx="296">
                  <c:v>-43.201031015255715</c:v>
                </c:pt>
                <c:pt idx="297">
                  <c:v>-42.905175149945563</c:v>
                </c:pt>
                <c:pt idx="298">
                  <c:v>-43.108506870812292</c:v>
                </c:pt>
                <c:pt idx="299">
                  <c:v>-43.396149056525061</c:v>
                </c:pt>
                <c:pt idx="300">
                  <c:v>-44.855253153514084</c:v>
                </c:pt>
                <c:pt idx="301">
                  <c:v>-38.560289377533529</c:v>
                </c:pt>
                <c:pt idx="302">
                  <c:v>-40.348297588652798</c:v>
                </c:pt>
                <c:pt idx="303">
                  <c:v>-41.092323502385888</c:v>
                </c:pt>
                <c:pt idx="304">
                  <c:v>-41.518066455804188</c:v>
                </c:pt>
                <c:pt idx="305">
                  <c:v>-41.605185618726161</c:v>
                </c:pt>
                <c:pt idx="306">
                  <c:v>-41.564402674544887</c:v>
                </c:pt>
                <c:pt idx="307">
                  <c:v>-41.710089743524534</c:v>
                </c:pt>
                <c:pt idx="308">
                  <c:v>-41.748533648495318</c:v>
                </c:pt>
                <c:pt idx="309">
                  <c:v>-41.512993959411574</c:v>
                </c:pt>
                <c:pt idx="310">
                  <c:v>-41.589178612941566</c:v>
                </c:pt>
                <c:pt idx="311">
                  <c:v>-41.690733659471213</c:v>
                </c:pt>
                <c:pt idx="312">
                  <c:v>-41.654804427124468</c:v>
                </c:pt>
                <c:pt idx="313">
                  <c:v>-41.6647541043288</c:v>
                </c:pt>
                <c:pt idx="314">
                  <c:v>-41.591760793781255</c:v>
                </c:pt>
                <c:pt idx="315">
                  <c:v>-41.634546497376327</c:v>
                </c:pt>
                <c:pt idx="316">
                  <c:v>-41.517177481025499</c:v>
                </c:pt>
                <c:pt idx="317">
                  <c:v>-41.478166186998699</c:v>
                </c:pt>
                <c:pt idx="318">
                  <c:v>-41.304335029139423</c:v>
                </c:pt>
                <c:pt idx="319">
                  <c:v>-41.547014380438121</c:v>
                </c:pt>
                <c:pt idx="320">
                  <c:v>-41.273167475497303</c:v>
                </c:pt>
                <c:pt idx="321">
                  <c:v>-41.185495625702146</c:v>
                </c:pt>
                <c:pt idx="322">
                  <c:v>-41.271744131052444</c:v>
                </c:pt>
                <c:pt idx="323">
                  <c:v>-40.961002705427155</c:v>
                </c:pt>
                <c:pt idx="324">
                  <c:v>-41.116065650324444</c:v>
                </c:pt>
                <c:pt idx="325">
                  <c:v>-41.603928724941312</c:v>
                </c:pt>
                <c:pt idx="326">
                  <c:v>-43.378826868969526</c:v>
                </c:pt>
                <c:pt idx="327">
                  <c:v>-43.086664071292233</c:v>
                </c:pt>
                <c:pt idx="328">
                  <c:v>-42.034615781146904</c:v>
                </c:pt>
                <c:pt idx="329">
                  <c:v>-41.642057408683534</c:v>
                </c:pt>
                <c:pt idx="330">
                  <c:v>-41.406352584651323</c:v>
                </c:pt>
                <c:pt idx="331">
                  <c:v>-41.200137953357157</c:v>
                </c:pt>
                <c:pt idx="332">
                  <c:v>-40.896495490703245</c:v>
                </c:pt>
                <c:pt idx="333">
                  <c:v>-40.846335722442554</c:v>
                </c:pt>
                <c:pt idx="334">
                  <c:v>-40.753410291519153</c:v>
                </c:pt>
                <c:pt idx="335">
                  <c:v>-40.68250453038317</c:v>
                </c:pt>
                <c:pt idx="336">
                  <c:v>-40.463347582024475</c:v>
                </c:pt>
                <c:pt idx="337">
                  <c:v>-40.348154651721025</c:v>
                </c:pt>
                <c:pt idx="338">
                  <c:v>-40.244696511294819</c:v>
                </c:pt>
                <c:pt idx="339">
                  <c:v>-40.292098390608075</c:v>
                </c:pt>
                <c:pt idx="340">
                  <c:v>-40.023600762743293</c:v>
                </c:pt>
                <c:pt idx="341">
                  <c:v>-40.075314061641997</c:v>
                </c:pt>
                <c:pt idx="342">
                  <c:v>-39.844975350677046</c:v>
                </c:pt>
                <c:pt idx="343">
                  <c:v>-39.808959098662797</c:v>
                </c:pt>
                <c:pt idx="344">
                  <c:v>-39.707678410120963</c:v>
                </c:pt>
                <c:pt idx="345">
                  <c:v>-39.637365494667094</c:v>
                </c:pt>
                <c:pt idx="346">
                  <c:v>-39.636540306576855</c:v>
                </c:pt>
                <c:pt idx="347">
                  <c:v>-39.575830645498812</c:v>
                </c:pt>
                <c:pt idx="348">
                  <c:v>-39.642992031833209</c:v>
                </c:pt>
                <c:pt idx="349">
                  <c:v>-39.701890385859365</c:v>
                </c:pt>
                <c:pt idx="350">
                  <c:v>-40.017528984082141</c:v>
                </c:pt>
                <c:pt idx="351">
                  <c:v>-40.495484707990393</c:v>
                </c:pt>
                <c:pt idx="352">
                  <c:v>-42.010905987024465</c:v>
                </c:pt>
                <c:pt idx="353">
                  <c:v>-33.787990116757015</c:v>
                </c:pt>
                <c:pt idx="354">
                  <c:v>-36.679694982445056</c:v>
                </c:pt>
                <c:pt idx="355">
                  <c:v>-37.554003333260368</c:v>
                </c:pt>
                <c:pt idx="356">
                  <c:v>-37.976237818521653</c:v>
                </c:pt>
                <c:pt idx="357">
                  <c:v>-38.188964960449006</c:v>
                </c:pt>
                <c:pt idx="358">
                  <c:v>-38.237271883695144</c:v>
                </c:pt>
                <c:pt idx="359">
                  <c:v>-38.271217714869316</c:v>
                </c:pt>
                <c:pt idx="360">
                  <c:v>-38.306007326927251</c:v>
                </c:pt>
                <c:pt idx="361">
                  <c:v>-38.336683060939777</c:v>
                </c:pt>
                <c:pt idx="362">
                  <c:v>-38.082411050908803</c:v>
                </c:pt>
                <c:pt idx="363">
                  <c:v>-38.013482404136219</c:v>
                </c:pt>
                <c:pt idx="364">
                  <c:v>-37.699815596911357</c:v>
                </c:pt>
                <c:pt idx="365">
                  <c:v>-37.309682310961932</c:v>
                </c:pt>
                <c:pt idx="366">
                  <c:v>-36.020885575179371</c:v>
                </c:pt>
                <c:pt idx="367">
                  <c:v>-31.994611300262662</c:v>
                </c:pt>
                <c:pt idx="368">
                  <c:v>-47.551958644691496</c:v>
                </c:pt>
                <c:pt idx="369">
                  <c:v>-43.110817872762979</c:v>
                </c:pt>
                <c:pt idx="370">
                  <c:v>-41.764018889206504</c:v>
                </c:pt>
                <c:pt idx="371">
                  <c:v>-41.250031722908453</c:v>
                </c:pt>
                <c:pt idx="372">
                  <c:v>-41.011861662627979</c:v>
                </c:pt>
                <c:pt idx="373">
                  <c:v>-40.911784922964394</c:v>
                </c:pt>
                <c:pt idx="374">
                  <c:v>-40.938755320102359</c:v>
                </c:pt>
                <c:pt idx="375">
                  <c:v>-41.179535750168512</c:v>
                </c:pt>
                <c:pt idx="376">
                  <c:v>-41.264760542251963</c:v>
                </c:pt>
                <c:pt idx="377">
                  <c:v>-41.786031062154038</c:v>
                </c:pt>
                <c:pt idx="378">
                  <c:v>-42.908011014883101</c:v>
                </c:pt>
                <c:pt idx="379">
                  <c:v>-38.364244905122796</c:v>
                </c:pt>
                <c:pt idx="380">
                  <c:v>-38.634490074989763</c:v>
                </c:pt>
                <c:pt idx="381">
                  <c:v>-39.358984162796176</c:v>
                </c:pt>
                <c:pt idx="382">
                  <c:v>-39.734329617559212</c:v>
                </c:pt>
                <c:pt idx="383">
                  <c:v>-39.941777464383357</c:v>
                </c:pt>
                <c:pt idx="384">
                  <c:v>-39.934177884551133</c:v>
                </c:pt>
                <c:pt idx="385">
                  <c:v>-40.299740393229058</c:v>
                </c:pt>
                <c:pt idx="386">
                  <c:v>-40.277844720539981</c:v>
                </c:pt>
                <c:pt idx="387">
                  <c:v>-40.524493427621344</c:v>
                </c:pt>
                <c:pt idx="388">
                  <c:v>-40.525393581078063</c:v>
                </c:pt>
                <c:pt idx="389">
                  <c:v>-40.551403400670338</c:v>
                </c:pt>
                <c:pt idx="390">
                  <c:v>-40.602749789397727</c:v>
                </c:pt>
                <c:pt idx="391">
                  <c:v>-40.853268885173705</c:v>
                </c:pt>
                <c:pt idx="392">
                  <c:v>-40.743377349032166</c:v>
                </c:pt>
                <c:pt idx="393">
                  <c:v>-40.819250742925362</c:v>
                </c:pt>
                <c:pt idx="394">
                  <c:v>-40.681718355954651</c:v>
                </c:pt>
                <c:pt idx="395">
                  <c:v>-40.875708708737783</c:v>
                </c:pt>
                <c:pt idx="396">
                  <c:v>-40.676217842704233</c:v>
                </c:pt>
                <c:pt idx="397">
                  <c:v>-40.788634236600423</c:v>
                </c:pt>
                <c:pt idx="398">
                  <c:v>-40.768920834026538</c:v>
                </c:pt>
                <c:pt idx="399">
                  <c:v>-40.488713097894731</c:v>
                </c:pt>
              </c:numCache>
            </c:numRef>
          </c:yVal>
          <c:smooth val="1"/>
        </c:ser>
        <c:axId val="67262720"/>
        <c:axId val="67281280"/>
      </c:scatterChart>
      <c:valAx>
        <c:axId val="67262720"/>
        <c:scaling>
          <c:orientation val="minMax"/>
          <c:max val="12"/>
          <c:min val="8"/>
        </c:scaling>
        <c:axPos val="b"/>
        <c:minorGridlines>
          <c:spPr>
            <a:ln>
              <a:prstDash val="sysDot"/>
            </a:ln>
          </c:spPr>
        </c:min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Frequency</a:t>
                </a:r>
                <a:r>
                  <a:rPr lang="en-US" baseline="0" dirty="0"/>
                  <a:t> (GHz)</a:t>
                </a:r>
                <a:endParaRPr lang="en-US" dirty="0"/>
              </a:p>
            </c:rich>
          </c:tx>
        </c:title>
        <c:numFmt formatCode="General" sourceLinked="1"/>
        <c:tickLblPos val="nextTo"/>
        <c:crossAx val="67281280"/>
        <c:crossesAt val="-70"/>
        <c:crossBetween val="midCat"/>
        <c:majorUnit val="1"/>
        <c:minorUnit val="0.5"/>
      </c:valAx>
      <c:valAx>
        <c:axId val="67281280"/>
        <c:scaling>
          <c:orientation val="minMax"/>
          <c:max val="0"/>
          <c:min val="-70"/>
        </c:scaling>
        <c:axPos val="l"/>
        <c:majorGridlines>
          <c:spPr>
            <a:ln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baseline="0" dirty="0"/>
                  <a:t>Isolation (dB)</a:t>
                </a:r>
                <a:endParaRPr lang="en-US" dirty="0"/>
              </a:p>
            </c:rich>
          </c:tx>
        </c:title>
        <c:numFmt formatCode="General" sourceLinked="1"/>
        <c:tickLblPos val="nextTo"/>
        <c:crossAx val="67262720"/>
        <c:crossesAt val="-50"/>
        <c:crossBetween val="midCat"/>
        <c:majorUnit val="10"/>
        <c:minorUnit val="5"/>
      </c:valAx>
    </c:plotArea>
    <c:legend>
      <c:legendPos val="r"/>
    </c:legend>
    <c:plotVisOnly val="1"/>
  </c:chart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 sz="1400" baseline="0" dirty="0"/>
              <a:t>Measured  Isolation; Port 3 </a:t>
            </a:r>
          </a:p>
        </c:rich>
      </c:tx>
    </c:title>
    <c:plotArea>
      <c:layout/>
      <c:scatterChart>
        <c:scatterStyle val="smoothMarker"/>
        <c:ser>
          <c:idx val="0"/>
          <c:order val="0"/>
          <c:tx>
            <c:v>S23</c:v>
          </c:tx>
          <c:marker>
            <c:symbol val="none"/>
          </c:marker>
          <c:xVal>
            <c:numRef>
              <c:f>Sheet1!$M$3:$M$402</c:f>
              <c:numCache>
                <c:formatCode>General</c:formatCode>
                <c:ptCount val="400"/>
                <c:pt idx="0">
                  <c:v>8</c:v>
                </c:pt>
                <c:pt idx="1">
                  <c:v>8.01</c:v>
                </c:pt>
                <c:pt idx="2">
                  <c:v>8.02</c:v>
                </c:pt>
                <c:pt idx="3">
                  <c:v>8.0300000000000011</c:v>
                </c:pt>
                <c:pt idx="4">
                  <c:v>8.0400000000000009</c:v>
                </c:pt>
                <c:pt idx="5">
                  <c:v>8.0500000000000025</c:v>
                </c:pt>
                <c:pt idx="6">
                  <c:v>8.0600000000000023</c:v>
                </c:pt>
                <c:pt idx="7">
                  <c:v>8.0700000000000021</c:v>
                </c:pt>
                <c:pt idx="8">
                  <c:v>8.0800000000000018</c:v>
                </c:pt>
                <c:pt idx="9">
                  <c:v>8.0900000000000016</c:v>
                </c:pt>
                <c:pt idx="10">
                  <c:v>8.1000000000000014</c:v>
                </c:pt>
                <c:pt idx="11">
                  <c:v>8.11</c:v>
                </c:pt>
                <c:pt idx="12">
                  <c:v>8.120000000000001</c:v>
                </c:pt>
                <c:pt idx="13">
                  <c:v>8.1300000000000008</c:v>
                </c:pt>
                <c:pt idx="14">
                  <c:v>8.14</c:v>
                </c:pt>
                <c:pt idx="15">
                  <c:v>8.1499999999999968</c:v>
                </c:pt>
                <c:pt idx="16">
                  <c:v>8.1600000000000037</c:v>
                </c:pt>
                <c:pt idx="17">
                  <c:v>8.1700000000000017</c:v>
                </c:pt>
                <c:pt idx="18">
                  <c:v>8.1800000000000015</c:v>
                </c:pt>
                <c:pt idx="19">
                  <c:v>8.19</c:v>
                </c:pt>
                <c:pt idx="20">
                  <c:v>8.2000000000000011</c:v>
                </c:pt>
                <c:pt idx="21">
                  <c:v>8.2100000000000009</c:v>
                </c:pt>
                <c:pt idx="22">
                  <c:v>8.2199999999999989</c:v>
                </c:pt>
                <c:pt idx="23">
                  <c:v>8.2299999999999986</c:v>
                </c:pt>
                <c:pt idx="24">
                  <c:v>8.2399999999999967</c:v>
                </c:pt>
                <c:pt idx="25">
                  <c:v>8.2499999999999947</c:v>
                </c:pt>
                <c:pt idx="26">
                  <c:v>8.2600000000000016</c:v>
                </c:pt>
                <c:pt idx="27">
                  <c:v>8.27</c:v>
                </c:pt>
                <c:pt idx="28">
                  <c:v>8.2800000000000011</c:v>
                </c:pt>
                <c:pt idx="29">
                  <c:v>8.2900000000000009</c:v>
                </c:pt>
                <c:pt idx="30">
                  <c:v>8.3000000000000025</c:v>
                </c:pt>
                <c:pt idx="31">
                  <c:v>8.31</c:v>
                </c:pt>
                <c:pt idx="32">
                  <c:v>8.3200000000000021</c:v>
                </c:pt>
                <c:pt idx="33">
                  <c:v>8.3300000000000018</c:v>
                </c:pt>
                <c:pt idx="34">
                  <c:v>8.3400000000000016</c:v>
                </c:pt>
                <c:pt idx="35">
                  <c:v>8.3500000000000068</c:v>
                </c:pt>
                <c:pt idx="36">
                  <c:v>8.3600000000000048</c:v>
                </c:pt>
                <c:pt idx="37">
                  <c:v>8.3700000000000028</c:v>
                </c:pt>
                <c:pt idx="38">
                  <c:v>8.3800000000000008</c:v>
                </c:pt>
                <c:pt idx="39">
                  <c:v>8.3900000000000023</c:v>
                </c:pt>
                <c:pt idx="40">
                  <c:v>8.4000000000000021</c:v>
                </c:pt>
                <c:pt idx="41">
                  <c:v>8.4100000000000037</c:v>
                </c:pt>
                <c:pt idx="42">
                  <c:v>8.4200000000000017</c:v>
                </c:pt>
                <c:pt idx="43">
                  <c:v>8.4300000000000015</c:v>
                </c:pt>
                <c:pt idx="44">
                  <c:v>8.44</c:v>
                </c:pt>
                <c:pt idx="45">
                  <c:v>8.4500000000000028</c:v>
                </c:pt>
                <c:pt idx="46">
                  <c:v>8.4600000000000026</c:v>
                </c:pt>
                <c:pt idx="47">
                  <c:v>8.4700000000000006</c:v>
                </c:pt>
                <c:pt idx="48">
                  <c:v>8.4800000000000022</c:v>
                </c:pt>
                <c:pt idx="49">
                  <c:v>8.490000000000002</c:v>
                </c:pt>
                <c:pt idx="50">
                  <c:v>8.5000000000000018</c:v>
                </c:pt>
                <c:pt idx="51">
                  <c:v>8.5100000000000016</c:v>
                </c:pt>
                <c:pt idx="52">
                  <c:v>8.52</c:v>
                </c:pt>
                <c:pt idx="53">
                  <c:v>8.5300000000000011</c:v>
                </c:pt>
                <c:pt idx="54">
                  <c:v>8.5400000000000009</c:v>
                </c:pt>
                <c:pt idx="55">
                  <c:v>8.5500000000000025</c:v>
                </c:pt>
                <c:pt idx="56">
                  <c:v>8.5600000000000023</c:v>
                </c:pt>
                <c:pt idx="57">
                  <c:v>8.5700000000000021</c:v>
                </c:pt>
                <c:pt idx="58">
                  <c:v>8.5800000000000018</c:v>
                </c:pt>
                <c:pt idx="59">
                  <c:v>8.5900000000000016</c:v>
                </c:pt>
                <c:pt idx="60">
                  <c:v>8.6000000000000014</c:v>
                </c:pt>
                <c:pt idx="61">
                  <c:v>8.61</c:v>
                </c:pt>
                <c:pt idx="62">
                  <c:v>8.6199999999999868</c:v>
                </c:pt>
                <c:pt idx="63">
                  <c:v>8.6299999999999866</c:v>
                </c:pt>
                <c:pt idx="64">
                  <c:v>8.6399999999999864</c:v>
                </c:pt>
                <c:pt idx="65">
                  <c:v>8.6499999999999861</c:v>
                </c:pt>
                <c:pt idx="66">
                  <c:v>8.6600000000000037</c:v>
                </c:pt>
                <c:pt idx="67">
                  <c:v>8.6700000000000017</c:v>
                </c:pt>
                <c:pt idx="68">
                  <c:v>8.6800000000000015</c:v>
                </c:pt>
                <c:pt idx="69">
                  <c:v>8.69</c:v>
                </c:pt>
                <c:pt idx="70">
                  <c:v>8.7000000000000011</c:v>
                </c:pt>
                <c:pt idx="71">
                  <c:v>8.7099999999999866</c:v>
                </c:pt>
                <c:pt idx="72">
                  <c:v>8.7199999999999847</c:v>
                </c:pt>
                <c:pt idx="73">
                  <c:v>8.7299999999999844</c:v>
                </c:pt>
                <c:pt idx="74">
                  <c:v>8.7399999999999842</c:v>
                </c:pt>
                <c:pt idx="75">
                  <c:v>8.749999999999984</c:v>
                </c:pt>
                <c:pt idx="76">
                  <c:v>8.7600000000000016</c:v>
                </c:pt>
                <c:pt idx="77">
                  <c:v>8.77</c:v>
                </c:pt>
                <c:pt idx="78">
                  <c:v>8.7800000000000011</c:v>
                </c:pt>
                <c:pt idx="79">
                  <c:v>8.7899999999999867</c:v>
                </c:pt>
                <c:pt idx="80">
                  <c:v>8.7999999999999847</c:v>
                </c:pt>
                <c:pt idx="81">
                  <c:v>8.8100000000000023</c:v>
                </c:pt>
                <c:pt idx="82">
                  <c:v>8.8200000000000021</c:v>
                </c:pt>
                <c:pt idx="83">
                  <c:v>8.8300000000000018</c:v>
                </c:pt>
                <c:pt idx="84">
                  <c:v>8.8400000000000016</c:v>
                </c:pt>
                <c:pt idx="85">
                  <c:v>8.8500000000000068</c:v>
                </c:pt>
                <c:pt idx="86">
                  <c:v>8.8600000000000048</c:v>
                </c:pt>
                <c:pt idx="87">
                  <c:v>8.8700000000000028</c:v>
                </c:pt>
                <c:pt idx="88">
                  <c:v>8.8800000000000008</c:v>
                </c:pt>
                <c:pt idx="89">
                  <c:v>8.8900000000000023</c:v>
                </c:pt>
                <c:pt idx="90">
                  <c:v>8.9000000000000021</c:v>
                </c:pt>
                <c:pt idx="91">
                  <c:v>8.9100000000000037</c:v>
                </c:pt>
                <c:pt idx="92">
                  <c:v>8.9200000000000017</c:v>
                </c:pt>
                <c:pt idx="93">
                  <c:v>8.9300000000000015</c:v>
                </c:pt>
                <c:pt idx="94">
                  <c:v>8.94</c:v>
                </c:pt>
                <c:pt idx="95">
                  <c:v>8.9499999999999797</c:v>
                </c:pt>
                <c:pt idx="96">
                  <c:v>8.9600000000000026</c:v>
                </c:pt>
                <c:pt idx="97">
                  <c:v>8.9700000000000042</c:v>
                </c:pt>
                <c:pt idx="98">
                  <c:v>8.9800000000000022</c:v>
                </c:pt>
                <c:pt idx="99">
                  <c:v>8.990000000000002</c:v>
                </c:pt>
                <c:pt idx="100">
                  <c:v>9.0000000000000018</c:v>
                </c:pt>
                <c:pt idx="101">
                  <c:v>9.0100000000000016</c:v>
                </c:pt>
                <c:pt idx="102">
                  <c:v>9.02</c:v>
                </c:pt>
                <c:pt idx="103">
                  <c:v>9.0299999999999798</c:v>
                </c:pt>
                <c:pt idx="104">
                  <c:v>9.0399999999999778</c:v>
                </c:pt>
                <c:pt idx="105">
                  <c:v>9.0499999999999776</c:v>
                </c:pt>
                <c:pt idx="106">
                  <c:v>9.0600000000000023</c:v>
                </c:pt>
                <c:pt idx="107">
                  <c:v>9.0700000000000021</c:v>
                </c:pt>
                <c:pt idx="108">
                  <c:v>9.0800000000000018</c:v>
                </c:pt>
                <c:pt idx="109">
                  <c:v>9.0899999999999768</c:v>
                </c:pt>
                <c:pt idx="110">
                  <c:v>9.0999999999999766</c:v>
                </c:pt>
                <c:pt idx="111">
                  <c:v>9.1099999999999763</c:v>
                </c:pt>
                <c:pt idx="112">
                  <c:v>9.1199999999999761</c:v>
                </c:pt>
                <c:pt idx="113">
                  <c:v>9.1299999999999777</c:v>
                </c:pt>
                <c:pt idx="114">
                  <c:v>9.1399999999999757</c:v>
                </c:pt>
                <c:pt idx="115">
                  <c:v>9.1499999999999755</c:v>
                </c:pt>
                <c:pt idx="116">
                  <c:v>9.1600000000000037</c:v>
                </c:pt>
                <c:pt idx="117">
                  <c:v>9.1699999999999768</c:v>
                </c:pt>
                <c:pt idx="118">
                  <c:v>9.1799999999999748</c:v>
                </c:pt>
                <c:pt idx="119">
                  <c:v>9.1899999999999746</c:v>
                </c:pt>
                <c:pt idx="120">
                  <c:v>9.1999999999999744</c:v>
                </c:pt>
                <c:pt idx="121">
                  <c:v>9.2099999999999742</c:v>
                </c:pt>
                <c:pt idx="122">
                  <c:v>9.219999999999974</c:v>
                </c:pt>
                <c:pt idx="123">
                  <c:v>9.2299999999999738</c:v>
                </c:pt>
                <c:pt idx="124">
                  <c:v>9.2399999999999736</c:v>
                </c:pt>
                <c:pt idx="125">
                  <c:v>9.2499999999999734</c:v>
                </c:pt>
                <c:pt idx="126">
                  <c:v>9.2599999999999767</c:v>
                </c:pt>
                <c:pt idx="127">
                  <c:v>9.2699999999999747</c:v>
                </c:pt>
                <c:pt idx="128">
                  <c:v>9.2799999999999727</c:v>
                </c:pt>
                <c:pt idx="129">
                  <c:v>9.2899999999999725</c:v>
                </c:pt>
                <c:pt idx="130">
                  <c:v>9.2999999999999723</c:v>
                </c:pt>
                <c:pt idx="131">
                  <c:v>9.3100000000000023</c:v>
                </c:pt>
                <c:pt idx="132">
                  <c:v>9.3200000000000021</c:v>
                </c:pt>
                <c:pt idx="133">
                  <c:v>9.3300000000000018</c:v>
                </c:pt>
                <c:pt idx="134">
                  <c:v>9.3399999999999768</c:v>
                </c:pt>
                <c:pt idx="135">
                  <c:v>9.3499999999999748</c:v>
                </c:pt>
                <c:pt idx="136">
                  <c:v>9.3600000000000048</c:v>
                </c:pt>
                <c:pt idx="137">
                  <c:v>9.3700000000000028</c:v>
                </c:pt>
                <c:pt idx="138">
                  <c:v>9.3800000000000008</c:v>
                </c:pt>
                <c:pt idx="139">
                  <c:v>9.3900000000000023</c:v>
                </c:pt>
                <c:pt idx="140">
                  <c:v>9.4000000000000021</c:v>
                </c:pt>
                <c:pt idx="141">
                  <c:v>9.4100000000000019</c:v>
                </c:pt>
                <c:pt idx="142">
                  <c:v>9.4199999999999768</c:v>
                </c:pt>
                <c:pt idx="143">
                  <c:v>9.4299999999999748</c:v>
                </c:pt>
                <c:pt idx="144">
                  <c:v>9.4399999999999746</c:v>
                </c:pt>
                <c:pt idx="145">
                  <c:v>9.4499999999999726</c:v>
                </c:pt>
                <c:pt idx="146">
                  <c:v>9.4600000000000026</c:v>
                </c:pt>
                <c:pt idx="147">
                  <c:v>9.4700000000000042</c:v>
                </c:pt>
                <c:pt idx="148">
                  <c:v>9.4800000000000022</c:v>
                </c:pt>
                <c:pt idx="149">
                  <c:v>9.490000000000002</c:v>
                </c:pt>
                <c:pt idx="150">
                  <c:v>9.4999999999999964</c:v>
                </c:pt>
                <c:pt idx="151">
                  <c:v>9.5099999999999767</c:v>
                </c:pt>
                <c:pt idx="152">
                  <c:v>9.5199999999999747</c:v>
                </c:pt>
                <c:pt idx="153">
                  <c:v>9.5299999999999727</c:v>
                </c:pt>
                <c:pt idx="154">
                  <c:v>9.5399999999999725</c:v>
                </c:pt>
                <c:pt idx="155">
                  <c:v>9.5499999999999705</c:v>
                </c:pt>
                <c:pt idx="156">
                  <c:v>9.5600000000000023</c:v>
                </c:pt>
                <c:pt idx="157">
                  <c:v>9.5699999999999985</c:v>
                </c:pt>
                <c:pt idx="158">
                  <c:v>9.5799999999999965</c:v>
                </c:pt>
                <c:pt idx="159">
                  <c:v>9.5899999999999768</c:v>
                </c:pt>
                <c:pt idx="160">
                  <c:v>9.5999999999999748</c:v>
                </c:pt>
                <c:pt idx="161">
                  <c:v>9.6099999999999728</c:v>
                </c:pt>
                <c:pt idx="162">
                  <c:v>9.6199999999999708</c:v>
                </c:pt>
                <c:pt idx="163">
                  <c:v>9.6299999999999706</c:v>
                </c:pt>
                <c:pt idx="164">
                  <c:v>9.6399999999999668</c:v>
                </c:pt>
                <c:pt idx="165">
                  <c:v>9.6499999999999648</c:v>
                </c:pt>
                <c:pt idx="166">
                  <c:v>9.6599999999999948</c:v>
                </c:pt>
                <c:pt idx="167">
                  <c:v>9.6699999999999768</c:v>
                </c:pt>
                <c:pt idx="168">
                  <c:v>9.6799999999999748</c:v>
                </c:pt>
                <c:pt idx="169">
                  <c:v>9.6899999999999746</c:v>
                </c:pt>
                <c:pt idx="170">
                  <c:v>9.6999999999999726</c:v>
                </c:pt>
                <c:pt idx="171">
                  <c:v>9.7099999999999724</c:v>
                </c:pt>
                <c:pt idx="172">
                  <c:v>9.7199999999999704</c:v>
                </c:pt>
                <c:pt idx="173">
                  <c:v>9.7299999999999667</c:v>
                </c:pt>
                <c:pt idx="174">
                  <c:v>9.7399999999999647</c:v>
                </c:pt>
                <c:pt idx="175">
                  <c:v>9.7499999999999627</c:v>
                </c:pt>
                <c:pt idx="176">
                  <c:v>9.7599999999999767</c:v>
                </c:pt>
                <c:pt idx="177">
                  <c:v>9.7699999999999747</c:v>
                </c:pt>
                <c:pt idx="178">
                  <c:v>9.7799999999999727</c:v>
                </c:pt>
                <c:pt idx="179">
                  <c:v>9.7899999999999725</c:v>
                </c:pt>
                <c:pt idx="180">
                  <c:v>9.7999999999999705</c:v>
                </c:pt>
                <c:pt idx="181">
                  <c:v>9.8100000000000023</c:v>
                </c:pt>
                <c:pt idx="182">
                  <c:v>9.8199999999999914</c:v>
                </c:pt>
                <c:pt idx="183">
                  <c:v>9.8299999999999912</c:v>
                </c:pt>
                <c:pt idx="184">
                  <c:v>9.8399999999999768</c:v>
                </c:pt>
                <c:pt idx="185">
                  <c:v>9.8499999999999748</c:v>
                </c:pt>
                <c:pt idx="186">
                  <c:v>9.8600000000000048</c:v>
                </c:pt>
                <c:pt idx="187">
                  <c:v>9.8700000000000028</c:v>
                </c:pt>
                <c:pt idx="188">
                  <c:v>9.8800000000000008</c:v>
                </c:pt>
                <c:pt idx="189">
                  <c:v>9.8899999999999988</c:v>
                </c:pt>
                <c:pt idx="190">
                  <c:v>9.8999999999999915</c:v>
                </c:pt>
                <c:pt idx="191">
                  <c:v>9.9099999999999895</c:v>
                </c:pt>
                <c:pt idx="192">
                  <c:v>9.9199999999999768</c:v>
                </c:pt>
                <c:pt idx="193">
                  <c:v>9.9299999999999748</c:v>
                </c:pt>
                <c:pt idx="194">
                  <c:v>9.9399999999999746</c:v>
                </c:pt>
                <c:pt idx="195">
                  <c:v>9.9499999999999726</c:v>
                </c:pt>
                <c:pt idx="196">
                  <c:v>9.9600000000000026</c:v>
                </c:pt>
                <c:pt idx="197">
                  <c:v>9.9699999999999953</c:v>
                </c:pt>
                <c:pt idx="198">
                  <c:v>9.9799999999999915</c:v>
                </c:pt>
                <c:pt idx="199">
                  <c:v>9.9899999999999878</c:v>
                </c:pt>
                <c:pt idx="200">
                  <c:v>9.9999999999999858</c:v>
                </c:pt>
                <c:pt idx="201">
                  <c:v>10.009999999999986</c:v>
                </c:pt>
                <c:pt idx="202">
                  <c:v>10.019999999999976</c:v>
                </c:pt>
                <c:pt idx="203">
                  <c:v>10.029999999999974</c:v>
                </c:pt>
                <c:pt idx="204">
                  <c:v>10.039999999999974</c:v>
                </c:pt>
                <c:pt idx="205">
                  <c:v>10.049999999999956</c:v>
                </c:pt>
                <c:pt idx="206">
                  <c:v>10.059999999999995</c:v>
                </c:pt>
                <c:pt idx="207">
                  <c:v>10.069999999999991</c:v>
                </c:pt>
                <c:pt idx="208">
                  <c:v>10.079999999999988</c:v>
                </c:pt>
                <c:pt idx="209">
                  <c:v>10.089999999999984</c:v>
                </c:pt>
                <c:pt idx="210">
                  <c:v>10.099999999999984</c:v>
                </c:pt>
                <c:pt idx="211">
                  <c:v>10.109999999999976</c:v>
                </c:pt>
                <c:pt idx="212">
                  <c:v>10.119999999999974</c:v>
                </c:pt>
                <c:pt idx="213">
                  <c:v>10.129999999999956</c:v>
                </c:pt>
                <c:pt idx="214">
                  <c:v>10.139999999999954</c:v>
                </c:pt>
                <c:pt idx="215">
                  <c:v>10.149999999999954</c:v>
                </c:pt>
                <c:pt idx="216">
                  <c:v>10.159999999999988</c:v>
                </c:pt>
                <c:pt idx="217">
                  <c:v>10.169999999999982</c:v>
                </c:pt>
                <c:pt idx="218">
                  <c:v>10.179999999999982</c:v>
                </c:pt>
                <c:pt idx="219">
                  <c:v>10.189999999999976</c:v>
                </c:pt>
                <c:pt idx="220">
                  <c:v>10.199999999999974</c:v>
                </c:pt>
                <c:pt idx="221">
                  <c:v>10.209999999999956</c:v>
                </c:pt>
                <c:pt idx="222">
                  <c:v>10.219999999999954</c:v>
                </c:pt>
                <c:pt idx="223">
                  <c:v>10.229999999999952</c:v>
                </c:pt>
                <c:pt idx="224">
                  <c:v>10.239999999999952</c:v>
                </c:pt>
                <c:pt idx="225">
                  <c:v>10.249999999999952</c:v>
                </c:pt>
                <c:pt idx="226">
                  <c:v>10.25999999999998</c:v>
                </c:pt>
                <c:pt idx="227">
                  <c:v>10.269999999999976</c:v>
                </c:pt>
                <c:pt idx="228">
                  <c:v>10.279999999999974</c:v>
                </c:pt>
                <c:pt idx="229">
                  <c:v>10.289999999999974</c:v>
                </c:pt>
                <c:pt idx="230">
                  <c:v>10.299999999999956</c:v>
                </c:pt>
                <c:pt idx="231">
                  <c:v>10.309999999999988</c:v>
                </c:pt>
                <c:pt idx="232">
                  <c:v>10.319999999999986</c:v>
                </c:pt>
                <c:pt idx="233">
                  <c:v>10.329999999999981</c:v>
                </c:pt>
                <c:pt idx="234">
                  <c:v>10.339999999999979</c:v>
                </c:pt>
                <c:pt idx="235">
                  <c:v>10.349999999999978</c:v>
                </c:pt>
                <c:pt idx="236">
                  <c:v>10.36</c:v>
                </c:pt>
                <c:pt idx="237">
                  <c:v>10.369999999999996</c:v>
                </c:pt>
                <c:pt idx="238">
                  <c:v>10.379999999999992</c:v>
                </c:pt>
                <c:pt idx="239">
                  <c:v>10.389999999999988</c:v>
                </c:pt>
                <c:pt idx="240">
                  <c:v>10.399999999999984</c:v>
                </c:pt>
                <c:pt idx="241">
                  <c:v>10.409999999999984</c:v>
                </c:pt>
                <c:pt idx="242">
                  <c:v>10.419999999999979</c:v>
                </c:pt>
                <c:pt idx="243">
                  <c:v>10.429999999999978</c:v>
                </c:pt>
                <c:pt idx="244">
                  <c:v>10.439999999999976</c:v>
                </c:pt>
                <c:pt idx="245">
                  <c:v>10.449999999999974</c:v>
                </c:pt>
                <c:pt idx="246">
                  <c:v>10.459999999999992</c:v>
                </c:pt>
                <c:pt idx="247">
                  <c:v>10.469999999999988</c:v>
                </c:pt>
                <c:pt idx="248">
                  <c:v>10.479999999999984</c:v>
                </c:pt>
                <c:pt idx="249">
                  <c:v>10.489999999999981</c:v>
                </c:pt>
                <c:pt idx="250">
                  <c:v>10.499999999999977</c:v>
                </c:pt>
                <c:pt idx="251">
                  <c:v>10.509999999999977</c:v>
                </c:pt>
                <c:pt idx="252">
                  <c:v>10.519999999999975</c:v>
                </c:pt>
                <c:pt idx="253">
                  <c:v>10.529999999999973</c:v>
                </c:pt>
                <c:pt idx="254">
                  <c:v>10.539999999999973</c:v>
                </c:pt>
                <c:pt idx="255">
                  <c:v>10.549999999999956</c:v>
                </c:pt>
                <c:pt idx="256">
                  <c:v>10.559999999999985</c:v>
                </c:pt>
                <c:pt idx="257">
                  <c:v>10.569999999999981</c:v>
                </c:pt>
                <c:pt idx="258">
                  <c:v>10.579999999999979</c:v>
                </c:pt>
                <c:pt idx="259">
                  <c:v>10.589999999999977</c:v>
                </c:pt>
                <c:pt idx="260">
                  <c:v>10.599999999999977</c:v>
                </c:pt>
                <c:pt idx="261">
                  <c:v>10.609999999999971</c:v>
                </c:pt>
                <c:pt idx="262">
                  <c:v>10.619999999999971</c:v>
                </c:pt>
                <c:pt idx="263">
                  <c:v>10.629999999999956</c:v>
                </c:pt>
                <c:pt idx="264">
                  <c:v>10.639999999999954</c:v>
                </c:pt>
                <c:pt idx="265">
                  <c:v>10.649999999999952</c:v>
                </c:pt>
                <c:pt idx="266">
                  <c:v>10.659999999999979</c:v>
                </c:pt>
                <c:pt idx="267">
                  <c:v>10.669999999999975</c:v>
                </c:pt>
                <c:pt idx="268">
                  <c:v>10.679999999999975</c:v>
                </c:pt>
                <c:pt idx="269">
                  <c:v>10.689999999999973</c:v>
                </c:pt>
                <c:pt idx="270">
                  <c:v>10.699999999999969</c:v>
                </c:pt>
                <c:pt idx="271">
                  <c:v>10.709999999999956</c:v>
                </c:pt>
                <c:pt idx="272">
                  <c:v>10.719999999999954</c:v>
                </c:pt>
                <c:pt idx="273">
                  <c:v>10.729999999999952</c:v>
                </c:pt>
                <c:pt idx="274">
                  <c:v>10.73999999999995</c:v>
                </c:pt>
                <c:pt idx="275">
                  <c:v>10.74999999999995</c:v>
                </c:pt>
                <c:pt idx="276">
                  <c:v>10.759999999999975</c:v>
                </c:pt>
                <c:pt idx="277">
                  <c:v>10.769999999999973</c:v>
                </c:pt>
                <c:pt idx="278">
                  <c:v>10.779999999999969</c:v>
                </c:pt>
                <c:pt idx="279">
                  <c:v>10.789999999999969</c:v>
                </c:pt>
                <c:pt idx="280">
                  <c:v>10.799999999999956</c:v>
                </c:pt>
                <c:pt idx="281">
                  <c:v>10.809999999999979</c:v>
                </c:pt>
                <c:pt idx="282">
                  <c:v>10.819999999999979</c:v>
                </c:pt>
                <c:pt idx="283">
                  <c:v>10.829999999999975</c:v>
                </c:pt>
                <c:pt idx="284">
                  <c:v>10.839999999999973</c:v>
                </c:pt>
                <c:pt idx="285">
                  <c:v>10.849999999999973</c:v>
                </c:pt>
                <c:pt idx="286">
                  <c:v>10.859999999999992</c:v>
                </c:pt>
                <c:pt idx="287">
                  <c:v>10.869999999999985</c:v>
                </c:pt>
                <c:pt idx="288">
                  <c:v>10.879999999999981</c:v>
                </c:pt>
                <c:pt idx="289">
                  <c:v>10.889999999999979</c:v>
                </c:pt>
                <c:pt idx="290">
                  <c:v>10.899999999999977</c:v>
                </c:pt>
                <c:pt idx="291">
                  <c:v>10.909999999999977</c:v>
                </c:pt>
                <c:pt idx="292">
                  <c:v>10.919999999999973</c:v>
                </c:pt>
                <c:pt idx="293">
                  <c:v>10.929999999999973</c:v>
                </c:pt>
                <c:pt idx="294">
                  <c:v>10.939999999999966</c:v>
                </c:pt>
                <c:pt idx="295">
                  <c:v>10.949999999999966</c:v>
                </c:pt>
                <c:pt idx="296">
                  <c:v>10.959999999999981</c:v>
                </c:pt>
                <c:pt idx="297">
                  <c:v>10.969999999999978</c:v>
                </c:pt>
                <c:pt idx="298">
                  <c:v>10.979999999999976</c:v>
                </c:pt>
                <c:pt idx="299">
                  <c:v>10.989999999999975</c:v>
                </c:pt>
                <c:pt idx="300">
                  <c:v>10.999999999999972</c:v>
                </c:pt>
                <c:pt idx="301">
                  <c:v>11.009999999999971</c:v>
                </c:pt>
                <c:pt idx="302">
                  <c:v>11.019999999999966</c:v>
                </c:pt>
                <c:pt idx="303">
                  <c:v>11.029999999999964</c:v>
                </c:pt>
                <c:pt idx="304">
                  <c:v>11.039999999999964</c:v>
                </c:pt>
                <c:pt idx="305">
                  <c:v>11.049999999999956</c:v>
                </c:pt>
                <c:pt idx="306">
                  <c:v>11.059999999999977</c:v>
                </c:pt>
                <c:pt idx="307">
                  <c:v>11.069999999999975</c:v>
                </c:pt>
                <c:pt idx="308">
                  <c:v>11.079999999999972</c:v>
                </c:pt>
                <c:pt idx="309">
                  <c:v>11.089999999999968</c:v>
                </c:pt>
                <c:pt idx="310">
                  <c:v>11.099999999999966</c:v>
                </c:pt>
                <c:pt idx="311">
                  <c:v>11.109999999999962</c:v>
                </c:pt>
                <c:pt idx="312">
                  <c:v>11.119999999999962</c:v>
                </c:pt>
                <c:pt idx="313">
                  <c:v>11.129999999999956</c:v>
                </c:pt>
                <c:pt idx="314">
                  <c:v>11.139999999999954</c:v>
                </c:pt>
                <c:pt idx="315">
                  <c:v>11.149999999999936</c:v>
                </c:pt>
                <c:pt idx="316">
                  <c:v>11.159999999999973</c:v>
                </c:pt>
                <c:pt idx="317">
                  <c:v>11.169999999999966</c:v>
                </c:pt>
                <c:pt idx="318">
                  <c:v>11.179999999999966</c:v>
                </c:pt>
                <c:pt idx="319">
                  <c:v>11.18999999999996</c:v>
                </c:pt>
                <c:pt idx="320">
                  <c:v>11.19999999999996</c:v>
                </c:pt>
                <c:pt idx="321">
                  <c:v>11.209999999999956</c:v>
                </c:pt>
                <c:pt idx="322">
                  <c:v>11.219999999999954</c:v>
                </c:pt>
                <c:pt idx="323">
                  <c:v>11.229999999999936</c:v>
                </c:pt>
                <c:pt idx="324">
                  <c:v>11.239999999999934</c:v>
                </c:pt>
                <c:pt idx="325">
                  <c:v>11.249999999999932</c:v>
                </c:pt>
                <c:pt idx="326">
                  <c:v>11.259999999999966</c:v>
                </c:pt>
                <c:pt idx="327">
                  <c:v>11.26999999999996</c:v>
                </c:pt>
                <c:pt idx="328">
                  <c:v>11.279999999999959</c:v>
                </c:pt>
                <c:pt idx="329">
                  <c:v>11.289999999999958</c:v>
                </c:pt>
                <c:pt idx="330">
                  <c:v>11.299999999999955</c:v>
                </c:pt>
                <c:pt idx="331">
                  <c:v>11.309999999999974</c:v>
                </c:pt>
                <c:pt idx="332">
                  <c:v>11.319999999999972</c:v>
                </c:pt>
                <c:pt idx="333">
                  <c:v>11.329999999999965</c:v>
                </c:pt>
                <c:pt idx="334">
                  <c:v>11.339999999999964</c:v>
                </c:pt>
                <c:pt idx="335">
                  <c:v>11.349999999999959</c:v>
                </c:pt>
                <c:pt idx="336">
                  <c:v>11.359999999999982</c:v>
                </c:pt>
                <c:pt idx="337">
                  <c:v>11.369999999999976</c:v>
                </c:pt>
                <c:pt idx="338">
                  <c:v>11.379999999999974</c:v>
                </c:pt>
                <c:pt idx="339">
                  <c:v>11.389999999999974</c:v>
                </c:pt>
                <c:pt idx="340">
                  <c:v>11.399999999999972</c:v>
                </c:pt>
                <c:pt idx="341">
                  <c:v>11.409999999999965</c:v>
                </c:pt>
                <c:pt idx="342">
                  <c:v>11.419999999999961</c:v>
                </c:pt>
                <c:pt idx="343">
                  <c:v>11.429999999999959</c:v>
                </c:pt>
                <c:pt idx="344">
                  <c:v>11.439999999999955</c:v>
                </c:pt>
                <c:pt idx="345">
                  <c:v>11.449999999999926</c:v>
                </c:pt>
                <c:pt idx="346">
                  <c:v>11.459999999999972</c:v>
                </c:pt>
                <c:pt idx="347">
                  <c:v>11.469999999999972</c:v>
                </c:pt>
                <c:pt idx="348">
                  <c:v>11.479999999999968</c:v>
                </c:pt>
                <c:pt idx="349">
                  <c:v>11.489999999999961</c:v>
                </c:pt>
                <c:pt idx="350">
                  <c:v>11.499999999999959</c:v>
                </c:pt>
                <c:pt idx="351">
                  <c:v>11.509999999999959</c:v>
                </c:pt>
                <c:pt idx="352">
                  <c:v>11.519999999999955</c:v>
                </c:pt>
                <c:pt idx="353">
                  <c:v>11.529999999999953</c:v>
                </c:pt>
                <c:pt idx="354">
                  <c:v>11.539999999999926</c:v>
                </c:pt>
                <c:pt idx="355">
                  <c:v>11.549999999999924</c:v>
                </c:pt>
                <c:pt idx="356">
                  <c:v>11.559999999999969</c:v>
                </c:pt>
                <c:pt idx="357">
                  <c:v>11.569999999999961</c:v>
                </c:pt>
                <c:pt idx="358">
                  <c:v>11.579999999999957</c:v>
                </c:pt>
                <c:pt idx="359">
                  <c:v>11.589999999999957</c:v>
                </c:pt>
                <c:pt idx="360">
                  <c:v>11.599999999999953</c:v>
                </c:pt>
                <c:pt idx="361">
                  <c:v>11.609999999999951</c:v>
                </c:pt>
                <c:pt idx="362">
                  <c:v>11.619999999999926</c:v>
                </c:pt>
                <c:pt idx="363">
                  <c:v>11.629999999999924</c:v>
                </c:pt>
                <c:pt idx="364">
                  <c:v>11.639999999999922</c:v>
                </c:pt>
                <c:pt idx="365">
                  <c:v>11.649999999999922</c:v>
                </c:pt>
                <c:pt idx="366">
                  <c:v>11.659999999999956</c:v>
                </c:pt>
                <c:pt idx="367">
                  <c:v>11.669999999999956</c:v>
                </c:pt>
                <c:pt idx="368">
                  <c:v>11.679999999999954</c:v>
                </c:pt>
                <c:pt idx="369">
                  <c:v>11.689999999999948</c:v>
                </c:pt>
                <c:pt idx="370">
                  <c:v>11.699999999999926</c:v>
                </c:pt>
                <c:pt idx="371">
                  <c:v>11.709999999999924</c:v>
                </c:pt>
                <c:pt idx="372">
                  <c:v>11.719999999999922</c:v>
                </c:pt>
                <c:pt idx="373">
                  <c:v>11.72999999999992</c:v>
                </c:pt>
                <c:pt idx="374">
                  <c:v>11.73999999999992</c:v>
                </c:pt>
                <c:pt idx="375">
                  <c:v>11.74999999999992</c:v>
                </c:pt>
                <c:pt idx="376">
                  <c:v>11.759999999999954</c:v>
                </c:pt>
                <c:pt idx="377">
                  <c:v>11.769999999999948</c:v>
                </c:pt>
                <c:pt idx="378">
                  <c:v>11.779999999999946</c:v>
                </c:pt>
                <c:pt idx="379">
                  <c:v>11.789999999999926</c:v>
                </c:pt>
                <c:pt idx="380">
                  <c:v>11.799999999999924</c:v>
                </c:pt>
                <c:pt idx="381">
                  <c:v>11.809999999999961</c:v>
                </c:pt>
                <c:pt idx="382">
                  <c:v>11.819999999999956</c:v>
                </c:pt>
                <c:pt idx="383">
                  <c:v>11.829999999999954</c:v>
                </c:pt>
                <c:pt idx="384">
                  <c:v>11.839999999999954</c:v>
                </c:pt>
                <c:pt idx="385">
                  <c:v>11.849999999999948</c:v>
                </c:pt>
                <c:pt idx="386">
                  <c:v>11.859999999999971</c:v>
                </c:pt>
                <c:pt idx="387">
                  <c:v>11.869999999999967</c:v>
                </c:pt>
                <c:pt idx="388">
                  <c:v>11.879999999999962</c:v>
                </c:pt>
                <c:pt idx="389">
                  <c:v>11.889999999999961</c:v>
                </c:pt>
                <c:pt idx="390">
                  <c:v>11.899999999999956</c:v>
                </c:pt>
                <c:pt idx="391">
                  <c:v>11.909999999999952</c:v>
                </c:pt>
                <c:pt idx="392">
                  <c:v>11.919999999999952</c:v>
                </c:pt>
                <c:pt idx="393">
                  <c:v>11.929999999999948</c:v>
                </c:pt>
                <c:pt idx="394">
                  <c:v>11.939999999999944</c:v>
                </c:pt>
                <c:pt idx="395">
                  <c:v>11.949999999999926</c:v>
                </c:pt>
                <c:pt idx="396">
                  <c:v>11.959999999999962</c:v>
                </c:pt>
                <c:pt idx="397">
                  <c:v>11.969999999999958</c:v>
                </c:pt>
                <c:pt idx="398">
                  <c:v>11.979999999999956</c:v>
                </c:pt>
                <c:pt idx="399">
                  <c:v>11.989999999999952</c:v>
                </c:pt>
              </c:numCache>
            </c:numRef>
          </c:xVal>
          <c:yVal>
            <c:numRef>
              <c:f>Sheet1!$Q$3:$Q$402</c:f>
              <c:numCache>
                <c:formatCode>General</c:formatCode>
                <c:ptCount val="400"/>
                <c:pt idx="0">
                  <c:v>-39.672046628478014</c:v>
                </c:pt>
                <c:pt idx="1">
                  <c:v>-39.457877557980261</c:v>
                </c:pt>
                <c:pt idx="2">
                  <c:v>-39.679751869534478</c:v>
                </c:pt>
                <c:pt idx="3">
                  <c:v>-39.610323575249389</c:v>
                </c:pt>
                <c:pt idx="4">
                  <c:v>-39.529520349102071</c:v>
                </c:pt>
                <c:pt idx="5">
                  <c:v>-39.576068582605544</c:v>
                </c:pt>
                <c:pt idx="6">
                  <c:v>-39.606414548943739</c:v>
                </c:pt>
                <c:pt idx="7">
                  <c:v>-39.518762078562851</c:v>
                </c:pt>
                <c:pt idx="8">
                  <c:v>-39.386662368573816</c:v>
                </c:pt>
                <c:pt idx="9">
                  <c:v>-39.341494009047345</c:v>
                </c:pt>
                <c:pt idx="10">
                  <c:v>-38.993535170141399</c:v>
                </c:pt>
                <c:pt idx="11">
                  <c:v>-40.499049006957655</c:v>
                </c:pt>
                <c:pt idx="12">
                  <c:v>-39.962651876644394</c:v>
                </c:pt>
                <c:pt idx="13">
                  <c:v>-39.837068261034297</c:v>
                </c:pt>
                <c:pt idx="14">
                  <c:v>-39.778602480799243</c:v>
                </c:pt>
                <c:pt idx="15">
                  <c:v>-39.950108064227244</c:v>
                </c:pt>
                <c:pt idx="16">
                  <c:v>-39.963134109029063</c:v>
                </c:pt>
                <c:pt idx="17">
                  <c:v>-39.918790531484596</c:v>
                </c:pt>
                <c:pt idx="18">
                  <c:v>-39.950136714009133</c:v>
                </c:pt>
                <c:pt idx="19">
                  <c:v>-39.938359967032071</c:v>
                </c:pt>
                <c:pt idx="20">
                  <c:v>-40.011365455158746</c:v>
                </c:pt>
                <c:pt idx="21">
                  <c:v>-40.141824716943134</c:v>
                </c:pt>
                <c:pt idx="22">
                  <c:v>-39.988143976204803</c:v>
                </c:pt>
                <c:pt idx="23">
                  <c:v>-40.144383710248995</c:v>
                </c:pt>
                <c:pt idx="24">
                  <c:v>-40.266961681173406</c:v>
                </c:pt>
                <c:pt idx="25">
                  <c:v>-40.256016198979196</c:v>
                </c:pt>
                <c:pt idx="26">
                  <c:v>-40.235039717462499</c:v>
                </c:pt>
                <c:pt idx="27">
                  <c:v>-40.313222179021764</c:v>
                </c:pt>
                <c:pt idx="28">
                  <c:v>-40.289374952255052</c:v>
                </c:pt>
                <c:pt idx="29">
                  <c:v>-40.593681841566095</c:v>
                </c:pt>
                <c:pt idx="30">
                  <c:v>-40.474639570073244</c:v>
                </c:pt>
                <c:pt idx="31">
                  <c:v>-40.385149324875258</c:v>
                </c:pt>
                <c:pt idx="32">
                  <c:v>-40.470433365158861</c:v>
                </c:pt>
                <c:pt idx="33">
                  <c:v>-40.437881382199024</c:v>
                </c:pt>
                <c:pt idx="34">
                  <c:v>-40.611212724943407</c:v>
                </c:pt>
                <c:pt idx="35">
                  <c:v>-40.771931320784262</c:v>
                </c:pt>
                <c:pt idx="36">
                  <c:v>-40.826961820180962</c:v>
                </c:pt>
                <c:pt idx="37">
                  <c:v>-40.621139008462627</c:v>
                </c:pt>
                <c:pt idx="38">
                  <c:v>-40.854291222956078</c:v>
                </c:pt>
                <c:pt idx="39">
                  <c:v>-40.742759121519583</c:v>
                </c:pt>
                <c:pt idx="40">
                  <c:v>-40.808378569033906</c:v>
                </c:pt>
                <c:pt idx="41">
                  <c:v>-40.957330646557402</c:v>
                </c:pt>
                <c:pt idx="42">
                  <c:v>-40.956014060151126</c:v>
                </c:pt>
                <c:pt idx="43">
                  <c:v>-41.008127400037495</c:v>
                </c:pt>
                <c:pt idx="44">
                  <c:v>-40.854276148745726</c:v>
                </c:pt>
                <c:pt idx="45">
                  <c:v>-41.083367867302123</c:v>
                </c:pt>
                <c:pt idx="46">
                  <c:v>-41.196169236523204</c:v>
                </c:pt>
                <c:pt idx="47">
                  <c:v>-41.927835295832224</c:v>
                </c:pt>
                <c:pt idx="48">
                  <c:v>-41.167835249313356</c:v>
                </c:pt>
                <c:pt idx="49">
                  <c:v>-40.951660970069355</c:v>
                </c:pt>
                <c:pt idx="50">
                  <c:v>-41.043006447122856</c:v>
                </c:pt>
                <c:pt idx="51">
                  <c:v>-41.099400614131213</c:v>
                </c:pt>
                <c:pt idx="52">
                  <c:v>-41.144435486485058</c:v>
                </c:pt>
                <c:pt idx="53">
                  <c:v>-41.095385614023328</c:v>
                </c:pt>
                <c:pt idx="54">
                  <c:v>-41.017048129653134</c:v>
                </c:pt>
                <c:pt idx="55">
                  <c:v>-41.162818630899771</c:v>
                </c:pt>
                <c:pt idx="56">
                  <c:v>-41.190149117527312</c:v>
                </c:pt>
                <c:pt idx="57">
                  <c:v>-41.251848876281144</c:v>
                </c:pt>
                <c:pt idx="58">
                  <c:v>-41.031877581119474</c:v>
                </c:pt>
                <c:pt idx="59">
                  <c:v>-40.821356418470415</c:v>
                </c:pt>
                <c:pt idx="60">
                  <c:v>-40.748361148050876</c:v>
                </c:pt>
                <c:pt idx="61">
                  <c:v>-39.511221579599919</c:v>
                </c:pt>
                <c:pt idx="62">
                  <c:v>-32.703838538225042</c:v>
                </c:pt>
                <c:pt idx="63">
                  <c:v>-40.64301187819833</c:v>
                </c:pt>
                <c:pt idx="64">
                  <c:v>-41.122752307216061</c:v>
                </c:pt>
                <c:pt idx="65">
                  <c:v>-41.3002018920442</c:v>
                </c:pt>
                <c:pt idx="66">
                  <c:v>-41.325621866846468</c:v>
                </c:pt>
                <c:pt idx="67">
                  <c:v>-41.080551845442244</c:v>
                </c:pt>
                <c:pt idx="68">
                  <c:v>-41.056013715736775</c:v>
                </c:pt>
                <c:pt idx="69">
                  <c:v>-41.195902027187259</c:v>
                </c:pt>
                <c:pt idx="70">
                  <c:v>-41.055629249405783</c:v>
                </c:pt>
                <c:pt idx="71">
                  <c:v>-41.075788163826225</c:v>
                </c:pt>
                <c:pt idx="72">
                  <c:v>-41.021964565866391</c:v>
                </c:pt>
                <c:pt idx="73">
                  <c:v>-41.015184835062044</c:v>
                </c:pt>
                <c:pt idx="74">
                  <c:v>-40.957834909978928</c:v>
                </c:pt>
                <c:pt idx="75">
                  <c:v>-40.898594165808852</c:v>
                </c:pt>
                <c:pt idx="76">
                  <c:v>-40.794158893370088</c:v>
                </c:pt>
                <c:pt idx="77">
                  <c:v>-40.752578506851918</c:v>
                </c:pt>
                <c:pt idx="78">
                  <c:v>-40.727047232625665</c:v>
                </c:pt>
                <c:pt idx="79">
                  <c:v>-40.575874385232844</c:v>
                </c:pt>
                <c:pt idx="80">
                  <c:v>-40.692935818765882</c:v>
                </c:pt>
                <c:pt idx="81">
                  <c:v>-40.370595968482931</c:v>
                </c:pt>
                <c:pt idx="82">
                  <c:v>-40.547838245315866</c:v>
                </c:pt>
                <c:pt idx="83">
                  <c:v>-40.475971833547646</c:v>
                </c:pt>
                <c:pt idx="84">
                  <c:v>-40.399533874530213</c:v>
                </c:pt>
                <c:pt idx="85">
                  <c:v>-40.362648272687224</c:v>
                </c:pt>
                <c:pt idx="86">
                  <c:v>-40.300295665644228</c:v>
                </c:pt>
                <c:pt idx="87">
                  <c:v>-40.273046792835963</c:v>
                </c:pt>
                <c:pt idx="88">
                  <c:v>-40.172572764666761</c:v>
                </c:pt>
                <c:pt idx="89">
                  <c:v>-40.169892066443545</c:v>
                </c:pt>
                <c:pt idx="90">
                  <c:v>-40.171886792637693</c:v>
                </c:pt>
                <c:pt idx="91">
                  <c:v>-40.065446987744224</c:v>
                </c:pt>
                <c:pt idx="92">
                  <c:v>-40.049367432570449</c:v>
                </c:pt>
                <c:pt idx="93">
                  <c:v>-40.063410480122251</c:v>
                </c:pt>
                <c:pt idx="94">
                  <c:v>-39.959274241586741</c:v>
                </c:pt>
                <c:pt idx="95">
                  <c:v>-39.898037786348574</c:v>
                </c:pt>
                <c:pt idx="96">
                  <c:v>-39.971817204756874</c:v>
                </c:pt>
                <c:pt idx="97">
                  <c:v>-39.903929067087795</c:v>
                </c:pt>
                <c:pt idx="98">
                  <c:v>-39.897069902053644</c:v>
                </c:pt>
                <c:pt idx="99">
                  <c:v>-40.91628469767587</c:v>
                </c:pt>
                <c:pt idx="100">
                  <c:v>-39.977195621876675</c:v>
                </c:pt>
                <c:pt idx="101">
                  <c:v>-39.822256915909463</c:v>
                </c:pt>
                <c:pt idx="102">
                  <c:v>-39.718651581505306</c:v>
                </c:pt>
                <c:pt idx="103">
                  <c:v>-39.845260418469472</c:v>
                </c:pt>
                <c:pt idx="104">
                  <c:v>-39.891541559177433</c:v>
                </c:pt>
                <c:pt idx="105">
                  <c:v>-39.705768004075573</c:v>
                </c:pt>
                <c:pt idx="106">
                  <c:v>-39.759083198736775</c:v>
                </c:pt>
                <c:pt idx="107">
                  <c:v>-39.72055788737201</c:v>
                </c:pt>
                <c:pt idx="108">
                  <c:v>-39.655810485441144</c:v>
                </c:pt>
                <c:pt idx="109">
                  <c:v>-39.77637144531775</c:v>
                </c:pt>
                <c:pt idx="110">
                  <c:v>-39.673186803524032</c:v>
                </c:pt>
                <c:pt idx="111">
                  <c:v>-39.694948493355547</c:v>
                </c:pt>
                <c:pt idx="112">
                  <c:v>-39.751639292355783</c:v>
                </c:pt>
                <c:pt idx="113">
                  <c:v>-39.768519646300746</c:v>
                </c:pt>
                <c:pt idx="114">
                  <c:v>-39.839126616660444</c:v>
                </c:pt>
                <c:pt idx="115">
                  <c:v>-40.26096811540053</c:v>
                </c:pt>
                <c:pt idx="116">
                  <c:v>-40.208155690702412</c:v>
                </c:pt>
                <c:pt idx="117">
                  <c:v>-37.275941621189453</c:v>
                </c:pt>
                <c:pt idx="118">
                  <c:v>-38.589268440784295</c:v>
                </c:pt>
                <c:pt idx="119">
                  <c:v>-38.876180016883147</c:v>
                </c:pt>
                <c:pt idx="120">
                  <c:v>-39.078617069229594</c:v>
                </c:pt>
                <c:pt idx="121">
                  <c:v>-39.120422090804311</c:v>
                </c:pt>
                <c:pt idx="122">
                  <c:v>-39.126246357266204</c:v>
                </c:pt>
                <c:pt idx="123">
                  <c:v>-39.234568812415013</c:v>
                </c:pt>
                <c:pt idx="124">
                  <c:v>-39.189346808912205</c:v>
                </c:pt>
                <c:pt idx="125">
                  <c:v>-39.360638161047746</c:v>
                </c:pt>
                <c:pt idx="126">
                  <c:v>-39.284471914924303</c:v>
                </c:pt>
                <c:pt idx="127">
                  <c:v>-39.298309637936192</c:v>
                </c:pt>
                <c:pt idx="128">
                  <c:v>-39.397979050843134</c:v>
                </c:pt>
                <c:pt idx="129">
                  <c:v>-39.45086442852709</c:v>
                </c:pt>
                <c:pt idx="130">
                  <c:v>-39.417314361743372</c:v>
                </c:pt>
                <c:pt idx="131">
                  <c:v>-39.271612931415667</c:v>
                </c:pt>
                <c:pt idx="132">
                  <c:v>-39.419825010747438</c:v>
                </c:pt>
                <c:pt idx="133">
                  <c:v>-39.444891063035719</c:v>
                </c:pt>
                <c:pt idx="134">
                  <c:v>-39.75199532328557</c:v>
                </c:pt>
                <c:pt idx="135">
                  <c:v>-39.533220024860505</c:v>
                </c:pt>
                <c:pt idx="136">
                  <c:v>-39.590282314119463</c:v>
                </c:pt>
                <c:pt idx="137">
                  <c:v>-39.692773730889165</c:v>
                </c:pt>
                <c:pt idx="138">
                  <c:v>-39.705132293812028</c:v>
                </c:pt>
                <c:pt idx="139">
                  <c:v>-39.648103643079516</c:v>
                </c:pt>
                <c:pt idx="140">
                  <c:v>-39.769352943721636</c:v>
                </c:pt>
                <c:pt idx="141">
                  <c:v>-39.694455727327338</c:v>
                </c:pt>
                <c:pt idx="142">
                  <c:v>-39.275069037912644</c:v>
                </c:pt>
                <c:pt idx="143">
                  <c:v>-41.547005534659306</c:v>
                </c:pt>
                <c:pt idx="144">
                  <c:v>-40.790334313182896</c:v>
                </c:pt>
                <c:pt idx="145">
                  <c:v>-40.719776667551542</c:v>
                </c:pt>
                <c:pt idx="146">
                  <c:v>-40.763137559018034</c:v>
                </c:pt>
                <c:pt idx="147">
                  <c:v>-40.745728590635366</c:v>
                </c:pt>
                <c:pt idx="148">
                  <c:v>-40.798147329246703</c:v>
                </c:pt>
                <c:pt idx="149">
                  <c:v>-40.951412734338831</c:v>
                </c:pt>
                <c:pt idx="150">
                  <c:v>-41.274913185379361</c:v>
                </c:pt>
                <c:pt idx="151">
                  <c:v>-41.541909708118446</c:v>
                </c:pt>
                <c:pt idx="152">
                  <c:v>-42.188467947899454</c:v>
                </c:pt>
                <c:pt idx="153">
                  <c:v>-43.123672119752442</c:v>
                </c:pt>
                <c:pt idx="154">
                  <c:v>-44.670815655572966</c:v>
                </c:pt>
                <c:pt idx="155">
                  <c:v>-29.804033252229313</c:v>
                </c:pt>
                <c:pt idx="156">
                  <c:v>-34.623687253419369</c:v>
                </c:pt>
                <c:pt idx="157">
                  <c:v>-37.24080459539082</c:v>
                </c:pt>
                <c:pt idx="158">
                  <c:v>-38.07887336806391</c:v>
                </c:pt>
                <c:pt idx="159">
                  <c:v>-38.658388992108449</c:v>
                </c:pt>
                <c:pt idx="160">
                  <c:v>-38.868951279262163</c:v>
                </c:pt>
                <c:pt idx="161">
                  <c:v>-38.981066727500398</c:v>
                </c:pt>
                <c:pt idx="162">
                  <c:v>-39.143292825742776</c:v>
                </c:pt>
                <c:pt idx="163">
                  <c:v>-39.323993957251993</c:v>
                </c:pt>
                <c:pt idx="164">
                  <c:v>-39.325560789788454</c:v>
                </c:pt>
                <c:pt idx="165">
                  <c:v>-39.507233198757334</c:v>
                </c:pt>
                <c:pt idx="166">
                  <c:v>-39.405450009720475</c:v>
                </c:pt>
                <c:pt idx="167">
                  <c:v>-39.572253704012766</c:v>
                </c:pt>
                <c:pt idx="168">
                  <c:v>-39.380394904125907</c:v>
                </c:pt>
                <c:pt idx="169">
                  <c:v>-39.525617693492926</c:v>
                </c:pt>
                <c:pt idx="170">
                  <c:v>-39.654478501450114</c:v>
                </c:pt>
                <c:pt idx="171">
                  <c:v>-40.498511223233109</c:v>
                </c:pt>
                <c:pt idx="172">
                  <c:v>-39.474983907803725</c:v>
                </c:pt>
                <c:pt idx="173">
                  <c:v>-39.513083821034975</c:v>
                </c:pt>
                <c:pt idx="174">
                  <c:v>-39.584891150399969</c:v>
                </c:pt>
                <c:pt idx="175">
                  <c:v>-39.699040383750713</c:v>
                </c:pt>
                <c:pt idx="176">
                  <c:v>-39.828730837714332</c:v>
                </c:pt>
                <c:pt idx="177">
                  <c:v>-39.332778579153604</c:v>
                </c:pt>
                <c:pt idx="178">
                  <c:v>-39.491792853905238</c:v>
                </c:pt>
                <c:pt idx="179">
                  <c:v>-39.560952559290314</c:v>
                </c:pt>
                <c:pt idx="180">
                  <c:v>-39.636152445671463</c:v>
                </c:pt>
                <c:pt idx="181">
                  <c:v>-39.75751195965573</c:v>
                </c:pt>
                <c:pt idx="182">
                  <c:v>-39.73368953205749</c:v>
                </c:pt>
                <c:pt idx="183">
                  <c:v>-39.8049092475827</c:v>
                </c:pt>
                <c:pt idx="184">
                  <c:v>-39.874392963585713</c:v>
                </c:pt>
                <c:pt idx="185">
                  <c:v>-39.900435665411955</c:v>
                </c:pt>
                <c:pt idx="186">
                  <c:v>-39.891706451987403</c:v>
                </c:pt>
                <c:pt idx="187">
                  <c:v>-39.802688316004691</c:v>
                </c:pt>
                <c:pt idx="188">
                  <c:v>-39.934411774852194</c:v>
                </c:pt>
                <c:pt idx="189">
                  <c:v>-39.853878332269005</c:v>
                </c:pt>
                <c:pt idx="190">
                  <c:v>-39.827363010749743</c:v>
                </c:pt>
                <c:pt idx="191">
                  <c:v>-39.86360419179239</c:v>
                </c:pt>
                <c:pt idx="192">
                  <c:v>-39.879022782458456</c:v>
                </c:pt>
                <c:pt idx="193">
                  <c:v>-40.02331233722807</c:v>
                </c:pt>
                <c:pt idx="194">
                  <c:v>-40.028907940629729</c:v>
                </c:pt>
                <c:pt idx="195">
                  <c:v>-39.942496267936392</c:v>
                </c:pt>
                <c:pt idx="196">
                  <c:v>-40.066654101994544</c:v>
                </c:pt>
                <c:pt idx="197">
                  <c:v>-39.866575475662422</c:v>
                </c:pt>
                <c:pt idx="198">
                  <c:v>-39.887642068702704</c:v>
                </c:pt>
                <c:pt idx="199">
                  <c:v>-40.033710000147963</c:v>
                </c:pt>
                <c:pt idx="200">
                  <c:v>-39.870155042897018</c:v>
                </c:pt>
                <c:pt idx="201">
                  <c:v>-39.745460458014428</c:v>
                </c:pt>
                <c:pt idx="202">
                  <c:v>-39.828218525528264</c:v>
                </c:pt>
                <c:pt idx="203">
                  <c:v>-39.745073338310483</c:v>
                </c:pt>
                <c:pt idx="204">
                  <c:v>-39.723696623339535</c:v>
                </c:pt>
                <c:pt idx="205">
                  <c:v>-39.658469497343361</c:v>
                </c:pt>
                <c:pt idx="206">
                  <c:v>-39.750295495267828</c:v>
                </c:pt>
                <c:pt idx="207">
                  <c:v>-39.43350438456676</c:v>
                </c:pt>
                <c:pt idx="208">
                  <c:v>-40.488719727079662</c:v>
                </c:pt>
                <c:pt idx="209">
                  <c:v>-40.134358298136313</c:v>
                </c:pt>
                <c:pt idx="210">
                  <c:v>-39.918189007145145</c:v>
                </c:pt>
                <c:pt idx="211">
                  <c:v>-39.85022497544977</c:v>
                </c:pt>
                <c:pt idx="212">
                  <c:v>-39.679151891173639</c:v>
                </c:pt>
                <c:pt idx="213">
                  <c:v>-39.713263306422114</c:v>
                </c:pt>
                <c:pt idx="214">
                  <c:v>-39.674018939588272</c:v>
                </c:pt>
                <c:pt idx="215">
                  <c:v>-39.721163432803465</c:v>
                </c:pt>
                <c:pt idx="216">
                  <c:v>-39.521529605027496</c:v>
                </c:pt>
                <c:pt idx="217">
                  <c:v>-39.573156829078563</c:v>
                </c:pt>
                <c:pt idx="218">
                  <c:v>-39.68003763696727</c:v>
                </c:pt>
                <c:pt idx="219">
                  <c:v>-39.62317357276121</c:v>
                </c:pt>
                <c:pt idx="220">
                  <c:v>-39.567560085687845</c:v>
                </c:pt>
                <c:pt idx="221">
                  <c:v>-39.591120859050456</c:v>
                </c:pt>
                <c:pt idx="222">
                  <c:v>-39.543168970371013</c:v>
                </c:pt>
                <c:pt idx="223">
                  <c:v>-39.49080240597511</c:v>
                </c:pt>
                <c:pt idx="224">
                  <c:v>-39.558181684740845</c:v>
                </c:pt>
                <c:pt idx="225">
                  <c:v>-39.732745334106994</c:v>
                </c:pt>
                <c:pt idx="226">
                  <c:v>-39.683172608194432</c:v>
                </c:pt>
                <c:pt idx="227">
                  <c:v>-39.948700637262</c:v>
                </c:pt>
                <c:pt idx="228">
                  <c:v>-40.318621048517755</c:v>
                </c:pt>
                <c:pt idx="229">
                  <c:v>-39.642884357239893</c:v>
                </c:pt>
                <c:pt idx="230">
                  <c:v>-39.463022748814012</c:v>
                </c:pt>
                <c:pt idx="231">
                  <c:v>-39.153470575362178</c:v>
                </c:pt>
                <c:pt idx="232">
                  <c:v>-40.084165478999708</c:v>
                </c:pt>
                <c:pt idx="233">
                  <c:v>-39.969105750310803</c:v>
                </c:pt>
                <c:pt idx="234">
                  <c:v>-39.984740464679518</c:v>
                </c:pt>
                <c:pt idx="235">
                  <c:v>-39.936906828281913</c:v>
                </c:pt>
                <c:pt idx="236">
                  <c:v>-39.807153299426126</c:v>
                </c:pt>
                <c:pt idx="237">
                  <c:v>-39.833173811174973</c:v>
                </c:pt>
                <c:pt idx="238">
                  <c:v>-39.905742875840915</c:v>
                </c:pt>
                <c:pt idx="239">
                  <c:v>-39.720702473094384</c:v>
                </c:pt>
                <c:pt idx="240">
                  <c:v>-39.603958810556222</c:v>
                </c:pt>
                <c:pt idx="241">
                  <c:v>-38.82312740442039</c:v>
                </c:pt>
                <c:pt idx="242">
                  <c:v>-37.627626868975561</c:v>
                </c:pt>
                <c:pt idx="243">
                  <c:v>-39.406513941438412</c:v>
                </c:pt>
                <c:pt idx="244">
                  <c:v>-39.643021593278924</c:v>
                </c:pt>
                <c:pt idx="245">
                  <c:v>-39.549667084876447</c:v>
                </c:pt>
                <c:pt idx="246">
                  <c:v>-39.546161369719371</c:v>
                </c:pt>
                <c:pt idx="247">
                  <c:v>-39.486201251943697</c:v>
                </c:pt>
                <c:pt idx="248">
                  <c:v>-39.477203991862488</c:v>
                </c:pt>
                <c:pt idx="249">
                  <c:v>-39.380692298296893</c:v>
                </c:pt>
                <c:pt idx="250">
                  <c:v>-39.307287551908892</c:v>
                </c:pt>
                <c:pt idx="251">
                  <c:v>-39.312951837460936</c:v>
                </c:pt>
                <c:pt idx="252">
                  <c:v>-39.313366655941884</c:v>
                </c:pt>
                <c:pt idx="253">
                  <c:v>-39.257370211191819</c:v>
                </c:pt>
                <c:pt idx="254">
                  <c:v>-38.549426242231405</c:v>
                </c:pt>
                <c:pt idx="255">
                  <c:v>-38.465859352768497</c:v>
                </c:pt>
                <c:pt idx="256">
                  <c:v>-38.933659201247053</c:v>
                </c:pt>
                <c:pt idx="257">
                  <c:v>-38.927439884358137</c:v>
                </c:pt>
                <c:pt idx="258">
                  <c:v>-39.010888145039999</c:v>
                </c:pt>
                <c:pt idx="259">
                  <c:v>-38.902865836497767</c:v>
                </c:pt>
                <c:pt idx="260">
                  <c:v>-38.916635554170625</c:v>
                </c:pt>
                <c:pt idx="261">
                  <c:v>-38.905547813726194</c:v>
                </c:pt>
                <c:pt idx="262">
                  <c:v>-38.898682842998113</c:v>
                </c:pt>
                <c:pt idx="263">
                  <c:v>-38.909921215112334</c:v>
                </c:pt>
                <c:pt idx="264">
                  <c:v>-38.858186342600831</c:v>
                </c:pt>
                <c:pt idx="265">
                  <c:v>-39.001946989148294</c:v>
                </c:pt>
                <c:pt idx="266">
                  <c:v>-38.940274527052857</c:v>
                </c:pt>
                <c:pt idx="267">
                  <c:v>-38.87100756345253</c:v>
                </c:pt>
                <c:pt idx="268">
                  <c:v>-38.959730595364121</c:v>
                </c:pt>
                <c:pt idx="269">
                  <c:v>-39.009039941764811</c:v>
                </c:pt>
                <c:pt idx="270">
                  <c:v>-38.99081707143884</c:v>
                </c:pt>
                <c:pt idx="271">
                  <c:v>-38.993531916687189</c:v>
                </c:pt>
                <c:pt idx="272">
                  <c:v>-39.08097796262237</c:v>
                </c:pt>
                <c:pt idx="273">
                  <c:v>-38.9926753638115</c:v>
                </c:pt>
                <c:pt idx="274">
                  <c:v>-39.086347430087024</c:v>
                </c:pt>
                <c:pt idx="275">
                  <c:v>-39.053541195016308</c:v>
                </c:pt>
                <c:pt idx="276">
                  <c:v>-39.168978915819267</c:v>
                </c:pt>
                <c:pt idx="277">
                  <c:v>-39.079218519723256</c:v>
                </c:pt>
                <c:pt idx="278">
                  <c:v>-39.093171824031373</c:v>
                </c:pt>
                <c:pt idx="279">
                  <c:v>-39.209194756805253</c:v>
                </c:pt>
                <c:pt idx="280">
                  <c:v>-39.182671181958476</c:v>
                </c:pt>
                <c:pt idx="281">
                  <c:v>-39.263678645818217</c:v>
                </c:pt>
                <c:pt idx="282">
                  <c:v>-39.328416512095387</c:v>
                </c:pt>
                <c:pt idx="283">
                  <c:v>-39.324329380261396</c:v>
                </c:pt>
                <c:pt idx="284">
                  <c:v>-39.470998631839812</c:v>
                </c:pt>
                <c:pt idx="285">
                  <c:v>-39.542641245834048</c:v>
                </c:pt>
                <c:pt idx="286">
                  <c:v>-39.611978261346195</c:v>
                </c:pt>
                <c:pt idx="287">
                  <c:v>-39.551001509431039</c:v>
                </c:pt>
                <c:pt idx="288">
                  <c:v>-39.629617683026005</c:v>
                </c:pt>
                <c:pt idx="289">
                  <c:v>-39.732859219746985</c:v>
                </c:pt>
                <c:pt idx="290">
                  <c:v>-39.97108467039358</c:v>
                </c:pt>
                <c:pt idx="291">
                  <c:v>-40.391292910469836</c:v>
                </c:pt>
                <c:pt idx="292">
                  <c:v>-41.475744841357546</c:v>
                </c:pt>
                <c:pt idx="293">
                  <c:v>-41.507179424260286</c:v>
                </c:pt>
                <c:pt idx="294">
                  <c:v>-36.791198814041067</c:v>
                </c:pt>
                <c:pt idx="295">
                  <c:v>-37.557092562920104</c:v>
                </c:pt>
                <c:pt idx="296">
                  <c:v>-38.095817115824538</c:v>
                </c:pt>
                <c:pt idx="297">
                  <c:v>-38.006069844180963</c:v>
                </c:pt>
                <c:pt idx="298">
                  <c:v>-38.160497669793223</c:v>
                </c:pt>
                <c:pt idx="299">
                  <c:v>-38.059178731218104</c:v>
                </c:pt>
                <c:pt idx="300">
                  <c:v>-37.158064428957545</c:v>
                </c:pt>
                <c:pt idx="301">
                  <c:v>-33.245075719440003</c:v>
                </c:pt>
                <c:pt idx="302">
                  <c:v>-39.623620251994979</c:v>
                </c:pt>
                <c:pt idx="303">
                  <c:v>-39.570532575878673</c:v>
                </c:pt>
                <c:pt idx="304">
                  <c:v>-39.431740180627443</c:v>
                </c:pt>
                <c:pt idx="305">
                  <c:v>-39.37005261129449</c:v>
                </c:pt>
                <c:pt idx="306">
                  <c:v>-39.399893565720745</c:v>
                </c:pt>
                <c:pt idx="307">
                  <c:v>-39.414048842621604</c:v>
                </c:pt>
                <c:pt idx="308">
                  <c:v>-39.437285180407549</c:v>
                </c:pt>
                <c:pt idx="309">
                  <c:v>-39.534153492271088</c:v>
                </c:pt>
                <c:pt idx="310">
                  <c:v>-39.526738867619002</c:v>
                </c:pt>
                <c:pt idx="311">
                  <c:v>-39.481542111400245</c:v>
                </c:pt>
                <c:pt idx="312">
                  <c:v>-39.589168702456327</c:v>
                </c:pt>
                <c:pt idx="313">
                  <c:v>-39.692702653396644</c:v>
                </c:pt>
                <c:pt idx="314">
                  <c:v>-39.730270392325949</c:v>
                </c:pt>
                <c:pt idx="315">
                  <c:v>-39.850838511142854</c:v>
                </c:pt>
                <c:pt idx="316">
                  <c:v>-39.920269076269044</c:v>
                </c:pt>
                <c:pt idx="317">
                  <c:v>-39.775806437809415</c:v>
                </c:pt>
                <c:pt idx="318">
                  <c:v>-39.849564063049257</c:v>
                </c:pt>
                <c:pt idx="319">
                  <c:v>-39.955816702693241</c:v>
                </c:pt>
                <c:pt idx="320">
                  <c:v>-40.121782344264012</c:v>
                </c:pt>
                <c:pt idx="321">
                  <c:v>-40.091950468353801</c:v>
                </c:pt>
                <c:pt idx="322">
                  <c:v>-40.255659958408401</c:v>
                </c:pt>
                <c:pt idx="323">
                  <c:v>-40.313817344115577</c:v>
                </c:pt>
                <c:pt idx="324">
                  <c:v>-40.412466648741294</c:v>
                </c:pt>
                <c:pt idx="325">
                  <c:v>-40.552601395700215</c:v>
                </c:pt>
                <c:pt idx="326">
                  <c:v>-39.923357133876138</c:v>
                </c:pt>
                <c:pt idx="327">
                  <c:v>-39.527570262995489</c:v>
                </c:pt>
                <c:pt idx="328">
                  <c:v>-39.62250158655268</c:v>
                </c:pt>
                <c:pt idx="329">
                  <c:v>-39.699141668450331</c:v>
                </c:pt>
                <c:pt idx="330">
                  <c:v>-39.924882988916494</c:v>
                </c:pt>
                <c:pt idx="331">
                  <c:v>-39.884395454492378</c:v>
                </c:pt>
                <c:pt idx="332">
                  <c:v>-39.875739808157512</c:v>
                </c:pt>
                <c:pt idx="333">
                  <c:v>-39.995654829224762</c:v>
                </c:pt>
                <c:pt idx="334">
                  <c:v>-39.888923531635825</c:v>
                </c:pt>
                <c:pt idx="335">
                  <c:v>-40.010455197692551</c:v>
                </c:pt>
                <c:pt idx="336">
                  <c:v>-40.072296186314546</c:v>
                </c:pt>
                <c:pt idx="337">
                  <c:v>-39.937656950178912</c:v>
                </c:pt>
                <c:pt idx="338">
                  <c:v>-39.961812530223497</c:v>
                </c:pt>
                <c:pt idx="339">
                  <c:v>-39.982907998919963</c:v>
                </c:pt>
                <c:pt idx="340">
                  <c:v>-40.055782199360195</c:v>
                </c:pt>
                <c:pt idx="341">
                  <c:v>-39.961511213753525</c:v>
                </c:pt>
                <c:pt idx="342">
                  <c:v>-39.939434964172086</c:v>
                </c:pt>
                <c:pt idx="343">
                  <c:v>-39.952740376196985</c:v>
                </c:pt>
                <c:pt idx="344">
                  <c:v>-40.086333202885513</c:v>
                </c:pt>
                <c:pt idx="345">
                  <c:v>-39.795032901332561</c:v>
                </c:pt>
                <c:pt idx="346">
                  <c:v>-39.817668674182237</c:v>
                </c:pt>
                <c:pt idx="347">
                  <c:v>-39.876287698909735</c:v>
                </c:pt>
                <c:pt idx="348">
                  <c:v>-39.557621698044322</c:v>
                </c:pt>
                <c:pt idx="349">
                  <c:v>-39.532672216687281</c:v>
                </c:pt>
                <c:pt idx="350">
                  <c:v>-39.488824909821645</c:v>
                </c:pt>
                <c:pt idx="351">
                  <c:v>-39.168922629456382</c:v>
                </c:pt>
                <c:pt idx="352">
                  <c:v>-38.343724270331293</c:v>
                </c:pt>
                <c:pt idx="353">
                  <c:v>-40.557751749325817</c:v>
                </c:pt>
                <c:pt idx="354">
                  <c:v>-43.71599616640367</c:v>
                </c:pt>
                <c:pt idx="355">
                  <c:v>-41.776623963284855</c:v>
                </c:pt>
                <c:pt idx="356">
                  <c:v>-41.248209134461653</c:v>
                </c:pt>
                <c:pt idx="357">
                  <c:v>-41.18104857292937</c:v>
                </c:pt>
                <c:pt idx="358">
                  <c:v>-40.940385650958646</c:v>
                </c:pt>
                <c:pt idx="359">
                  <c:v>-40.784160066372174</c:v>
                </c:pt>
                <c:pt idx="360">
                  <c:v>-40.826486691345139</c:v>
                </c:pt>
                <c:pt idx="361">
                  <c:v>-40.599322614950616</c:v>
                </c:pt>
                <c:pt idx="362">
                  <c:v>-41.019653911965086</c:v>
                </c:pt>
                <c:pt idx="363">
                  <c:v>-40.846562610282113</c:v>
                </c:pt>
                <c:pt idx="364">
                  <c:v>-40.925684046543196</c:v>
                </c:pt>
                <c:pt idx="365">
                  <c:v>-41.094716532292246</c:v>
                </c:pt>
                <c:pt idx="366">
                  <c:v>-40.743877569381489</c:v>
                </c:pt>
                <c:pt idx="367">
                  <c:v>-31.984386192965175</c:v>
                </c:pt>
                <c:pt idx="368">
                  <c:v>-34.535961512751811</c:v>
                </c:pt>
                <c:pt idx="369">
                  <c:v>-37.133291774248271</c:v>
                </c:pt>
                <c:pt idx="370">
                  <c:v>-37.951713894849121</c:v>
                </c:pt>
                <c:pt idx="371">
                  <c:v>-38.237867080232121</c:v>
                </c:pt>
                <c:pt idx="372">
                  <c:v>-38.397516280520072</c:v>
                </c:pt>
                <c:pt idx="373">
                  <c:v>-38.326381586334847</c:v>
                </c:pt>
                <c:pt idx="374">
                  <c:v>-38.281251370742979</c:v>
                </c:pt>
                <c:pt idx="375">
                  <c:v>-38.117897928113784</c:v>
                </c:pt>
                <c:pt idx="376">
                  <c:v>-37.926755060284819</c:v>
                </c:pt>
                <c:pt idx="377">
                  <c:v>-37.755433988163972</c:v>
                </c:pt>
                <c:pt idx="378">
                  <c:v>-36.998443291704255</c:v>
                </c:pt>
                <c:pt idx="379">
                  <c:v>-37.40612314078647</c:v>
                </c:pt>
                <c:pt idx="380">
                  <c:v>-39.546968509835949</c:v>
                </c:pt>
                <c:pt idx="381">
                  <c:v>-38.819646832236323</c:v>
                </c:pt>
                <c:pt idx="382">
                  <c:v>-38.467424854652265</c:v>
                </c:pt>
                <c:pt idx="383">
                  <c:v>-38.121220187110545</c:v>
                </c:pt>
                <c:pt idx="384">
                  <c:v>-38.033634769757093</c:v>
                </c:pt>
                <c:pt idx="385">
                  <c:v>-37.865147912069951</c:v>
                </c:pt>
                <c:pt idx="386">
                  <c:v>-37.662662199046892</c:v>
                </c:pt>
                <c:pt idx="387">
                  <c:v>-37.662188891763783</c:v>
                </c:pt>
                <c:pt idx="388">
                  <c:v>-37.584692728297348</c:v>
                </c:pt>
                <c:pt idx="389">
                  <c:v>-37.474246518229549</c:v>
                </c:pt>
                <c:pt idx="390">
                  <c:v>-37.293029536113863</c:v>
                </c:pt>
                <c:pt idx="391">
                  <c:v>-37.224731869679637</c:v>
                </c:pt>
                <c:pt idx="392">
                  <c:v>-37.121953971879329</c:v>
                </c:pt>
                <c:pt idx="393">
                  <c:v>-37.186941433443337</c:v>
                </c:pt>
                <c:pt idx="394">
                  <c:v>-36.892433794409961</c:v>
                </c:pt>
                <c:pt idx="395">
                  <c:v>-36.804769929536846</c:v>
                </c:pt>
                <c:pt idx="396">
                  <c:v>-36.909500090979662</c:v>
                </c:pt>
                <c:pt idx="397">
                  <c:v>-36.848713005398594</c:v>
                </c:pt>
                <c:pt idx="398">
                  <c:v>-36.888583055219975</c:v>
                </c:pt>
                <c:pt idx="399">
                  <c:v>-36.8606263659617</c:v>
                </c:pt>
              </c:numCache>
            </c:numRef>
          </c:yVal>
          <c:smooth val="1"/>
        </c:ser>
        <c:axId val="67305856"/>
        <c:axId val="67307776"/>
      </c:scatterChart>
      <c:valAx>
        <c:axId val="67305856"/>
        <c:scaling>
          <c:orientation val="minMax"/>
          <c:max val="12"/>
          <c:min val="8"/>
        </c:scaling>
        <c:axPos val="b"/>
        <c:minorGridlines>
          <c:spPr>
            <a:ln>
              <a:prstDash val="sysDot"/>
            </a:ln>
          </c:spPr>
        </c:min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Frequency</a:t>
                </a:r>
                <a:r>
                  <a:rPr lang="en-US" baseline="0" dirty="0"/>
                  <a:t> (GHz)</a:t>
                </a:r>
                <a:endParaRPr lang="en-US" dirty="0"/>
              </a:p>
            </c:rich>
          </c:tx>
        </c:title>
        <c:numFmt formatCode="General" sourceLinked="1"/>
        <c:tickLblPos val="nextTo"/>
        <c:crossAx val="67307776"/>
        <c:crossesAt val="-70"/>
        <c:crossBetween val="midCat"/>
        <c:majorUnit val="1"/>
        <c:minorUnit val="0.5"/>
      </c:valAx>
      <c:valAx>
        <c:axId val="67307776"/>
        <c:scaling>
          <c:orientation val="minMax"/>
          <c:max val="0"/>
          <c:min val="-70"/>
        </c:scaling>
        <c:axPos val="l"/>
        <c:majorGridlines>
          <c:spPr>
            <a:ln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baseline="0" dirty="0"/>
                  <a:t>Isolation (dB)</a:t>
                </a:r>
                <a:endParaRPr lang="en-US" dirty="0"/>
              </a:p>
            </c:rich>
          </c:tx>
        </c:title>
        <c:numFmt formatCode="General" sourceLinked="1"/>
        <c:tickLblPos val="nextTo"/>
        <c:crossAx val="67305856"/>
        <c:crossesAt val="-50"/>
        <c:crossBetween val="midCat"/>
        <c:majorUnit val="10"/>
        <c:minorUnit val="5"/>
      </c:valAx>
    </c:plotArea>
    <c:legend>
      <c:legendPos val="r"/>
    </c:legend>
    <c:plotVisOnly val="1"/>
  </c:chart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sz="1400" baseline="0"/>
              <a:t>S</a:t>
            </a:r>
            <a:r>
              <a:rPr lang="en-US" sz="1400" baseline="-25000"/>
              <a:t>22</a:t>
            </a:r>
            <a:r>
              <a:rPr lang="en-US" sz="1400" baseline="0"/>
              <a:t>; Port 2; Horz. pol.</a:t>
            </a:r>
          </a:p>
        </c:rich>
      </c:tx>
    </c:title>
    <c:plotArea>
      <c:layout/>
      <c:scatterChart>
        <c:scatterStyle val="smoothMarker"/>
        <c:ser>
          <c:idx val="0"/>
          <c:order val="0"/>
          <c:tx>
            <c:v>9.25</c:v>
          </c:tx>
          <c:marker>
            <c:symbol val="none"/>
          </c:marker>
          <c:xVal>
            <c:numRef>
              <c:f>Sheet1!$C$3:$C$1003</c:f>
              <c:numCache>
                <c:formatCode>General</c:formatCode>
                <c:ptCount val="1001"/>
                <c:pt idx="0">
                  <c:v>8</c:v>
                </c:pt>
                <c:pt idx="1">
                  <c:v>8.0040000000000013</c:v>
                </c:pt>
                <c:pt idx="2">
                  <c:v>8.0080000000000009</c:v>
                </c:pt>
                <c:pt idx="3">
                  <c:v>8.0120000000000005</c:v>
                </c:pt>
                <c:pt idx="4">
                  <c:v>8.016</c:v>
                </c:pt>
                <c:pt idx="5">
                  <c:v>8.02</c:v>
                </c:pt>
                <c:pt idx="6">
                  <c:v>8.0240000000000009</c:v>
                </c:pt>
                <c:pt idx="7">
                  <c:v>8.0279999999999987</c:v>
                </c:pt>
                <c:pt idx="8">
                  <c:v>8.032</c:v>
                </c:pt>
                <c:pt idx="9">
                  <c:v>8.0360000000000014</c:v>
                </c:pt>
                <c:pt idx="10">
                  <c:v>8.0400000000000009</c:v>
                </c:pt>
                <c:pt idx="11">
                  <c:v>8.0439999999999987</c:v>
                </c:pt>
                <c:pt idx="12">
                  <c:v>8.0479999999999983</c:v>
                </c:pt>
                <c:pt idx="13">
                  <c:v>8.0520000000000067</c:v>
                </c:pt>
                <c:pt idx="14">
                  <c:v>8.0560000000000027</c:v>
                </c:pt>
                <c:pt idx="15">
                  <c:v>8.06</c:v>
                </c:pt>
                <c:pt idx="16">
                  <c:v>8.0640000000000001</c:v>
                </c:pt>
                <c:pt idx="17">
                  <c:v>8.0680000000000014</c:v>
                </c:pt>
                <c:pt idx="18">
                  <c:v>8.0720000000000027</c:v>
                </c:pt>
                <c:pt idx="19">
                  <c:v>8.0760000000000005</c:v>
                </c:pt>
                <c:pt idx="20">
                  <c:v>8.08</c:v>
                </c:pt>
                <c:pt idx="21">
                  <c:v>8.0840000000000014</c:v>
                </c:pt>
                <c:pt idx="22">
                  <c:v>8.088000000000001</c:v>
                </c:pt>
                <c:pt idx="23">
                  <c:v>8.0920000000000005</c:v>
                </c:pt>
                <c:pt idx="24">
                  <c:v>8.0960000000000001</c:v>
                </c:pt>
                <c:pt idx="25">
                  <c:v>8.1</c:v>
                </c:pt>
                <c:pt idx="26">
                  <c:v>8.104000000000001</c:v>
                </c:pt>
                <c:pt idx="27">
                  <c:v>8.1079999999999988</c:v>
                </c:pt>
                <c:pt idx="28">
                  <c:v>8.1120000000000001</c:v>
                </c:pt>
                <c:pt idx="29">
                  <c:v>8.1160000000000014</c:v>
                </c:pt>
                <c:pt idx="30">
                  <c:v>8.120000000000001</c:v>
                </c:pt>
                <c:pt idx="31">
                  <c:v>8.1239999999999988</c:v>
                </c:pt>
                <c:pt idx="32">
                  <c:v>8.1279999999999983</c:v>
                </c:pt>
                <c:pt idx="33">
                  <c:v>8.1319999999999997</c:v>
                </c:pt>
                <c:pt idx="34">
                  <c:v>8.136000000000001</c:v>
                </c:pt>
                <c:pt idx="35">
                  <c:v>8.1399999999999988</c:v>
                </c:pt>
                <c:pt idx="36">
                  <c:v>8.1439999999999984</c:v>
                </c:pt>
                <c:pt idx="37">
                  <c:v>8.1479999999999997</c:v>
                </c:pt>
                <c:pt idx="38">
                  <c:v>8.1520000000000028</c:v>
                </c:pt>
                <c:pt idx="39">
                  <c:v>8.1560000000000006</c:v>
                </c:pt>
                <c:pt idx="40">
                  <c:v>8.16</c:v>
                </c:pt>
                <c:pt idx="41">
                  <c:v>8.1640000000000015</c:v>
                </c:pt>
                <c:pt idx="42">
                  <c:v>8.168000000000001</c:v>
                </c:pt>
                <c:pt idx="43">
                  <c:v>8.1720000000000006</c:v>
                </c:pt>
                <c:pt idx="44">
                  <c:v>8.1760000000000002</c:v>
                </c:pt>
                <c:pt idx="45">
                  <c:v>8.18</c:v>
                </c:pt>
                <c:pt idx="46">
                  <c:v>8.1840000000000011</c:v>
                </c:pt>
                <c:pt idx="47">
                  <c:v>8.1879999999999988</c:v>
                </c:pt>
                <c:pt idx="48">
                  <c:v>8.1920000000000002</c:v>
                </c:pt>
                <c:pt idx="49">
                  <c:v>8.1960000000000015</c:v>
                </c:pt>
                <c:pt idx="50">
                  <c:v>8.2000000000000011</c:v>
                </c:pt>
                <c:pt idx="51">
                  <c:v>8.2039999999999988</c:v>
                </c:pt>
                <c:pt idx="52">
                  <c:v>8.2079999999999984</c:v>
                </c:pt>
                <c:pt idx="53">
                  <c:v>8.2119999999999997</c:v>
                </c:pt>
                <c:pt idx="54">
                  <c:v>8.2160000000000011</c:v>
                </c:pt>
                <c:pt idx="55">
                  <c:v>8.2200000000000006</c:v>
                </c:pt>
                <c:pt idx="56">
                  <c:v>8.2239999999999984</c:v>
                </c:pt>
                <c:pt idx="57">
                  <c:v>8.2279999999999998</c:v>
                </c:pt>
                <c:pt idx="58">
                  <c:v>8.2319999999999993</c:v>
                </c:pt>
                <c:pt idx="59">
                  <c:v>8.2360000000000007</c:v>
                </c:pt>
                <c:pt idx="60">
                  <c:v>8.2399999999999984</c:v>
                </c:pt>
                <c:pt idx="61">
                  <c:v>8.2439999999999998</c:v>
                </c:pt>
                <c:pt idx="62">
                  <c:v>8.2479999999999993</c:v>
                </c:pt>
                <c:pt idx="63">
                  <c:v>8.2520000000000007</c:v>
                </c:pt>
                <c:pt idx="64">
                  <c:v>8.2560000000000002</c:v>
                </c:pt>
                <c:pt idx="65">
                  <c:v>8.26</c:v>
                </c:pt>
                <c:pt idx="66">
                  <c:v>8.2640000000000011</c:v>
                </c:pt>
                <c:pt idx="67">
                  <c:v>8.2680000000000007</c:v>
                </c:pt>
                <c:pt idx="68">
                  <c:v>8.2720000000000002</c:v>
                </c:pt>
                <c:pt idx="69">
                  <c:v>8.2760000000000016</c:v>
                </c:pt>
                <c:pt idx="70">
                  <c:v>8.2800000000000011</c:v>
                </c:pt>
                <c:pt idx="71">
                  <c:v>8.2840000000000007</c:v>
                </c:pt>
                <c:pt idx="72">
                  <c:v>8.2879999999999985</c:v>
                </c:pt>
                <c:pt idx="73">
                  <c:v>8.2919999999999998</c:v>
                </c:pt>
                <c:pt idx="74">
                  <c:v>8.2960000000000012</c:v>
                </c:pt>
                <c:pt idx="75">
                  <c:v>8.3000000000000007</c:v>
                </c:pt>
                <c:pt idx="76">
                  <c:v>8.3040000000000003</c:v>
                </c:pt>
                <c:pt idx="77">
                  <c:v>8.3080000000000016</c:v>
                </c:pt>
                <c:pt idx="78">
                  <c:v>8.3120000000000047</c:v>
                </c:pt>
                <c:pt idx="79">
                  <c:v>8.3160000000000007</c:v>
                </c:pt>
                <c:pt idx="80">
                  <c:v>8.32</c:v>
                </c:pt>
                <c:pt idx="81">
                  <c:v>8.3240000000000016</c:v>
                </c:pt>
                <c:pt idx="82">
                  <c:v>8.3280000000000012</c:v>
                </c:pt>
                <c:pt idx="83">
                  <c:v>8.3320000000000007</c:v>
                </c:pt>
                <c:pt idx="84">
                  <c:v>8.3360000000000003</c:v>
                </c:pt>
                <c:pt idx="85">
                  <c:v>8.34</c:v>
                </c:pt>
                <c:pt idx="86">
                  <c:v>8.3440000000000012</c:v>
                </c:pt>
                <c:pt idx="87">
                  <c:v>8.347999999999999</c:v>
                </c:pt>
                <c:pt idx="88">
                  <c:v>8.3520000000000216</c:v>
                </c:pt>
                <c:pt idx="89">
                  <c:v>8.3560000000000212</c:v>
                </c:pt>
                <c:pt idx="90">
                  <c:v>8.3600000000000048</c:v>
                </c:pt>
                <c:pt idx="91">
                  <c:v>8.3640000000000008</c:v>
                </c:pt>
                <c:pt idx="92">
                  <c:v>8.3680000000000003</c:v>
                </c:pt>
                <c:pt idx="93">
                  <c:v>8.3720000000000194</c:v>
                </c:pt>
                <c:pt idx="94">
                  <c:v>8.3760000000000048</c:v>
                </c:pt>
                <c:pt idx="95">
                  <c:v>8.3800000000000008</c:v>
                </c:pt>
                <c:pt idx="96">
                  <c:v>8.3840000000000003</c:v>
                </c:pt>
                <c:pt idx="97">
                  <c:v>8.3880000000000035</c:v>
                </c:pt>
                <c:pt idx="98">
                  <c:v>8.3920000000000048</c:v>
                </c:pt>
                <c:pt idx="99">
                  <c:v>8.3960000000000008</c:v>
                </c:pt>
                <c:pt idx="100">
                  <c:v>8.4</c:v>
                </c:pt>
                <c:pt idx="101">
                  <c:v>8.4040000000000035</c:v>
                </c:pt>
                <c:pt idx="102">
                  <c:v>8.4080000000000013</c:v>
                </c:pt>
                <c:pt idx="103">
                  <c:v>8.4120000000000008</c:v>
                </c:pt>
                <c:pt idx="104">
                  <c:v>8.4160000000000004</c:v>
                </c:pt>
                <c:pt idx="105">
                  <c:v>8.42</c:v>
                </c:pt>
                <c:pt idx="106">
                  <c:v>8.4240000000000013</c:v>
                </c:pt>
                <c:pt idx="107">
                  <c:v>8.427999999999999</c:v>
                </c:pt>
                <c:pt idx="108">
                  <c:v>8.4320000000000004</c:v>
                </c:pt>
                <c:pt idx="109">
                  <c:v>8.4360000000000035</c:v>
                </c:pt>
                <c:pt idx="110">
                  <c:v>8.44</c:v>
                </c:pt>
                <c:pt idx="111">
                  <c:v>8.4439999999999991</c:v>
                </c:pt>
                <c:pt idx="112">
                  <c:v>8.4479999999999986</c:v>
                </c:pt>
                <c:pt idx="113">
                  <c:v>8.4520000000000159</c:v>
                </c:pt>
                <c:pt idx="114">
                  <c:v>8.4560000000000048</c:v>
                </c:pt>
                <c:pt idx="115">
                  <c:v>8.4600000000000026</c:v>
                </c:pt>
                <c:pt idx="116">
                  <c:v>8.4640000000000004</c:v>
                </c:pt>
                <c:pt idx="117">
                  <c:v>8.468</c:v>
                </c:pt>
                <c:pt idx="118">
                  <c:v>8.4720000000000066</c:v>
                </c:pt>
                <c:pt idx="119">
                  <c:v>8.4760000000000026</c:v>
                </c:pt>
                <c:pt idx="120">
                  <c:v>8.48</c:v>
                </c:pt>
                <c:pt idx="121">
                  <c:v>8.484</c:v>
                </c:pt>
                <c:pt idx="122">
                  <c:v>8.4880000000000013</c:v>
                </c:pt>
                <c:pt idx="123">
                  <c:v>8.4920000000000027</c:v>
                </c:pt>
                <c:pt idx="124">
                  <c:v>8.4960000000000004</c:v>
                </c:pt>
                <c:pt idx="125">
                  <c:v>8.5</c:v>
                </c:pt>
                <c:pt idx="126">
                  <c:v>8.5040000000000013</c:v>
                </c:pt>
                <c:pt idx="127">
                  <c:v>8.5080000000000009</c:v>
                </c:pt>
                <c:pt idx="128">
                  <c:v>8.5120000000000005</c:v>
                </c:pt>
                <c:pt idx="129">
                  <c:v>8.516</c:v>
                </c:pt>
                <c:pt idx="130">
                  <c:v>8.52</c:v>
                </c:pt>
                <c:pt idx="131">
                  <c:v>8.5240000000000009</c:v>
                </c:pt>
                <c:pt idx="132">
                  <c:v>8.5279999999999987</c:v>
                </c:pt>
                <c:pt idx="133">
                  <c:v>8.532</c:v>
                </c:pt>
                <c:pt idx="134">
                  <c:v>8.5360000000000014</c:v>
                </c:pt>
                <c:pt idx="135">
                  <c:v>8.5400000000000009</c:v>
                </c:pt>
                <c:pt idx="136">
                  <c:v>8.5439999999999987</c:v>
                </c:pt>
                <c:pt idx="137">
                  <c:v>8.5479999999999983</c:v>
                </c:pt>
                <c:pt idx="138">
                  <c:v>8.5520000000000067</c:v>
                </c:pt>
                <c:pt idx="139">
                  <c:v>8.5560000000000027</c:v>
                </c:pt>
                <c:pt idx="140">
                  <c:v>8.56</c:v>
                </c:pt>
                <c:pt idx="141">
                  <c:v>8.5640000000000001</c:v>
                </c:pt>
                <c:pt idx="142">
                  <c:v>8.5680000000000014</c:v>
                </c:pt>
                <c:pt idx="143">
                  <c:v>8.5720000000000027</c:v>
                </c:pt>
                <c:pt idx="144">
                  <c:v>8.5760000000000005</c:v>
                </c:pt>
                <c:pt idx="145">
                  <c:v>8.58</c:v>
                </c:pt>
                <c:pt idx="146">
                  <c:v>8.5840000000000014</c:v>
                </c:pt>
                <c:pt idx="147">
                  <c:v>8.588000000000001</c:v>
                </c:pt>
                <c:pt idx="148">
                  <c:v>8.5920000000000005</c:v>
                </c:pt>
                <c:pt idx="149">
                  <c:v>8.5960000000000001</c:v>
                </c:pt>
                <c:pt idx="150">
                  <c:v>8.6000010000000007</c:v>
                </c:pt>
                <c:pt idx="151">
                  <c:v>8.604000000000001</c:v>
                </c:pt>
                <c:pt idx="152">
                  <c:v>8.6079999999999988</c:v>
                </c:pt>
                <c:pt idx="153">
                  <c:v>8.6120000000000001</c:v>
                </c:pt>
                <c:pt idx="154">
                  <c:v>8.6159990000000004</c:v>
                </c:pt>
                <c:pt idx="155">
                  <c:v>8.620000000000001</c:v>
                </c:pt>
                <c:pt idx="156">
                  <c:v>8.6239999999999988</c:v>
                </c:pt>
                <c:pt idx="157">
                  <c:v>8.6279999999999983</c:v>
                </c:pt>
                <c:pt idx="158">
                  <c:v>8.6320010000000007</c:v>
                </c:pt>
                <c:pt idx="159">
                  <c:v>8.636000000000001</c:v>
                </c:pt>
                <c:pt idx="160">
                  <c:v>8.6399999999999988</c:v>
                </c:pt>
                <c:pt idx="161">
                  <c:v>8.6439999999999984</c:v>
                </c:pt>
                <c:pt idx="162">
                  <c:v>8.6479989999999987</c:v>
                </c:pt>
                <c:pt idx="163">
                  <c:v>8.6520000000000028</c:v>
                </c:pt>
                <c:pt idx="164">
                  <c:v>8.6560000000000006</c:v>
                </c:pt>
                <c:pt idx="165">
                  <c:v>8.66</c:v>
                </c:pt>
                <c:pt idx="166">
                  <c:v>8.664000999999999</c:v>
                </c:pt>
                <c:pt idx="167">
                  <c:v>8.668000000000001</c:v>
                </c:pt>
                <c:pt idx="168">
                  <c:v>8.6720000000000006</c:v>
                </c:pt>
                <c:pt idx="169">
                  <c:v>8.6760000000000002</c:v>
                </c:pt>
                <c:pt idx="170">
                  <c:v>8.6799990000000005</c:v>
                </c:pt>
                <c:pt idx="171">
                  <c:v>8.6840000000000011</c:v>
                </c:pt>
                <c:pt idx="172">
                  <c:v>8.6879999999999988</c:v>
                </c:pt>
                <c:pt idx="173">
                  <c:v>8.6920000000000002</c:v>
                </c:pt>
                <c:pt idx="174">
                  <c:v>8.696000999999999</c:v>
                </c:pt>
                <c:pt idx="175">
                  <c:v>8.7000000000000011</c:v>
                </c:pt>
                <c:pt idx="176">
                  <c:v>8.7039999999999988</c:v>
                </c:pt>
                <c:pt idx="177">
                  <c:v>8.7079999999999984</c:v>
                </c:pt>
                <c:pt idx="178">
                  <c:v>8.7119989999999987</c:v>
                </c:pt>
                <c:pt idx="179">
                  <c:v>8.7160000000000011</c:v>
                </c:pt>
                <c:pt idx="180">
                  <c:v>8.7200000000000006</c:v>
                </c:pt>
                <c:pt idx="181">
                  <c:v>8.7239999999999984</c:v>
                </c:pt>
                <c:pt idx="182">
                  <c:v>8.7280009999999972</c:v>
                </c:pt>
                <c:pt idx="183">
                  <c:v>8.7319999999999993</c:v>
                </c:pt>
                <c:pt idx="184">
                  <c:v>8.7360000000000007</c:v>
                </c:pt>
                <c:pt idx="185">
                  <c:v>8.7399999999999984</c:v>
                </c:pt>
                <c:pt idx="186">
                  <c:v>8.7439989999999987</c:v>
                </c:pt>
                <c:pt idx="187">
                  <c:v>8.7479999999999993</c:v>
                </c:pt>
                <c:pt idx="188">
                  <c:v>8.7520000000000007</c:v>
                </c:pt>
                <c:pt idx="189">
                  <c:v>8.7560000000000002</c:v>
                </c:pt>
                <c:pt idx="190">
                  <c:v>8.760000999999999</c:v>
                </c:pt>
                <c:pt idx="191">
                  <c:v>8.7640000000000011</c:v>
                </c:pt>
                <c:pt idx="192">
                  <c:v>8.7680000000000007</c:v>
                </c:pt>
                <c:pt idx="193">
                  <c:v>8.7720000000000002</c:v>
                </c:pt>
                <c:pt idx="194">
                  <c:v>8.7759990000000005</c:v>
                </c:pt>
                <c:pt idx="195">
                  <c:v>8.7800000000000011</c:v>
                </c:pt>
                <c:pt idx="196">
                  <c:v>8.7840000000000007</c:v>
                </c:pt>
                <c:pt idx="197">
                  <c:v>8.7879999999999985</c:v>
                </c:pt>
                <c:pt idx="198">
                  <c:v>8.7920009999999991</c:v>
                </c:pt>
                <c:pt idx="199">
                  <c:v>8.7960000000000012</c:v>
                </c:pt>
                <c:pt idx="200">
                  <c:v>8.8000000000000007</c:v>
                </c:pt>
                <c:pt idx="201">
                  <c:v>8.8040000000000003</c:v>
                </c:pt>
                <c:pt idx="202">
                  <c:v>8.8079990000000006</c:v>
                </c:pt>
                <c:pt idx="203">
                  <c:v>8.8120000000000047</c:v>
                </c:pt>
                <c:pt idx="204">
                  <c:v>8.8160000000000007</c:v>
                </c:pt>
                <c:pt idx="205">
                  <c:v>8.82</c:v>
                </c:pt>
                <c:pt idx="206">
                  <c:v>8.8240010000000009</c:v>
                </c:pt>
                <c:pt idx="207">
                  <c:v>8.8280000000000012</c:v>
                </c:pt>
                <c:pt idx="208">
                  <c:v>8.8320000000000007</c:v>
                </c:pt>
                <c:pt idx="209">
                  <c:v>8.8360000000000003</c:v>
                </c:pt>
                <c:pt idx="210">
                  <c:v>8.8399990000000006</c:v>
                </c:pt>
                <c:pt idx="211">
                  <c:v>8.8440000000000012</c:v>
                </c:pt>
                <c:pt idx="212">
                  <c:v>8.847999999999999</c:v>
                </c:pt>
                <c:pt idx="213">
                  <c:v>8.8520000000000216</c:v>
                </c:pt>
                <c:pt idx="214">
                  <c:v>8.8560010000000027</c:v>
                </c:pt>
                <c:pt idx="215">
                  <c:v>8.8600000000000048</c:v>
                </c:pt>
                <c:pt idx="216">
                  <c:v>8.8640000000000008</c:v>
                </c:pt>
                <c:pt idx="217">
                  <c:v>8.8680000000000003</c:v>
                </c:pt>
                <c:pt idx="218">
                  <c:v>8.8719990000000006</c:v>
                </c:pt>
                <c:pt idx="219">
                  <c:v>8.8760000000000048</c:v>
                </c:pt>
                <c:pt idx="220">
                  <c:v>8.8800000000000008</c:v>
                </c:pt>
                <c:pt idx="221">
                  <c:v>8.8840000000000003</c:v>
                </c:pt>
                <c:pt idx="222">
                  <c:v>8.8880010000000009</c:v>
                </c:pt>
                <c:pt idx="223">
                  <c:v>8.8920000000000048</c:v>
                </c:pt>
                <c:pt idx="224">
                  <c:v>8.8960000000000008</c:v>
                </c:pt>
                <c:pt idx="225">
                  <c:v>8.9</c:v>
                </c:pt>
                <c:pt idx="226">
                  <c:v>8.9039990000000007</c:v>
                </c:pt>
                <c:pt idx="227">
                  <c:v>8.9080000000000013</c:v>
                </c:pt>
                <c:pt idx="228">
                  <c:v>8.9120000000000008</c:v>
                </c:pt>
                <c:pt idx="229">
                  <c:v>8.9160000000000004</c:v>
                </c:pt>
                <c:pt idx="230">
                  <c:v>8.920001000000001</c:v>
                </c:pt>
                <c:pt idx="231">
                  <c:v>8.9240000000000013</c:v>
                </c:pt>
                <c:pt idx="232">
                  <c:v>8.927999999999999</c:v>
                </c:pt>
                <c:pt idx="233">
                  <c:v>8.9320000000000004</c:v>
                </c:pt>
                <c:pt idx="234">
                  <c:v>8.9359990000000007</c:v>
                </c:pt>
                <c:pt idx="235">
                  <c:v>8.94</c:v>
                </c:pt>
                <c:pt idx="236">
                  <c:v>8.9439999999999991</c:v>
                </c:pt>
                <c:pt idx="237">
                  <c:v>8.9479999999999986</c:v>
                </c:pt>
                <c:pt idx="238">
                  <c:v>8.9520010000000028</c:v>
                </c:pt>
                <c:pt idx="239">
                  <c:v>8.9560000000000048</c:v>
                </c:pt>
                <c:pt idx="240">
                  <c:v>8.9600000000000026</c:v>
                </c:pt>
                <c:pt idx="241">
                  <c:v>8.9640000000000004</c:v>
                </c:pt>
                <c:pt idx="242">
                  <c:v>8.9679990000000007</c:v>
                </c:pt>
                <c:pt idx="243">
                  <c:v>8.9720000000000066</c:v>
                </c:pt>
                <c:pt idx="244">
                  <c:v>8.9760000000000026</c:v>
                </c:pt>
                <c:pt idx="245">
                  <c:v>8.98</c:v>
                </c:pt>
                <c:pt idx="246">
                  <c:v>8.984001000000001</c:v>
                </c:pt>
                <c:pt idx="247">
                  <c:v>8.9880000000000013</c:v>
                </c:pt>
                <c:pt idx="248">
                  <c:v>8.9920000000000027</c:v>
                </c:pt>
                <c:pt idx="249">
                  <c:v>8.9960000000000004</c:v>
                </c:pt>
                <c:pt idx="250">
                  <c:v>8.9999990000000007</c:v>
                </c:pt>
                <c:pt idx="251">
                  <c:v>9.0040000000000013</c:v>
                </c:pt>
                <c:pt idx="252">
                  <c:v>9.0080000000000009</c:v>
                </c:pt>
                <c:pt idx="253">
                  <c:v>9.0120000000000005</c:v>
                </c:pt>
                <c:pt idx="254">
                  <c:v>9.016001000000001</c:v>
                </c:pt>
                <c:pt idx="255">
                  <c:v>9.02</c:v>
                </c:pt>
                <c:pt idx="256">
                  <c:v>9.0240000000000009</c:v>
                </c:pt>
                <c:pt idx="257">
                  <c:v>9.0279999999999987</c:v>
                </c:pt>
                <c:pt idx="258">
                  <c:v>9.031998999999999</c:v>
                </c:pt>
                <c:pt idx="259">
                  <c:v>9.0360000000000014</c:v>
                </c:pt>
                <c:pt idx="260">
                  <c:v>9.0400000000000009</c:v>
                </c:pt>
                <c:pt idx="261">
                  <c:v>9.0439999999999987</c:v>
                </c:pt>
                <c:pt idx="262">
                  <c:v>9.0480009999999993</c:v>
                </c:pt>
                <c:pt idx="263">
                  <c:v>9.0520000000000067</c:v>
                </c:pt>
                <c:pt idx="264">
                  <c:v>9.0560000000000027</c:v>
                </c:pt>
                <c:pt idx="265">
                  <c:v>9.06</c:v>
                </c:pt>
                <c:pt idx="266">
                  <c:v>9.0639990000000008</c:v>
                </c:pt>
                <c:pt idx="267">
                  <c:v>9.0680000000000014</c:v>
                </c:pt>
                <c:pt idx="268">
                  <c:v>9.0720000000000027</c:v>
                </c:pt>
                <c:pt idx="269">
                  <c:v>9.0760000000000005</c:v>
                </c:pt>
                <c:pt idx="270">
                  <c:v>9.0800010000000011</c:v>
                </c:pt>
                <c:pt idx="271">
                  <c:v>9.0840000000000014</c:v>
                </c:pt>
                <c:pt idx="272">
                  <c:v>9.088000000000001</c:v>
                </c:pt>
                <c:pt idx="273">
                  <c:v>9.0920000000000005</c:v>
                </c:pt>
                <c:pt idx="274">
                  <c:v>9.0959990000000008</c:v>
                </c:pt>
                <c:pt idx="275">
                  <c:v>9.1</c:v>
                </c:pt>
                <c:pt idx="276">
                  <c:v>9.104000000000001</c:v>
                </c:pt>
                <c:pt idx="277">
                  <c:v>9.1079999999999988</c:v>
                </c:pt>
                <c:pt idx="278">
                  <c:v>9.1120010000000011</c:v>
                </c:pt>
                <c:pt idx="279">
                  <c:v>9.1160000000000014</c:v>
                </c:pt>
                <c:pt idx="280">
                  <c:v>9.120000000000001</c:v>
                </c:pt>
                <c:pt idx="281">
                  <c:v>9.1239999999999988</c:v>
                </c:pt>
                <c:pt idx="282">
                  <c:v>9.1279990000000009</c:v>
                </c:pt>
                <c:pt idx="283">
                  <c:v>9.1319999999999997</c:v>
                </c:pt>
                <c:pt idx="284">
                  <c:v>9.136000000000001</c:v>
                </c:pt>
                <c:pt idx="285">
                  <c:v>9.1399999999999988</c:v>
                </c:pt>
                <c:pt idx="286">
                  <c:v>9.1440009999999994</c:v>
                </c:pt>
                <c:pt idx="287">
                  <c:v>9.1479999999999997</c:v>
                </c:pt>
                <c:pt idx="288">
                  <c:v>9.1520000000000028</c:v>
                </c:pt>
                <c:pt idx="289">
                  <c:v>9.1560000000000006</c:v>
                </c:pt>
                <c:pt idx="290">
                  <c:v>9.1599990000000027</c:v>
                </c:pt>
                <c:pt idx="291">
                  <c:v>9.1640000000000015</c:v>
                </c:pt>
                <c:pt idx="292">
                  <c:v>9.168000000000001</c:v>
                </c:pt>
                <c:pt idx="293">
                  <c:v>9.1720000000000006</c:v>
                </c:pt>
                <c:pt idx="294">
                  <c:v>9.1760010000000012</c:v>
                </c:pt>
                <c:pt idx="295">
                  <c:v>9.18</c:v>
                </c:pt>
                <c:pt idx="296">
                  <c:v>9.1840000000000011</c:v>
                </c:pt>
                <c:pt idx="297">
                  <c:v>9.1879999999999988</c:v>
                </c:pt>
                <c:pt idx="298">
                  <c:v>9.1919989999999991</c:v>
                </c:pt>
                <c:pt idx="299">
                  <c:v>9.1960000000000015</c:v>
                </c:pt>
                <c:pt idx="300">
                  <c:v>9.2000000000000011</c:v>
                </c:pt>
                <c:pt idx="301">
                  <c:v>9.2039999999999988</c:v>
                </c:pt>
                <c:pt idx="302">
                  <c:v>9.2080009999999994</c:v>
                </c:pt>
                <c:pt idx="303">
                  <c:v>9.2119999999999997</c:v>
                </c:pt>
                <c:pt idx="304">
                  <c:v>9.2160000000000011</c:v>
                </c:pt>
                <c:pt idx="305">
                  <c:v>9.2200000000000006</c:v>
                </c:pt>
                <c:pt idx="306">
                  <c:v>9.2239989999999992</c:v>
                </c:pt>
                <c:pt idx="307">
                  <c:v>9.2279999999999998</c:v>
                </c:pt>
                <c:pt idx="308">
                  <c:v>9.2319999999999993</c:v>
                </c:pt>
                <c:pt idx="309">
                  <c:v>9.2360000000000007</c:v>
                </c:pt>
                <c:pt idx="310">
                  <c:v>9.2400009999999995</c:v>
                </c:pt>
                <c:pt idx="311">
                  <c:v>9.2439999999999998</c:v>
                </c:pt>
                <c:pt idx="312">
                  <c:v>9.2479999999999993</c:v>
                </c:pt>
                <c:pt idx="313">
                  <c:v>9.2520000000000007</c:v>
                </c:pt>
                <c:pt idx="314">
                  <c:v>9.2559990000000028</c:v>
                </c:pt>
                <c:pt idx="315">
                  <c:v>9.26</c:v>
                </c:pt>
                <c:pt idx="316">
                  <c:v>9.2640000000000011</c:v>
                </c:pt>
                <c:pt idx="317">
                  <c:v>9.2680000000000007</c:v>
                </c:pt>
                <c:pt idx="318">
                  <c:v>9.2720010000000013</c:v>
                </c:pt>
                <c:pt idx="319">
                  <c:v>9.2760000000000016</c:v>
                </c:pt>
                <c:pt idx="320">
                  <c:v>9.2800000000000011</c:v>
                </c:pt>
                <c:pt idx="321">
                  <c:v>9.2840000000000007</c:v>
                </c:pt>
                <c:pt idx="322">
                  <c:v>9.2879989999999992</c:v>
                </c:pt>
                <c:pt idx="323">
                  <c:v>9.2919999999999998</c:v>
                </c:pt>
                <c:pt idx="324">
                  <c:v>9.2960000000000012</c:v>
                </c:pt>
                <c:pt idx="325">
                  <c:v>9.3000000000000007</c:v>
                </c:pt>
                <c:pt idx="326">
                  <c:v>9.3040010000000013</c:v>
                </c:pt>
                <c:pt idx="327">
                  <c:v>9.3080000000000016</c:v>
                </c:pt>
                <c:pt idx="328">
                  <c:v>9.3120000000000047</c:v>
                </c:pt>
                <c:pt idx="329">
                  <c:v>9.3160000000000007</c:v>
                </c:pt>
                <c:pt idx="330">
                  <c:v>9.3199990000000028</c:v>
                </c:pt>
                <c:pt idx="331">
                  <c:v>9.3240000000000016</c:v>
                </c:pt>
                <c:pt idx="332">
                  <c:v>9.3280000000000012</c:v>
                </c:pt>
                <c:pt idx="333">
                  <c:v>9.3320000000000007</c:v>
                </c:pt>
                <c:pt idx="334">
                  <c:v>9.3360010000000013</c:v>
                </c:pt>
                <c:pt idx="335">
                  <c:v>9.34</c:v>
                </c:pt>
                <c:pt idx="336">
                  <c:v>9.3440000000000012</c:v>
                </c:pt>
                <c:pt idx="337">
                  <c:v>9.347999999999999</c:v>
                </c:pt>
                <c:pt idx="338">
                  <c:v>9.3519990000000028</c:v>
                </c:pt>
                <c:pt idx="339">
                  <c:v>9.3560000000000212</c:v>
                </c:pt>
                <c:pt idx="340">
                  <c:v>9.3600000000000048</c:v>
                </c:pt>
                <c:pt idx="341">
                  <c:v>9.3640000000000008</c:v>
                </c:pt>
                <c:pt idx="342">
                  <c:v>9.3680010000000014</c:v>
                </c:pt>
                <c:pt idx="343">
                  <c:v>9.3720000000000194</c:v>
                </c:pt>
                <c:pt idx="344">
                  <c:v>9.3760000000000048</c:v>
                </c:pt>
                <c:pt idx="345">
                  <c:v>9.3800000000000008</c:v>
                </c:pt>
                <c:pt idx="346">
                  <c:v>9.3839990000000046</c:v>
                </c:pt>
                <c:pt idx="347">
                  <c:v>9.3880000000000035</c:v>
                </c:pt>
                <c:pt idx="348">
                  <c:v>9.3920000000000048</c:v>
                </c:pt>
                <c:pt idx="349">
                  <c:v>9.3960000000000008</c:v>
                </c:pt>
                <c:pt idx="350">
                  <c:v>9.4000010000000014</c:v>
                </c:pt>
                <c:pt idx="351">
                  <c:v>9.4040000000000035</c:v>
                </c:pt>
                <c:pt idx="352">
                  <c:v>9.4080000000000013</c:v>
                </c:pt>
                <c:pt idx="353">
                  <c:v>9.4120000000000008</c:v>
                </c:pt>
                <c:pt idx="354">
                  <c:v>9.4159990000000047</c:v>
                </c:pt>
                <c:pt idx="355">
                  <c:v>9.42</c:v>
                </c:pt>
                <c:pt idx="356">
                  <c:v>9.4240000000000013</c:v>
                </c:pt>
                <c:pt idx="357">
                  <c:v>9.427999999999999</c:v>
                </c:pt>
                <c:pt idx="358">
                  <c:v>9.4320010000000014</c:v>
                </c:pt>
                <c:pt idx="359">
                  <c:v>9.4360000000000035</c:v>
                </c:pt>
                <c:pt idx="360">
                  <c:v>9.44</c:v>
                </c:pt>
                <c:pt idx="361">
                  <c:v>9.4439999999999991</c:v>
                </c:pt>
                <c:pt idx="362">
                  <c:v>9.4479989999999994</c:v>
                </c:pt>
                <c:pt idx="363">
                  <c:v>9.4520000000000159</c:v>
                </c:pt>
                <c:pt idx="364">
                  <c:v>9.4560000000000048</c:v>
                </c:pt>
                <c:pt idx="365">
                  <c:v>9.4600000000000026</c:v>
                </c:pt>
                <c:pt idx="366">
                  <c:v>9.4640010000000014</c:v>
                </c:pt>
                <c:pt idx="367">
                  <c:v>9.468</c:v>
                </c:pt>
                <c:pt idx="368">
                  <c:v>9.4720000000000066</c:v>
                </c:pt>
                <c:pt idx="369">
                  <c:v>9.4760000000000026</c:v>
                </c:pt>
                <c:pt idx="370">
                  <c:v>9.4799990000000047</c:v>
                </c:pt>
                <c:pt idx="371">
                  <c:v>9.484</c:v>
                </c:pt>
                <c:pt idx="372">
                  <c:v>9.4880000000000013</c:v>
                </c:pt>
                <c:pt idx="373">
                  <c:v>9.4920000000000027</c:v>
                </c:pt>
                <c:pt idx="374">
                  <c:v>9.4960010000000015</c:v>
                </c:pt>
                <c:pt idx="375">
                  <c:v>9.5</c:v>
                </c:pt>
                <c:pt idx="376">
                  <c:v>9.5040000000000013</c:v>
                </c:pt>
                <c:pt idx="377">
                  <c:v>9.5080000000000009</c:v>
                </c:pt>
                <c:pt idx="378">
                  <c:v>9.5119989999999994</c:v>
                </c:pt>
                <c:pt idx="379">
                  <c:v>9.516</c:v>
                </c:pt>
                <c:pt idx="380">
                  <c:v>9.52</c:v>
                </c:pt>
                <c:pt idx="381">
                  <c:v>9.5240000000000009</c:v>
                </c:pt>
                <c:pt idx="382">
                  <c:v>9.5280009999999997</c:v>
                </c:pt>
                <c:pt idx="383">
                  <c:v>9.532</c:v>
                </c:pt>
                <c:pt idx="384">
                  <c:v>9.5360000000000014</c:v>
                </c:pt>
                <c:pt idx="385">
                  <c:v>9.5400000000000009</c:v>
                </c:pt>
                <c:pt idx="386">
                  <c:v>9.5439989999999995</c:v>
                </c:pt>
                <c:pt idx="387">
                  <c:v>9.5479999999999983</c:v>
                </c:pt>
                <c:pt idx="388">
                  <c:v>9.5520000000000067</c:v>
                </c:pt>
                <c:pt idx="389">
                  <c:v>9.5560000000000027</c:v>
                </c:pt>
                <c:pt idx="390">
                  <c:v>9.5600010000000015</c:v>
                </c:pt>
                <c:pt idx="391">
                  <c:v>9.5640000000000001</c:v>
                </c:pt>
                <c:pt idx="392">
                  <c:v>9.5680000000000014</c:v>
                </c:pt>
                <c:pt idx="393">
                  <c:v>9.5720000000000027</c:v>
                </c:pt>
                <c:pt idx="394">
                  <c:v>9.5759990000000048</c:v>
                </c:pt>
                <c:pt idx="395">
                  <c:v>9.58</c:v>
                </c:pt>
                <c:pt idx="396">
                  <c:v>9.5840000000000014</c:v>
                </c:pt>
                <c:pt idx="397">
                  <c:v>9.588000000000001</c:v>
                </c:pt>
                <c:pt idx="398">
                  <c:v>9.5920010000000016</c:v>
                </c:pt>
                <c:pt idx="399">
                  <c:v>9.5960000000000001</c:v>
                </c:pt>
                <c:pt idx="400">
                  <c:v>9.6</c:v>
                </c:pt>
                <c:pt idx="401">
                  <c:v>9.604000000000001</c:v>
                </c:pt>
                <c:pt idx="402">
                  <c:v>9.6079989999999995</c:v>
                </c:pt>
                <c:pt idx="403">
                  <c:v>9.6120000000000001</c:v>
                </c:pt>
                <c:pt idx="404">
                  <c:v>9.6160000000000014</c:v>
                </c:pt>
                <c:pt idx="405">
                  <c:v>9.620000000000001</c:v>
                </c:pt>
                <c:pt idx="406">
                  <c:v>9.6240009999999998</c:v>
                </c:pt>
                <c:pt idx="407">
                  <c:v>9.6279999999999983</c:v>
                </c:pt>
                <c:pt idx="408">
                  <c:v>9.6319999999999997</c:v>
                </c:pt>
                <c:pt idx="409">
                  <c:v>9.636000000000001</c:v>
                </c:pt>
                <c:pt idx="410">
                  <c:v>9.6399989999999995</c:v>
                </c:pt>
                <c:pt idx="411">
                  <c:v>9.6439999999999984</c:v>
                </c:pt>
                <c:pt idx="412">
                  <c:v>9.6479999999999997</c:v>
                </c:pt>
                <c:pt idx="413">
                  <c:v>9.6520000000000028</c:v>
                </c:pt>
                <c:pt idx="414">
                  <c:v>9.6560010000000016</c:v>
                </c:pt>
                <c:pt idx="415">
                  <c:v>9.66</c:v>
                </c:pt>
                <c:pt idx="416">
                  <c:v>9.6640000000000015</c:v>
                </c:pt>
                <c:pt idx="417">
                  <c:v>9.668000000000001</c:v>
                </c:pt>
                <c:pt idx="418">
                  <c:v>9.6719989999999996</c:v>
                </c:pt>
                <c:pt idx="419">
                  <c:v>9.6760000000000002</c:v>
                </c:pt>
                <c:pt idx="420">
                  <c:v>9.68</c:v>
                </c:pt>
                <c:pt idx="421">
                  <c:v>9.6840000000000011</c:v>
                </c:pt>
                <c:pt idx="422">
                  <c:v>9.6880010000000016</c:v>
                </c:pt>
                <c:pt idx="423">
                  <c:v>9.6920000000000002</c:v>
                </c:pt>
                <c:pt idx="424">
                  <c:v>9.6960000000000015</c:v>
                </c:pt>
                <c:pt idx="425">
                  <c:v>9.7000000000000011</c:v>
                </c:pt>
                <c:pt idx="426">
                  <c:v>9.7039989999999996</c:v>
                </c:pt>
                <c:pt idx="427">
                  <c:v>9.7079999999999984</c:v>
                </c:pt>
                <c:pt idx="428">
                  <c:v>9.7119999999999997</c:v>
                </c:pt>
                <c:pt idx="429">
                  <c:v>9.7160000000000011</c:v>
                </c:pt>
                <c:pt idx="430">
                  <c:v>9.7200010000000017</c:v>
                </c:pt>
                <c:pt idx="431">
                  <c:v>9.7239999999999984</c:v>
                </c:pt>
                <c:pt idx="432">
                  <c:v>9.7279999999999998</c:v>
                </c:pt>
                <c:pt idx="433">
                  <c:v>9.7319999999999993</c:v>
                </c:pt>
                <c:pt idx="434">
                  <c:v>9.7359989999999996</c:v>
                </c:pt>
                <c:pt idx="435">
                  <c:v>9.7399999999999984</c:v>
                </c:pt>
                <c:pt idx="436">
                  <c:v>9.7439999999999998</c:v>
                </c:pt>
                <c:pt idx="437">
                  <c:v>9.7479999999999993</c:v>
                </c:pt>
                <c:pt idx="438">
                  <c:v>9.7520010000000035</c:v>
                </c:pt>
                <c:pt idx="439">
                  <c:v>9.7560000000000002</c:v>
                </c:pt>
                <c:pt idx="440">
                  <c:v>9.76</c:v>
                </c:pt>
                <c:pt idx="441">
                  <c:v>9.7640000000000011</c:v>
                </c:pt>
                <c:pt idx="442">
                  <c:v>9.7679989999999997</c:v>
                </c:pt>
                <c:pt idx="443">
                  <c:v>9.7720000000000002</c:v>
                </c:pt>
                <c:pt idx="444">
                  <c:v>9.7760000000000016</c:v>
                </c:pt>
                <c:pt idx="445">
                  <c:v>9.7800000000000011</c:v>
                </c:pt>
                <c:pt idx="446">
                  <c:v>9.7840010000000017</c:v>
                </c:pt>
                <c:pt idx="447">
                  <c:v>9.7879999999999985</c:v>
                </c:pt>
                <c:pt idx="448">
                  <c:v>9.7919999999999998</c:v>
                </c:pt>
                <c:pt idx="449">
                  <c:v>9.7960000000000012</c:v>
                </c:pt>
                <c:pt idx="450">
                  <c:v>9.7999989999999997</c:v>
                </c:pt>
                <c:pt idx="451">
                  <c:v>9.8040000000000003</c:v>
                </c:pt>
                <c:pt idx="452">
                  <c:v>9.8080000000000016</c:v>
                </c:pt>
                <c:pt idx="453">
                  <c:v>9.8120000000000047</c:v>
                </c:pt>
                <c:pt idx="454">
                  <c:v>9.816001</c:v>
                </c:pt>
                <c:pt idx="455">
                  <c:v>9.82</c:v>
                </c:pt>
                <c:pt idx="456">
                  <c:v>9.8240000000000016</c:v>
                </c:pt>
                <c:pt idx="457">
                  <c:v>9.8280000000000012</c:v>
                </c:pt>
                <c:pt idx="458">
                  <c:v>9.8319989999999997</c:v>
                </c:pt>
                <c:pt idx="459">
                  <c:v>9.8360000000000003</c:v>
                </c:pt>
                <c:pt idx="460">
                  <c:v>9.84</c:v>
                </c:pt>
                <c:pt idx="461">
                  <c:v>9.8440000000000012</c:v>
                </c:pt>
                <c:pt idx="462">
                  <c:v>9.8480009999999982</c:v>
                </c:pt>
                <c:pt idx="463">
                  <c:v>9.8520000000000216</c:v>
                </c:pt>
                <c:pt idx="464">
                  <c:v>9.8560000000000212</c:v>
                </c:pt>
                <c:pt idx="465">
                  <c:v>9.8600000000000048</c:v>
                </c:pt>
                <c:pt idx="466">
                  <c:v>9.8639990000000068</c:v>
                </c:pt>
                <c:pt idx="467">
                  <c:v>9.8680000000000003</c:v>
                </c:pt>
                <c:pt idx="468">
                  <c:v>9.8720000000000194</c:v>
                </c:pt>
                <c:pt idx="469">
                  <c:v>9.8760000000000048</c:v>
                </c:pt>
                <c:pt idx="470">
                  <c:v>9.880001</c:v>
                </c:pt>
                <c:pt idx="471">
                  <c:v>9.8840000000000003</c:v>
                </c:pt>
                <c:pt idx="472">
                  <c:v>9.8880000000000035</c:v>
                </c:pt>
                <c:pt idx="473">
                  <c:v>9.8920000000000048</c:v>
                </c:pt>
                <c:pt idx="474">
                  <c:v>9.8959990000000158</c:v>
                </c:pt>
                <c:pt idx="475">
                  <c:v>9.9</c:v>
                </c:pt>
                <c:pt idx="476">
                  <c:v>9.9040000000000035</c:v>
                </c:pt>
                <c:pt idx="477">
                  <c:v>9.9080000000000013</c:v>
                </c:pt>
                <c:pt idx="478">
                  <c:v>9.9120010000000001</c:v>
                </c:pt>
                <c:pt idx="479">
                  <c:v>9.9160000000000004</c:v>
                </c:pt>
                <c:pt idx="480">
                  <c:v>9.92</c:v>
                </c:pt>
                <c:pt idx="481">
                  <c:v>9.9240000000000013</c:v>
                </c:pt>
                <c:pt idx="482">
                  <c:v>9.9279989999999998</c:v>
                </c:pt>
                <c:pt idx="483">
                  <c:v>9.9320000000000004</c:v>
                </c:pt>
                <c:pt idx="484">
                  <c:v>9.9360000000000035</c:v>
                </c:pt>
                <c:pt idx="485">
                  <c:v>9.94</c:v>
                </c:pt>
                <c:pt idx="486">
                  <c:v>9.9440009999999983</c:v>
                </c:pt>
                <c:pt idx="487">
                  <c:v>9.9479999999999986</c:v>
                </c:pt>
                <c:pt idx="488">
                  <c:v>9.9520000000000159</c:v>
                </c:pt>
                <c:pt idx="489">
                  <c:v>9.9560000000000048</c:v>
                </c:pt>
                <c:pt idx="490">
                  <c:v>9.9599990000000158</c:v>
                </c:pt>
                <c:pt idx="491">
                  <c:v>9.9640000000000004</c:v>
                </c:pt>
                <c:pt idx="492">
                  <c:v>9.968</c:v>
                </c:pt>
                <c:pt idx="493">
                  <c:v>9.9720000000000066</c:v>
                </c:pt>
                <c:pt idx="494">
                  <c:v>9.9760010000000001</c:v>
                </c:pt>
                <c:pt idx="495">
                  <c:v>9.98</c:v>
                </c:pt>
                <c:pt idx="496">
                  <c:v>9.984</c:v>
                </c:pt>
                <c:pt idx="497">
                  <c:v>9.9880000000000013</c:v>
                </c:pt>
                <c:pt idx="498">
                  <c:v>9.9919990000000016</c:v>
                </c:pt>
                <c:pt idx="499">
                  <c:v>9.9960000000000004</c:v>
                </c:pt>
                <c:pt idx="500">
                  <c:v>10</c:v>
                </c:pt>
                <c:pt idx="501">
                  <c:v>10.004</c:v>
                </c:pt>
                <c:pt idx="502">
                  <c:v>10.008000000000001</c:v>
                </c:pt>
                <c:pt idx="503">
                  <c:v>10.012</c:v>
                </c:pt>
                <c:pt idx="504">
                  <c:v>10.016</c:v>
                </c:pt>
                <c:pt idx="505">
                  <c:v>10.02</c:v>
                </c:pt>
                <c:pt idx="506">
                  <c:v>10.024000000000001</c:v>
                </c:pt>
                <c:pt idx="507">
                  <c:v>10.027999999999999</c:v>
                </c:pt>
                <c:pt idx="508">
                  <c:v>10.032</c:v>
                </c:pt>
                <c:pt idx="509">
                  <c:v>10.036</c:v>
                </c:pt>
                <c:pt idx="510">
                  <c:v>10.040000000000001</c:v>
                </c:pt>
                <c:pt idx="511">
                  <c:v>10.043999999999999</c:v>
                </c:pt>
                <c:pt idx="512">
                  <c:v>10.047999999999998</c:v>
                </c:pt>
                <c:pt idx="513">
                  <c:v>10.052000000000016</c:v>
                </c:pt>
                <c:pt idx="514">
                  <c:v>10.056000000000004</c:v>
                </c:pt>
                <c:pt idx="515">
                  <c:v>10.06</c:v>
                </c:pt>
                <c:pt idx="516">
                  <c:v>10.064</c:v>
                </c:pt>
                <c:pt idx="517">
                  <c:v>10.068</c:v>
                </c:pt>
                <c:pt idx="518">
                  <c:v>10.072000000000006</c:v>
                </c:pt>
                <c:pt idx="519">
                  <c:v>10.076000000000002</c:v>
                </c:pt>
                <c:pt idx="520">
                  <c:v>10.08</c:v>
                </c:pt>
                <c:pt idx="521">
                  <c:v>10.084</c:v>
                </c:pt>
                <c:pt idx="522">
                  <c:v>10.088000000000001</c:v>
                </c:pt>
                <c:pt idx="523">
                  <c:v>10.092000000000002</c:v>
                </c:pt>
                <c:pt idx="524">
                  <c:v>10.096</c:v>
                </c:pt>
                <c:pt idx="525">
                  <c:v>10.1</c:v>
                </c:pt>
                <c:pt idx="526">
                  <c:v>10.104000000000001</c:v>
                </c:pt>
                <c:pt idx="527">
                  <c:v>10.108000000000001</c:v>
                </c:pt>
                <c:pt idx="528">
                  <c:v>10.112</c:v>
                </c:pt>
                <c:pt idx="529">
                  <c:v>10.116</c:v>
                </c:pt>
                <c:pt idx="530">
                  <c:v>10.120000000000001</c:v>
                </c:pt>
                <c:pt idx="531">
                  <c:v>10.124000000000001</c:v>
                </c:pt>
                <c:pt idx="532">
                  <c:v>10.127999999999998</c:v>
                </c:pt>
                <c:pt idx="533">
                  <c:v>10.132</c:v>
                </c:pt>
                <c:pt idx="534">
                  <c:v>10.136000000000001</c:v>
                </c:pt>
                <c:pt idx="535">
                  <c:v>10.139999999999999</c:v>
                </c:pt>
                <c:pt idx="536">
                  <c:v>10.143999999999998</c:v>
                </c:pt>
                <c:pt idx="537">
                  <c:v>10.147999999999998</c:v>
                </c:pt>
                <c:pt idx="538">
                  <c:v>10.152000000000006</c:v>
                </c:pt>
                <c:pt idx="539">
                  <c:v>10.156000000000002</c:v>
                </c:pt>
                <c:pt idx="540">
                  <c:v>10.16</c:v>
                </c:pt>
                <c:pt idx="541">
                  <c:v>10.164</c:v>
                </c:pt>
                <c:pt idx="542">
                  <c:v>10.168000000000001</c:v>
                </c:pt>
                <c:pt idx="543">
                  <c:v>10.172000000000002</c:v>
                </c:pt>
                <c:pt idx="544">
                  <c:v>10.176</c:v>
                </c:pt>
                <c:pt idx="545">
                  <c:v>10.18</c:v>
                </c:pt>
                <c:pt idx="546">
                  <c:v>10.184000000000001</c:v>
                </c:pt>
                <c:pt idx="547">
                  <c:v>10.188000000000001</c:v>
                </c:pt>
                <c:pt idx="548">
                  <c:v>10.192</c:v>
                </c:pt>
                <c:pt idx="549">
                  <c:v>10.196</c:v>
                </c:pt>
                <c:pt idx="550">
                  <c:v>10.200000000000001</c:v>
                </c:pt>
                <c:pt idx="551">
                  <c:v>10.204000000000001</c:v>
                </c:pt>
                <c:pt idx="552">
                  <c:v>10.207999999999998</c:v>
                </c:pt>
                <c:pt idx="553">
                  <c:v>10.212</c:v>
                </c:pt>
                <c:pt idx="554">
                  <c:v>10.216000000000001</c:v>
                </c:pt>
                <c:pt idx="555">
                  <c:v>10.220000000000001</c:v>
                </c:pt>
                <c:pt idx="556">
                  <c:v>10.223999999999998</c:v>
                </c:pt>
                <c:pt idx="557">
                  <c:v>10.227999999999998</c:v>
                </c:pt>
                <c:pt idx="558">
                  <c:v>10.231999999999999</c:v>
                </c:pt>
                <c:pt idx="559">
                  <c:v>10.236000000000001</c:v>
                </c:pt>
                <c:pt idx="560">
                  <c:v>10.239999999999998</c:v>
                </c:pt>
                <c:pt idx="561">
                  <c:v>10.243999999999998</c:v>
                </c:pt>
                <c:pt idx="562">
                  <c:v>10.247999999999999</c:v>
                </c:pt>
                <c:pt idx="563">
                  <c:v>10.252000000000002</c:v>
                </c:pt>
                <c:pt idx="564">
                  <c:v>10.256</c:v>
                </c:pt>
                <c:pt idx="565">
                  <c:v>10.26</c:v>
                </c:pt>
                <c:pt idx="566">
                  <c:v>10.264000000000001</c:v>
                </c:pt>
                <c:pt idx="567">
                  <c:v>10.268000000000001</c:v>
                </c:pt>
                <c:pt idx="568">
                  <c:v>10.272</c:v>
                </c:pt>
                <c:pt idx="569">
                  <c:v>10.276</c:v>
                </c:pt>
                <c:pt idx="570">
                  <c:v>10.28</c:v>
                </c:pt>
                <c:pt idx="571">
                  <c:v>10.284000000000001</c:v>
                </c:pt>
                <c:pt idx="572">
                  <c:v>10.287999999999998</c:v>
                </c:pt>
                <c:pt idx="573">
                  <c:v>10.292</c:v>
                </c:pt>
                <c:pt idx="574">
                  <c:v>10.296000000000001</c:v>
                </c:pt>
                <c:pt idx="575">
                  <c:v>10.3</c:v>
                </c:pt>
                <c:pt idx="576">
                  <c:v>10.304</c:v>
                </c:pt>
                <c:pt idx="577">
                  <c:v>10.308</c:v>
                </c:pt>
                <c:pt idx="578">
                  <c:v>10.312000000000006</c:v>
                </c:pt>
                <c:pt idx="579">
                  <c:v>10.316000000000004</c:v>
                </c:pt>
                <c:pt idx="580">
                  <c:v>10.32</c:v>
                </c:pt>
                <c:pt idx="581">
                  <c:v>10.324</c:v>
                </c:pt>
                <c:pt idx="582">
                  <c:v>10.328000000000001</c:v>
                </c:pt>
                <c:pt idx="583">
                  <c:v>10.332000000000004</c:v>
                </c:pt>
                <c:pt idx="584">
                  <c:v>10.336</c:v>
                </c:pt>
                <c:pt idx="585">
                  <c:v>10.34</c:v>
                </c:pt>
                <c:pt idx="586">
                  <c:v>10.344000000000001</c:v>
                </c:pt>
                <c:pt idx="587">
                  <c:v>10.348000000000001</c:v>
                </c:pt>
                <c:pt idx="588">
                  <c:v>10.352000000000022</c:v>
                </c:pt>
                <c:pt idx="589">
                  <c:v>10.356000000000018</c:v>
                </c:pt>
                <c:pt idx="590">
                  <c:v>10.360000000000015</c:v>
                </c:pt>
                <c:pt idx="591">
                  <c:v>10.364000000000004</c:v>
                </c:pt>
                <c:pt idx="592">
                  <c:v>10.368</c:v>
                </c:pt>
                <c:pt idx="593">
                  <c:v>10.372000000000018</c:v>
                </c:pt>
                <c:pt idx="594">
                  <c:v>10.376000000000017</c:v>
                </c:pt>
                <c:pt idx="595">
                  <c:v>10.38</c:v>
                </c:pt>
                <c:pt idx="596">
                  <c:v>10.384</c:v>
                </c:pt>
                <c:pt idx="597">
                  <c:v>10.388</c:v>
                </c:pt>
                <c:pt idx="598">
                  <c:v>10.392000000000015</c:v>
                </c:pt>
                <c:pt idx="599">
                  <c:v>10.396000000000004</c:v>
                </c:pt>
                <c:pt idx="600">
                  <c:v>10.4</c:v>
                </c:pt>
                <c:pt idx="601">
                  <c:v>10.404</c:v>
                </c:pt>
                <c:pt idx="602">
                  <c:v>10.408000000000001</c:v>
                </c:pt>
                <c:pt idx="603">
                  <c:v>10.412000000000004</c:v>
                </c:pt>
                <c:pt idx="604">
                  <c:v>10.416</c:v>
                </c:pt>
                <c:pt idx="605">
                  <c:v>10.42</c:v>
                </c:pt>
                <c:pt idx="606">
                  <c:v>10.424000000000001</c:v>
                </c:pt>
                <c:pt idx="607">
                  <c:v>10.428000000000001</c:v>
                </c:pt>
                <c:pt idx="608">
                  <c:v>10.432</c:v>
                </c:pt>
                <c:pt idx="609">
                  <c:v>10.436</c:v>
                </c:pt>
                <c:pt idx="610">
                  <c:v>10.44</c:v>
                </c:pt>
                <c:pt idx="611">
                  <c:v>10.444000000000001</c:v>
                </c:pt>
                <c:pt idx="612">
                  <c:v>10.447999999999999</c:v>
                </c:pt>
                <c:pt idx="613">
                  <c:v>10.452000000000018</c:v>
                </c:pt>
                <c:pt idx="614">
                  <c:v>10.456000000000016</c:v>
                </c:pt>
                <c:pt idx="615">
                  <c:v>10.46</c:v>
                </c:pt>
                <c:pt idx="616">
                  <c:v>10.464</c:v>
                </c:pt>
                <c:pt idx="617">
                  <c:v>10.468</c:v>
                </c:pt>
                <c:pt idx="618">
                  <c:v>10.472000000000016</c:v>
                </c:pt>
                <c:pt idx="619">
                  <c:v>10.476000000000004</c:v>
                </c:pt>
                <c:pt idx="620">
                  <c:v>10.48</c:v>
                </c:pt>
                <c:pt idx="621">
                  <c:v>10.484</c:v>
                </c:pt>
                <c:pt idx="622">
                  <c:v>10.488</c:v>
                </c:pt>
                <c:pt idx="623">
                  <c:v>10.492000000000004</c:v>
                </c:pt>
                <c:pt idx="624">
                  <c:v>10.496</c:v>
                </c:pt>
                <c:pt idx="625">
                  <c:v>10.5</c:v>
                </c:pt>
                <c:pt idx="626">
                  <c:v>10.504</c:v>
                </c:pt>
                <c:pt idx="627">
                  <c:v>10.508000000000001</c:v>
                </c:pt>
                <c:pt idx="628">
                  <c:v>10.512</c:v>
                </c:pt>
                <c:pt idx="629">
                  <c:v>10.516</c:v>
                </c:pt>
                <c:pt idx="630">
                  <c:v>10.52</c:v>
                </c:pt>
                <c:pt idx="631">
                  <c:v>10.524000000000001</c:v>
                </c:pt>
                <c:pt idx="632">
                  <c:v>10.527999999999999</c:v>
                </c:pt>
                <c:pt idx="633">
                  <c:v>10.532</c:v>
                </c:pt>
                <c:pt idx="634">
                  <c:v>10.536</c:v>
                </c:pt>
                <c:pt idx="635">
                  <c:v>10.54</c:v>
                </c:pt>
                <c:pt idx="636">
                  <c:v>10.543999999999999</c:v>
                </c:pt>
                <c:pt idx="637">
                  <c:v>10.547999999999998</c:v>
                </c:pt>
                <c:pt idx="638">
                  <c:v>10.552000000000016</c:v>
                </c:pt>
                <c:pt idx="639">
                  <c:v>10.556000000000004</c:v>
                </c:pt>
                <c:pt idx="640">
                  <c:v>10.56</c:v>
                </c:pt>
                <c:pt idx="641">
                  <c:v>10.564</c:v>
                </c:pt>
                <c:pt idx="642">
                  <c:v>10.568</c:v>
                </c:pt>
                <c:pt idx="643">
                  <c:v>10.572000000000006</c:v>
                </c:pt>
                <c:pt idx="644">
                  <c:v>10.576000000000002</c:v>
                </c:pt>
                <c:pt idx="645">
                  <c:v>10.58</c:v>
                </c:pt>
                <c:pt idx="646">
                  <c:v>10.584</c:v>
                </c:pt>
                <c:pt idx="647">
                  <c:v>10.588000000000001</c:v>
                </c:pt>
                <c:pt idx="648">
                  <c:v>10.592000000000002</c:v>
                </c:pt>
                <c:pt idx="649">
                  <c:v>10.596</c:v>
                </c:pt>
                <c:pt idx="650">
                  <c:v>10.6</c:v>
                </c:pt>
                <c:pt idx="651">
                  <c:v>10.604000000000001</c:v>
                </c:pt>
                <c:pt idx="652">
                  <c:v>10.608000000000001</c:v>
                </c:pt>
                <c:pt idx="653">
                  <c:v>10.612</c:v>
                </c:pt>
                <c:pt idx="654">
                  <c:v>10.616</c:v>
                </c:pt>
                <c:pt idx="655">
                  <c:v>10.62</c:v>
                </c:pt>
                <c:pt idx="656">
                  <c:v>10.624000000000001</c:v>
                </c:pt>
                <c:pt idx="657">
                  <c:v>10.627999999999998</c:v>
                </c:pt>
                <c:pt idx="658">
                  <c:v>10.632</c:v>
                </c:pt>
                <c:pt idx="659">
                  <c:v>10.636000000000001</c:v>
                </c:pt>
                <c:pt idx="660">
                  <c:v>10.639999999999999</c:v>
                </c:pt>
                <c:pt idx="661">
                  <c:v>10.643999999999998</c:v>
                </c:pt>
                <c:pt idx="662">
                  <c:v>10.647999999999998</c:v>
                </c:pt>
                <c:pt idx="663">
                  <c:v>10.652000000000006</c:v>
                </c:pt>
                <c:pt idx="664">
                  <c:v>10.656000000000002</c:v>
                </c:pt>
                <c:pt idx="665">
                  <c:v>10.66</c:v>
                </c:pt>
                <c:pt idx="666">
                  <c:v>10.664</c:v>
                </c:pt>
                <c:pt idx="667">
                  <c:v>10.668000000000001</c:v>
                </c:pt>
                <c:pt idx="668">
                  <c:v>10.672000000000002</c:v>
                </c:pt>
                <c:pt idx="669">
                  <c:v>10.676</c:v>
                </c:pt>
                <c:pt idx="670">
                  <c:v>10.68</c:v>
                </c:pt>
                <c:pt idx="671">
                  <c:v>10.684000000000001</c:v>
                </c:pt>
                <c:pt idx="672">
                  <c:v>10.688000000000001</c:v>
                </c:pt>
                <c:pt idx="673">
                  <c:v>10.692</c:v>
                </c:pt>
                <c:pt idx="674">
                  <c:v>10.696</c:v>
                </c:pt>
                <c:pt idx="675">
                  <c:v>10.7</c:v>
                </c:pt>
                <c:pt idx="676">
                  <c:v>10.704000000000001</c:v>
                </c:pt>
                <c:pt idx="677">
                  <c:v>10.707999999999998</c:v>
                </c:pt>
                <c:pt idx="678">
                  <c:v>10.712</c:v>
                </c:pt>
                <c:pt idx="679">
                  <c:v>10.716000000000001</c:v>
                </c:pt>
                <c:pt idx="680">
                  <c:v>10.719999999999999</c:v>
                </c:pt>
                <c:pt idx="681">
                  <c:v>10.723999999999998</c:v>
                </c:pt>
                <c:pt idx="682">
                  <c:v>10.727999999999998</c:v>
                </c:pt>
                <c:pt idx="683">
                  <c:v>10.731999999999999</c:v>
                </c:pt>
                <c:pt idx="684">
                  <c:v>10.736000000000001</c:v>
                </c:pt>
                <c:pt idx="685">
                  <c:v>10.739999999999998</c:v>
                </c:pt>
                <c:pt idx="686">
                  <c:v>10.743999999999998</c:v>
                </c:pt>
                <c:pt idx="687">
                  <c:v>10.747999999999999</c:v>
                </c:pt>
                <c:pt idx="688">
                  <c:v>10.752000000000002</c:v>
                </c:pt>
                <c:pt idx="689">
                  <c:v>10.756</c:v>
                </c:pt>
                <c:pt idx="690">
                  <c:v>10.76</c:v>
                </c:pt>
                <c:pt idx="691">
                  <c:v>10.764000000000001</c:v>
                </c:pt>
                <c:pt idx="692">
                  <c:v>10.768000000000001</c:v>
                </c:pt>
                <c:pt idx="693">
                  <c:v>10.772</c:v>
                </c:pt>
                <c:pt idx="694">
                  <c:v>10.776</c:v>
                </c:pt>
                <c:pt idx="695">
                  <c:v>10.78</c:v>
                </c:pt>
                <c:pt idx="696">
                  <c:v>10.784000000000001</c:v>
                </c:pt>
                <c:pt idx="697">
                  <c:v>10.787999999999998</c:v>
                </c:pt>
                <c:pt idx="698">
                  <c:v>10.792</c:v>
                </c:pt>
                <c:pt idx="699">
                  <c:v>10.796000000000001</c:v>
                </c:pt>
                <c:pt idx="700">
                  <c:v>10.8</c:v>
                </c:pt>
                <c:pt idx="701">
                  <c:v>10.804</c:v>
                </c:pt>
                <c:pt idx="702">
                  <c:v>10.808</c:v>
                </c:pt>
                <c:pt idx="703">
                  <c:v>10.812000000000006</c:v>
                </c:pt>
                <c:pt idx="704">
                  <c:v>10.816000000000004</c:v>
                </c:pt>
                <c:pt idx="705">
                  <c:v>10.82</c:v>
                </c:pt>
                <c:pt idx="706">
                  <c:v>10.824</c:v>
                </c:pt>
                <c:pt idx="707">
                  <c:v>10.828000000000001</c:v>
                </c:pt>
                <c:pt idx="708">
                  <c:v>10.832000000000004</c:v>
                </c:pt>
                <c:pt idx="709">
                  <c:v>10.836</c:v>
                </c:pt>
                <c:pt idx="710">
                  <c:v>10.84</c:v>
                </c:pt>
                <c:pt idx="711">
                  <c:v>10.844000000000001</c:v>
                </c:pt>
                <c:pt idx="712">
                  <c:v>10.848000000000001</c:v>
                </c:pt>
                <c:pt idx="713">
                  <c:v>10.852000000000022</c:v>
                </c:pt>
                <c:pt idx="714">
                  <c:v>10.856000000000018</c:v>
                </c:pt>
                <c:pt idx="715">
                  <c:v>10.860000000000015</c:v>
                </c:pt>
                <c:pt idx="716">
                  <c:v>10.864000000000004</c:v>
                </c:pt>
                <c:pt idx="717">
                  <c:v>10.868</c:v>
                </c:pt>
                <c:pt idx="718">
                  <c:v>10.872000000000018</c:v>
                </c:pt>
                <c:pt idx="719">
                  <c:v>10.876000000000017</c:v>
                </c:pt>
                <c:pt idx="720">
                  <c:v>10.88</c:v>
                </c:pt>
                <c:pt idx="721">
                  <c:v>10.884</c:v>
                </c:pt>
                <c:pt idx="722">
                  <c:v>10.888</c:v>
                </c:pt>
                <c:pt idx="723">
                  <c:v>10.892000000000015</c:v>
                </c:pt>
                <c:pt idx="724">
                  <c:v>10.896000000000004</c:v>
                </c:pt>
                <c:pt idx="725">
                  <c:v>10.9</c:v>
                </c:pt>
                <c:pt idx="726">
                  <c:v>10.904</c:v>
                </c:pt>
                <c:pt idx="727">
                  <c:v>10.908000000000001</c:v>
                </c:pt>
                <c:pt idx="728">
                  <c:v>10.912000000000004</c:v>
                </c:pt>
                <c:pt idx="729">
                  <c:v>10.916</c:v>
                </c:pt>
                <c:pt idx="730">
                  <c:v>10.92</c:v>
                </c:pt>
                <c:pt idx="731">
                  <c:v>10.924000000000001</c:v>
                </c:pt>
                <c:pt idx="732">
                  <c:v>10.928000000000001</c:v>
                </c:pt>
                <c:pt idx="733">
                  <c:v>10.932</c:v>
                </c:pt>
                <c:pt idx="734">
                  <c:v>10.936</c:v>
                </c:pt>
                <c:pt idx="735">
                  <c:v>10.94</c:v>
                </c:pt>
                <c:pt idx="736">
                  <c:v>10.944000000000001</c:v>
                </c:pt>
                <c:pt idx="737">
                  <c:v>10.947999999999999</c:v>
                </c:pt>
                <c:pt idx="738">
                  <c:v>10.952000000000018</c:v>
                </c:pt>
                <c:pt idx="739">
                  <c:v>10.956000000000016</c:v>
                </c:pt>
                <c:pt idx="740">
                  <c:v>10.96</c:v>
                </c:pt>
                <c:pt idx="741">
                  <c:v>10.964</c:v>
                </c:pt>
                <c:pt idx="742">
                  <c:v>10.968</c:v>
                </c:pt>
                <c:pt idx="743">
                  <c:v>10.972000000000016</c:v>
                </c:pt>
                <c:pt idx="744">
                  <c:v>10.976000000000004</c:v>
                </c:pt>
                <c:pt idx="745">
                  <c:v>10.98</c:v>
                </c:pt>
                <c:pt idx="746">
                  <c:v>10.984</c:v>
                </c:pt>
                <c:pt idx="747">
                  <c:v>10.988</c:v>
                </c:pt>
                <c:pt idx="748">
                  <c:v>10.992000000000004</c:v>
                </c:pt>
                <c:pt idx="749">
                  <c:v>10.996</c:v>
                </c:pt>
                <c:pt idx="750">
                  <c:v>11</c:v>
                </c:pt>
                <c:pt idx="751">
                  <c:v>11.004</c:v>
                </c:pt>
                <c:pt idx="752">
                  <c:v>11.008000000000001</c:v>
                </c:pt>
                <c:pt idx="753">
                  <c:v>11.012</c:v>
                </c:pt>
                <c:pt idx="754">
                  <c:v>11.016</c:v>
                </c:pt>
                <c:pt idx="755">
                  <c:v>11.02</c:v>
                </c:pt>
                <c:pt idx="756">
                  <c:v>11.024000000000001</c:v>
                </c:pt>
                <c:pt idx="757">
                  <c:v>11.027999999999999</c:v>
                </c:pt>
                <c:pt idx="758">
                  <c:v>11.032</c:v>
                </c:pt>
                <c:pt idx="759">
                  <c:v>11.036</c:v>
                </c:pt>
                <c:pt idx="760">
                  <c:v>11.04</c:v>
                </c:pt>
                <c:pt idx="761">
                  <c:v>11.043999999999999</c:v>
                </c:pt>
                <c:pt idx="762">
                  <c:v>11.047999999999998</c:v>
                </c:pt>
                <c:pt idx="763">
                  <c:v>11.052000000000016</c:v>
                </c:pt>
                <c:pt idx="764">
                  <c:v>11.056000000000004</c:v>
                </c:pt>
                <c:pt idx="765">
                  <c:v>11.06</c:v>
                </c:pt>
                <c:pt idx="766">
                  <c:v>11.064</c:v>
                </c:pt>
                <c:pt idx="767">
                  <c:v>11.068</c:v>
                </c:pt>
                <c:pt idx="768">
                  <c:v>11.072000000000006</c:v>
                </c:pt>
                <c:pt idx="769">
                  <c:v>11.076000000000002</c:v>
                </c:pt>
                <c:pt idx="770">
                  <c:v>11.08</c:v>
                </c:pt>
                <c:pt idx="771">
                  <c:v>11.084</c:v>
                </c:pt>
                <c:pt idx="772">
                  <c:v>11.088000000000001</c:v>
                </c:pt>
                <c:pt idx="773">
                  <c:v>11.092000000000002</c:v>
                </c:pt>
                <c:pt idx="774">
                  <c:v>11.096</c:v>
                </c:pt>
                <c:pt idx="775">
                  <c:v>11.1</c:v>
                </c:pt>
                <c:pt idx="776">
                  <c:v>11.104000000000001</c:v>
                </c:pt>
                <c:pt idx="777">
                  <c:v>11.108000000000001</c:v>
                </c:pt>
                <c:pt idx="778">
                  <c:v>11.112</c:v>
                </c:pt>
                <c:pt idx="779">
                  <c:v>11.116</c:v>
                </c:pt>
                <c:pt idx="780">
                  <c:v>11.12</c:v>
                </c:pt>
                <c:pt idx="781">
                  <c:v>11.124000000000001</c:v>
                </c:pt>
                <c:pt idx="782">
                  <c:v>11.127999999999998</c:v>
                </c:pt>
                <c:pt idx="783">
                  <c:v>11.132</c:v>
                </c:pt>
                <c:pt idx="784">
                  <c:v>11.136000000000001</c:v>
                </c:pt>
                <c:pt idx="785">
                  <c:v>11.139999999999999</c:v>
                </c:pt>
                <c:pt idx="786">
                  <c:v>11.143999999999998</c:v>
                </c:pt>
                <c:pt idx="787">
                  <c:v>11.147999999999998</c:v>
                </c:pt>
                <c:pt idx="788">
                  <c:v>11.152000000000006</c:v>
                </c:pt>
                <c:pt idx="789">
                  <c:v>11.156000000000002</c:v>
                </c:pt>
                <c:pt idx="790">
                  <c:v>11.16</c:v>
                </c:pt>
                <c:pt idx="791">
                  <c:v>11.164</c:v>
                </c:pt>
                <c:pt idx="792">
                  <c:v>11.168000000000001</c:v>
                </c:pt>
                <c:pt idx="793">
                  <c:v>11.172000000000002</c:v>
                </c:pt>
                <c:pt idx="794">
                  <c:v>11.176</c:v>
                </c:pt>
                <c:pt idx="795">
                  <c:v>11.18</c:v>
                </c:pt>
                <c:pt idx="796">
                  <c:v>11.184000000000001</c:v>
                </c:pt>
                <c:pt idx="797">
                  <c:v>11.188000000000001</c:v>
                </c:pt>
                <c:pt idx="798">
                  <c:v>11.192</c:v>
                </c:pt>
                <c:pt idx="799">
                  <c:v>11.196</c:v>
                </c:pt>
                <c:pt idx="800">
                  <c:v>11.2</c:v>
                </c:pt>
                <c:pt idx="801">
                  <c:v>11.204000000000001</c:v>
                </c:pt>
                <c:pt idx="802">
                  <c:v>11.207999999999998</c:v>
                </c:pt>
                <c:pt idx="803">
                  <c:v>11.212</c:v>
                </c:pt>
                <c:pt idx="804">
                  <c:v>11.216000000000001</c:v>
                </c:pt>
                <c:pt idx="805">
                  <c:v>11.219999999999999</c:v>
                </c:pt>
                <c:pt idx="806">
                  <c:v>11.223999999999998</c:v>
                </c:pt>
                <c:pt idx="807">
                  <c:v>11.227999999999998</c:v>
                </c:pt>
                <c:pt idx="808">
                  <c:v>11.231999999999999</c:v>
                </c:pt>
                <c:pt idx="809">
                  <c:v>11.236000000000001</c:v>
                </c:pt>
                <c:pt idx="810">
                  <c:v>11.239999999999998</c:v>
                </c:pt>
                <c:pt idx="811">
                  <c:v>11.243999999999998</c:v>
                </c:pt>
                <c:pt idx="812">
                  <c:v>11.247999999999999</c:v>
                </c:pt>
                <c:pt idx="813">
                  <c:v>11.252000000000002</c:v>
                </c:pt>
                <c:pt idx="814">
                  <c:v>11.256</c:v>
                </c:pt>
                <c:pt idx="815">
                  <c:v>11.26</c:v>
                </c:pt>
                <c:pt idx="816">
                  <c:v>11.264000000000001</c:v>
                </c:pt>
                <c:pt idx="817">
                  <c:v>11.268000000000001</c:v>
                </c:pt>
                <c:pt idx="818">
                  <c:v>11.272</c:v>
                </c:pt>
                <c:pt idx="819">
                  <c:v>11.276</c:v>
                </c:pt>
                <c:pt idx="820">
                  <c:v>11.28</c:v>
                </c:pt>
                <c:pt idx="821">
                  <c:v>11.284000000000001</c:v>
                </c:pt>
                <c:pt idx="822">
                  <c:v>11.287999999999998</c:v>
                </c:pt>
                <c:pt idx="823">
                  <c:v>11.292</c:v>
                </c:pt>
                <c:pt idx="824">
                  <c:v>11.296000000000001</c:v>
                </c:pt>
                <c:pt idx="825">
                  <c:v>11.3</c:v>
                </c:pt>
                <c:pt idx="826">
                  <c:v>11.304</c:v>
                </c:pt>
                <c:pt idx="827">
                  <c:v>11.308</c:v>
                </c:pt>
                <c:pt idx="828">
                  <c:v>11.312000000000006</c:v>
                </c:pt>
                <c:pt idx="829">
                  <c:v>11.316000000000004</c:v>
                </c:pt>
                <c:pt idx="830">
                  <c:v>11.32</c:v>
                </c:pt>
                <c:pt idx="831">
                  <c:v>11.324</c:v>
                </c:pt>
                <c:pt idx="832">
                  <c:v>11.328000000000001</c:v>
                </c:pt>
                <c:pt idx="833">
                  <c:v>11.332000000000004</c:v>
                </c:pt>
                <c:pt idx="834">
                  <c:v>11.336</c:v>
                </c:pt>
                <c:pt idx="835">
                  <c:v>11.34</c:v>
                </c:pt>
                <c:pt idx="836">
                  <c:v>11.344000000000001</c:v>
                </c:pt>
                <c:pt idx="837">
                  <c:v>11.348000000000001</c:v>
                </c:pt>
                <c:pt idx="838">
                  <c:v>11.352000000000022</c:v>
                </c:pt>
                <c:pt idx="839">
                  <c:v>11.356000000000018</c:v>
                </c:pt>
                <c:pt idx="840">
                  <c:v>11.360000000000015</c:v>
                </c:pt>
                <c:pt idx="841">
                  <c:v>11.364000000000004</c:v>
                </c:pt>
                <c:pt idx="842">
                  <c:v>11.368</c:v>
                </c:pt>
                <c:pt idx="843">
                  <c:v>11.372000000000018</c:v>
                </c:pt>
                <c:pt idx="844">
                  <c:v>11.376000000000017</c:v>
                </c:pt>
                <c:pt idx="845">
                  <c:v>11.38</c:v>
                </c:pt>
                <c:pt idx="846">
                  <c:v>11.384</c:v>
                </c:pt>
                <c:pt idx="847">
                  <c:v>11.388</c:v>
                </c:pt>
                <c:pt idx="848">
                  <c:v>11.392000000000015</c:v>
                </c:pt>
                <c:pt idx="849">
                  <c:v>11.396000000000004</c:v>
                </c:pt>
                <c:pt idx="850">
                  <c:v>11.4</c:v>
                </c:pt>
                <c:pt idx="851">
                  <c:v>11.404</c:v>
                </c:pt>
                <c:pt idx="852">
                  <c:v>11.408000000000001</c:v>
                </c:pt>
                <c:pt idx="853">
                  <c:v>11.412000000000004</c:v>
                </c:pt>
                <c:pt idx="854">
                  <c:v>11.416</c:v>
                </c:pt>
                <c:pt idx="855">
                  <c:v>11.42</c:v>
                </c:pt>
                <c:pt idx="856">
                  <c:v>11.424000000000001</c:v>
                </c:pt>
                <c:pt idx="857">
                  <c:v>11.428000000000001</c:v>
                </c:pt>
                <c:pt idx="858">
                  <c:v>11.432</c:v>
                </c:pt>
                <c:pt idx="859">
                  <c:v>11.436</c:v>
                </c:pt>
                <c:pt idx="860">
                  <c:v>11.44</c:v>
                </c:pt>
                <c:pt idx="861">
                  <c:v>11.444000000000001</c:v>
                </c:pt>
                <c:pt idx="862">
                  <c:v>11.447999999999999</c:v>
                </c:pt>
                <c:pt idx="863">
                  <c:v>11.452000000000018</c:v>
                </c:pt>
                <c:pt idx="864">
                  <c:v>11.456000000000016</c:v>
                </c:pt>
                <c:pt idx="865">
                  <c:v>11.46</c:v>
                </c:pt>
                <c:pt idx="866">
                  <c:v>11.464</c:v>
                </c:pt>
                <c:pt idx="867">
                  <c:v>11.468</c:v>
                </c:pt>
                <c:pt idx="868">
                  <c:v>11.472000000000016</c:v>
                </c:pt>
                <c:pt idx="869">
                  <c:v>11.476000000000004</c:v>
                </c:pt>
                <c:pt idx="870">
                  <c:v>11.48</c:v>
                </c:pt>
                <c:pt idx="871">
                  <c:v>11.484</c:v>
                </c:pt>
                <c:pt idx="872">
                  <c:v>11.488</c:v>
                </c:pt>
                <c:pt idx="873">
                  <c:v>11.492000000000004</c:v>
                </c:pt>
                <c:pt idx="874">
                  <c:v>11.496</c:v>
                </c:pt>
                <c:pt idx="875">
                  <c:v>11.5</c:v>
                </c:pt>
                <c:pt idx="876">
                  <c:v>11.504</c:v>
                </c:pt>
                <c:pt idx="877">
                  <c:v>11.508000000000001</c:v>
                </c:pt>
                <c:pt idx="878">
                  <c:v>11.512</c:v>
                </c:pt>
                <c:pt idx="879">
                  <c:v>11.516</c:v>
                </c:pt>
                <c:pt idx="880">
                  <c:v>11.52</c:v>
                </c:pt>
                <c:pt idx="881">
                  <c:v>11.524000000000001</c:v>
                </c:pt>
                <c:pt idx="882">
                  <c:v>11.527999999999999</c:v>
                </c:pt>
                <c:pt idx="883">
                  <c:v>11.532</c:v>
                </c:pt>
                <c:pt idx="884">
                  <c:v>11.536</c:v>
                </c:pt>
                <c:pt idx="885">
                  <c:v>11.54</c:v>
                </c:pt>
                <c:pt idx="886">
                  <c:v>11.543999999999999</c:v>
                </c:pt>
                <c:pt idx="887">
                  <c:v>11.547999999999998</c:v>
                </c:pt>
                <c:pt idx="888">
                  <c:v>11.552000000000016</c:v>
                </c:pt>
                <c:pt idx="889">
                  <c:v>11.556000000000004</c:v>
                </c:pt>
                <c:pt idx="890">
                  <c:v>11.56</c:v>
                </c:pt>
                <c:pt idx="891">
                  <c:v>11.564</c:v>
                </c:pt>
                <c:pt idx="892">
                  <c:v>11.568</c:v>
                </c:pt>
                <c:pt idx="893">
                  <c:v>11.572000000000006</c:v>
                </c:pt>
                <c:pt idx="894">
                  <c:v>11.576000000000002</c:v>
                </c:pt>
                <c:pt idx="895">
                  <c:v>11.58</c:v>
                </c:pt>
                <c:pt idx="896">
                  <c:v>11.584</c:v>
                </c:pt>
                <c:pt idx="897">
                  <c:v>11.588000000000001</c:v>
                </c:pt>
                <c:pt idx="898">
                  <c:v>11.592000000000002</c:v>
                </c:pt>
                <c:pt idx="899">
                  <c:v>11.596</c:v>
                </c:pt>
                <c:pt idx="900">
                  <c:v>11.6</c:v>
                </c:pt>
                <c:pt idx="901">
                  <c:v>11.604000000000001</c:v>
                </c:pt>
                <c:pt idx="902">
                  <c:v>11.608000000000001</c:v>
                </c:pt>
                <c:pt idx="903">
                  <c:v>11.612</c:v>
                </c:pt>
                <c:pt idx="904">
                  <c:v>11.616</c:v>
                </c:pt>
                <c:pt idx="905">
                  <c:v>11.62</c:v>
                </c:pt>
                <c:pt idx="906">
                  <c:v>11.624000000000001</c:v>
                </c:pt>
                <c:pt idx="907">
                  <c:v>11.627999999999998</c:v>
                </c:pt>
                <c:pt idx="908">
                  <c:v>11.632</c:v>
                </c:pt>
                <c:pt idx="909">
                  <c:v>11.636000000000001</c:v>
                </c:pt>
                <c:pt idx="910">
                  <c:v>11.639999999999999</c:v>
                </c:pt>
                <c:pt idx="911">
                  <c:v>11.643999999999998</c:v>
                </c:pt>
                <c:pt idx="912">
                  <c:v>11.647999999999998</c:v>
                </c:pt>
                <c:pt idx="913">
                  <c:v>11.652000000000006</c:v>
                </c:pt>
                <c:pt idx="914">
                  <c:v>11.656000000000002</c:v>
                </c:pt>
                <c:pt idx="915">
                  <c:v>11.66</c:v>
                </c:pt>
                <c:pt idx="916">
                  <c:v>11.664</c:v>
                </c:pt>
                <c:pt idx="917">
                  <c:v>11.668000000000001</c:v>
                </c:pt>
                <c:pt idx="918">
                  <c:v>11.672000000000002</c:v>
                </c:pt>
                <c:pt idx="919">
                  <c:v>11.676</c:v>
                </c:pt>
                <c:pt idx="920">
                  <c:v>11.68</c:v>
                </c:pt>
                <c:pt idx="921">
                  <c:v>11.684000000000001</c:v>
                </c:pt>
                <c:pt idx="922">
                  <c:v>11.688000000000001</c:v>
                </c:pt>
                <c:pt idx="923">
                  <c:v>11.692</c:v>
                </c:pt>
                <c:pt idx="924">
                  <c:v>11.696</c:v>
                </c:pt>
                <c:pt idx="925">
                  <c:v>11.7</c:v>
                </c:pt>
                <c:pt idx="926">
                  <c:v>11.704000000000001</c:v>
                </c:pt>
                <c:pt idx="927">
                  <c:v>11.707999999999998</c:v>
                </c:pt>
                <c:pt idx="928">
                  <c:v>11.712</c:v>
                </c:pt>
                <c:pt idx="929">
                  <c:v>11.716000000000001</c:v>
                </c:pt>
                <c:pt idx="930">
                  <c:v>11.719999999999999</c:v>
                </c:pt>
                <c:pt idx="931">
                  <c:v>11.723999999999998</c:v>
                </c:pt>
                <c:pt idx="932">
                  <c:v>11.727999999999998</c:v>
                </c:pt>
                <c:pt idx="933">
                  <c:v>11.731999999999999</c:v>
                </c:pt>
                <c:pt idx="934">
                  <c:v>11.736000000000001</c:v>
                </c:pt>
                <c:pt idx="935">
                  <c:v>11.739999999999998</c:v>
                </c:pt>
                <c:pt idx="936">
                  <c:v>11.743999999999998</c:v>
                </c:pt>
                <c:pt idx="937">
                  <c:v>11.747999999999999</c:v>
                </c:pt>
                <c:pt idx="938">
                  <c:v>11.752000000000002</c:v>
                </c:pt>
                <c:pt idx="939">
                  <c:v>11.756</c:v>
                </c:pt>
                <c:pt idx="940">
                  <c:v>11.76</c:v>
                </c:pt>
                <c:pt idx="941">
                  <c:v>11.764000000000001</c:v>
                </c:pt>
                <c:pt idx="942">
                  <c:v>11.768000000000001</c:v>
                </c:pt>
                <c:pt idx="943">
                  <c:v>11.772</c:v>
                </c:pt>
                <c:pt idx="944">
                  <c:v>11.776</c:v>
                </c:pt>
                <c:pt idx="945">
                  <c:v>11.78</c:v>
                </c:pt>
                <c:pt idx="946">
                  <c:v>11.784000000000001</c:v>
                </c:pt>
                <c:pt idx="947">
                  <c:v>11.787999999999998</c:v>
                </c:pt>
                <c:pt idx="948">
                  <c:v>11.792</c:v>
                </c:pt>
                <c:pt idx="949">
                  <c:v>11.796000000000001</c:v>
                </c:pt>
                <c:pt idx="950">
                  <c:v>11.8</c:v>
                </c:pt>
                <c:pt idx="951">
                  <c:v>11.804</c:v>
                </c:pt>
                <c:pt idx="952">
                  <c:v>11.808</c:v>
                </c:pt>
                <c:pt idx="953">
                  <c:v>11.812000000000006</c:v>
                </c:pt>
                <c:pt idx="954">
                  <c:v>11.816000000000004</c:v>
                </c:pt>
                <c:pt idx="955">
                  <c:v>11.82</c:v>
                </c:pt>
                <c:pt idx="956">
                  <c:v>11.824</c:v>
                </c:pt>
                <c:pt idx="957">
                  <c:v>11.828000000000001</c:v>
                </c:pt>
                <c:pt idx="958">
                  <c:v>11.832000000000004</c:v>
                </c:pt>
                <c:pt idx="959">
                  <c:v>11.836</c:v>
                </c:pt>
                <c:pt idx="960">
                  <c:v>11.84</c:v>
                </c:pt>
                <c:pt idx="961">
                  <c:v>11.844000000000001</c:v>
                </c:pt>
                <c:pt idx="962">
                  <c:v>11.848000000000001</c:v>
                </c:pt>
                <c:pt idx="963">
                  <c:v>11.852000000000022</c:v>
                </c:pt>
                <c:pt idx="964">
                  <c:v>11.856000000000018</c:v>
                </c:pt>
                <c:pt idx="965">
                  <c:v>11.860000000000015</c:v>
                </c:pt>
                <c:pt idx="966">
                  <c:v>11.864000000000004</c:v>
                </c:pt>
                <c:pt idx="967">
                  <c:v>11.868</c:v>
                </c:pt>
                <c:pt idx="968">
                  <c:v>11.872000000000018</c:v>
                </c:pt>
                <c:pt idx="969">
                  <c:v>11.876000000000017</c:v>
                </c:pt>
                <c:pt idx="970">
                  <c:v>11.88</c:v>
                </c:pt>
                <c:pt idx="971">
                  <c:v>11.884</c:v>
                </c:pt>
                <c:pt idx="972">
                  <c:v>11.888</c:v>
                </c:pt>
                <c:pt idx="973">
                  <c:v>11.892000000000015</c:v>
                </c:pt>
                <c:pt idx="974">
                  <c:v>11.896000000000004</c:v>
                </c:pt>
                <c:pt idx="975">
                  <c:v>11.9</c:v>
                </c:pt>
                <c:pt idx="976">
                  <c:v>11.904</c:v>
                </c:pt>
                <c:pt idx="977">
                  <c:v>11.908000000000001</c:v>
                </c:pt>
                <c:pt idx="978">
                  <c:v>11.912000000000004</c:v>
                </c:pt>
                <c:pt idx="979">
                  <c:v>11.916</c:v>
                </c:pt>
                <c:pt idx="980">
                  <c:v>11.92</c:v>
                </c:pt>
                <c:pt idx="981">
                  <c:v>11.924000000000001</c:v>
                </c:pt>
                <c:pt idx="982">
                  <c:v>11.928000000000001</c:v>
                </c:pt>
                <c:pt idx="983">
                  <c:v>11.932</c:v>
                </c:pt>
                <c:pt idx="984">
                  <c:v>11.936</c:v>
                </c:pt>
                <c:pt idx="985">
                  <c:v>11.94</c:v>
                </c:pt>
                <c:pt idx="986">
                  <c:v>11.944000000000001</c:v>
                </c:pt>
                <c:pt idx="987">
                  <c:v>11.947999999999999</c:v>
                </c:pt>
                <c:pt idx="988">
                  <c:v>11.952000000000018</c:v>
                </c:pt>
                <c:pt idx="989">
                  <c:v>11.956000000000016</c:v>
                </c:pt>
                <c:pt idx="990">
                  <c:v>11.96</c:v>
                </c:pt>
                <c:pt idx="991">
                  <c:v>11.964</c:v>
                </c:pt>
                <c:pt idx="992">
                  <c:v>11.968</c:v>
                </c:pt>
                <c:pt idx="993">
                  <c:v>11.972000000000016</c:v>
                </c:pt>
                <c:pt idx="994">
                  <c:v>11.976000000000004</c:v>
                </c:pt>
                <c:pt idx="995">
                  <c:v>11.98</c:v>
                </c:pt>
                <c:pt idx="996">
                  <c:v>11.984</c:v>
                </c:pt>
                <c:pt idx="997">
                  <c:v>11.988</c:v>
                </c:pt>
                <c:pt idx="998">
                  <c:v>11.992000000000004</c:v>
                </c:pt>
                <c:pt idx="999">
                  <c:v>11.996</c:v>
                </c:pt>
                <c:pt idx="1000">
                  <c:v>12</c:v>
                </c:pt>
              </c:numCache>
            </c:numRef>
          </c:xVal>
          <c:yVal>
            <c:numRef>
              <c:f>Sheet1!$D$3:$D$1003</c:f>
              <c:numCache>
                <c:formatCode>General</c:formatCode>
                <c:ptCount val="1001"/>
                <c:pt idx="0">
                  <c:v>-21.426299999999962</c:v>
                </c:pt>
                <c:pt idx="1">
                  <c:v>-21.426089999999963</c:v>
                </c:pt>
                <c:pt idx="2">
                  <c:v>-21.472359999999959</c:v>
                </c:pt>
                <c:pt idx="3">
                  <c:v>-21.49776</c:v>
                </c:pt>
                <c:pt idx="4">
                  <c:v>-21.450759999999963</c:v>
                </c:pt>
                <c:pt idx="5">
                  <c:v>-21.339110000000005</c:v>
                </c:pt>
                <c:pt idx="6">
                  <c:v>-21.221779999999963</c:v>
                </c:pt>
                <c:pt idx="7">
                  <c:v>-21.157979999999998</c:v>
                </c:pt>
                <c:pt idx="8">
                  <c:v>-21.16132</c:v>
                </c:pt>
                <c:pt idx="9">
                  <c:v>-21.18946</c:v>
                </c:pt>
                <c:pt idx="10">
                  <c:v>-21.174420000000001</c:v>
                </c:pt>
                <c:pt idx="11">
                  <c:v>-21.079239999999963</c:v>
                </c:pt>
                <c:pt idx="12">
                  <c:v>-20.933789999999959</c:v>
                </c:pt>
                <c:pt idx="13">
                  <c:v>-20.810569999999988</c:v>
                </c:pt>
                <c:pt idx="14">
                  <c:v>-20.76548999999995</c:v>
                </c:pt>
                <c:pt idx="15">
                  <c:v>-20.794090000000001</c:v>
                </c:pt>
                <c:pt idx="16">
                  <c:v>-20.82742</c:v>
                </c:pt>
                <c:pt idx="17">
                  <c:v>-20.776209999999963</c:v>
                </c:pt>
                <c:pt idx="18">
                  <c:v>-20.607189999999999</c:v>
                </c:pt>
                <c:pt idx="19">
                  <c:v>-20.38297</c:v>
                </c:pt>
                <c:pt idx="20">
                  <c:v>-20.21922</c:v>
                </c:pt>
                <c:pt idx="21">
                  <c:v>-20.209769999999963</c:v>
                </c:pt>
                <c:pt idx="22">
                  <c:v>-20.378060000000001</c:v>
                </c:pt>
                <c:pt idx="23">
                  <c:v>-20.658080000000005</c:v>
                </c:pt>
                <c:pt idx="24">
                  <c:v>-20.90493</c:v>
                </c:pt>
                <c:pt idx="25">
                  <c:v>-20.965399999999935</c:v>
                </c:pt>
                <c:pt idx="26">
                  <c:v>-20.79466</c:v>
                </c:pt>
                <c:pt idx="27">
                  <c:v>-20.491790000000002</c:v>
                </c:pt>
                <c:pt idx="28">
                  <c:v>-20.204280000000001</c:v>
                </c:pt>
                <c:pt idx="29">
                  <c:v>-20.026859999999999</c:v>
                </c:pt>
                <c:pt idx="30">
                  <c:v>-19.972049999999935</c:v>
                </c:pt>
                <c:pt idx="31">
                  <c:v>-19.988739999999915</c:v>
                </c:pt>
                <c:pt idx="32">
                  <c:v>-20.002549999999935</c:v>
                </c:pt>
                <c:pt idx="33">
                  <c:v>-19.96406</c:v>
                </c:pt>
                <c:pt idx="34">
                  <c:v>-19.876460000000005</c:v>
                </c:pt>
                <c:pt idx="35">
                  <c:v>-19.780529999999935</c:v>
                </c:pt>
                <c:pt idx="36">
                  <c:v>-19.71528</c:v>
                </c:pt>
                <c:pt idx="37">
                  <c:v>-19.690300000000001</c:v>
                </c:pt>
                <c:pt idx="38">
                  <c:v>-19.68507</c:v>
                </c:pt>
                <c:pt idx="39">
                  <c:v>-19.669260000000001</c:v>
                </c:pt>
                <c:pt idx="40">
                  <c:v>-19.62734</c:v>
                </c:pt>
                <c:pt idx="41">
                  <c:v>-19.568619999999935</c:v>
                </c:pt>
                <c:pt idx="42">
                  <c:v>-19.515930000000001</c:v>
                </c:pt>
                <c:pt idx="43">
                  <c:v>-19.485549999999922</c:v>
                </c:pt>
                <c:pt idx="44">
                  <c:v>-19.475560000000002</c:v>
                </c:pt>
                <c:pt idx="45">
                  <c:v>-19.469739999999934</c:v>
                </c:pt>
                <c:pt idx="46">
                  <c:v>-19.452100000000002</c:v>
                </c:pt>
                <c:pt idx="47">
                  <c:v>-19.41977</c:v>
                </c:pt>
                <c:pt idx="48">
                  <c:v>-19.384049999999959</c:v>
                </c:pt>
                <c:pt idx="49">
                  <c:v>-19.359580000000001</c:v>
                </c:pt>
                <c:pt idx="50">
                  <c:v>-19.3522</c:v>
                </c:pt>
                <c:pt idx="51">
                  <c:v>-19.355070000000001</c:v>
                </c:pt>
                <c:pt idx="52">
                  <c:v>-19.355229999999963</c:v>
                </c:pt>
                <c:pt idx="53">
                  <c:v>-19.34469</c:v>
                </c:pt>
                <c:pt idx="54">
                  <c:v>-19.326699999999963</c:v>
                </c:pt>
                <c:pt idx="55">
                  <c:v>-19.312239999999989</c:v>
                </c:pt>
                <c:pt idx="56">
                  <c:v>-19.310420000000001</c:v>
                </c:pt>
                <c:pt idx="57">
                  <c:v>-19.321120000000001</c:v>
                </c:pt>
                <c:pt idx="58">
                  <c:v>-19.335739999999962</c:v>
                </c:pt>
                <c:pt idx="59">
                  <c:v>-19.344660000000001</c:v>
                </c:pt>
                <c:pt idx="60">
                  <c:v>-19.345379999999963</c:v>
                </c:pt>
                <c:pt idx="61">
                  <c:v>-19.344259999999988</c:v>
                </c:pt>
                <c:pt idx="62">
                  <c:v>-19.350770000000001</c:v>
                </c:pt>
                <c:pt idx="63">
                  <c:v>-19.369429999999962</c:v>
                </c:pt>
                <c:pt idx="64">
                  <c:v>-19.396329999999963</c:v>
                </c:pt>
                <c:pt idx="65">
                  <c:v>-19.422599999999935</c:v>
                </c:pt>
                <c:pt idx="66">
                  <c:v>-19.442029999999935</c:v>
                </c:pt>
                <c:pt idx="67">
                  <c:v>-19.456229999999962</c:v>
                </c:pt>
                <c:pt idx="68">
                  <c:v>-19.473089999999967</c:v>
                </c:pt>
                <c:pt idx="69">
                  <c:v>-19.499919999999989</c:v>
                </c:pt>
                <c:pt idx="70">
                  <c:v>-19.537369999999999</c:v>
                </c:pt>
                <c:pt idx="71">
                  <c:v>-19.578970000000005</c:v>
                </c:pt>
                <c:pt idx="72">
                  <c:v>-19.616579999999999</c:v>
                </c:pt>
                <c:pt idx="73">
                  <c:v>-19.647400000000001</c:v>
                </c:pt>
                <c:pt idx="74">
                  <c:v>-19.676310000000001</c:v>
                </c:pt>
                <c:pt idx="75">
                  <c:v>-19.71171</c:v>
                </c:pt>
                <c:pt idx="76">
                  <c:v>-19.758459999999989</c:v>
                </c:pt>
                <c:pt idx="77">
                  <c:v>-19.813759999999988</c:v>
                </c:pt>
                <c:pt idx="78">
                  <c:v>-19.869450000000001</c:v>
                </c:pt>
                <c:pt idx="79">
                  <c:v>-19.918789999999962</c:v>
                </c:pt>
                <c:pt idx="80">
                  <c:v>-19.962259999999958</c:v>
                </c:pt>
                <c:pt idx="81">
                  <c:v>-20.007210000000001</c:v>
                </c:pt>
                <c:pt idx="82">
                  <c:v>-20.061709999999962</c:v>
                </c:pt>
                <c:pt idx="83">
                  <c:v>-20.127810000000039</c:v>
                </c:pt>
                <c:pt idx="84">
                  <c:v>-20.199719999999989</c:v>
                </c:pt>
                <c:pt idx="85">
                  <c:v>-20.268489999999954</c:v>
                </c:pt>
                <c:pt idx="86">
                  <c:v>-20.32948</c:v>
                </c:pt>
                <c:pt idx="87">
                  <c:v>-20.386500000000002</c:v>
                </c:pt>
                <c:pt idx="88">
                  <c:v>-20.448669999999954</c:v>
                </c:pt>
                <c:pt idx="89">
                  <c:v>-20.522849999999959</c:v>
                </c:pt>
                <c:pt idx="90">
                  <c:v>-20.607849999999999</c:v>
                </c:pt>
                <c:pt idx="91">
                  <c:v>-20.695150000000005</c:v>
                </c:pt>
                <c:pt idx="92">
                  <c:v>-20.7759</c:v>
                </c:pt>
                <c:pt idx="93">
                  <c:v>-20.848439999999954</c:v>
                </c:pt>
                <c:pt idx="94">
                  <c:v>-20.920019999999958</c:v>
                </c:pt>
                <c:pt idx="95">
                  <c:v>-21.000830000000001</c:v>
                </c:pt>
                <c:pt idx="96">
                  <c:v>-21.095509999999958</c:v>
                </c:pt>
                <c:pt idx="97">
                  <c:v>-21.198950000000032</c:v>
                </c:pt>
                <c:pt idx="98">
                  <c:v>-21.300139999999963</c:v>
                </c:pt>
                <c:pt idx="99">
                  <c:v>-21.391310000000001</c:v>
                </c:pt>
                <c:pt idx="100">
                  <c:v>-21.474769999999989</c:v>
                </c:pt>
                <c:pt idx="101">
                  <c:v>-21.561419999999959</c:v>
                </c:pt>
                <c:pt idx="102">
                  <c:v>-21.661760000000001</c:v>
                </c:pt>
                <c:pt idx="103">
                  <c:v>-21.776969999999999</c:v>
                </c:pt>
                <c:pt idx="104">
                  <c:v>-21.897390000000001</c:v>
                </c:pt>
                <c:pt idx="105">
                  <c:v>-22.010149999999989</c:v>
                </c:pt>
                <c:pt idx="106">
                  <c:v>-22.110119999999988</c:v>
                </c:pt>
                <c:pt idx="107">
                  <c:v>-22.204870000000032</c:v>
                </c:pt>
                <c:pt idx="108">
                  <c:v>-22.30857</c:v>
                </c:pt>
                <c:pt idx="109">
                  <c:v>-22.429749999999924</c:v>
                </c:pt>
                <c:pt idx="110">
                  <c:v>-22.563099999999963</c:v>
                </c:pt>
                <c:pt idx="111">
                  <c:v>-22.69276</c:v>
                </c:pt>
                <c:pt idx="112">
                  <c:v>-22.80545</c:v>
                </c:pt>
                <c:pt idx="113">
                  <c:v>-22.903549999999935</c:v>
                </c:pt>
                <c:pt idx="114">
                  <c:v>-23.005669999999963</c:v>
                </c:pt>
                <c:pt idx="115">
                  <c:v>-23.132919999999999</c:v>
                </c:pt>
                <c:pt idx="116">
                  <c:v>-23.29167</c:v>
                </c:pt>
                <c:pt idx="117">
                  <c:v>-23.465929999999947</c:v>
                </c:pt>
                <c:pt idx="118">
                  <c:v>-23.626449999999959</c:v>
                </c:pt>
                <c:pt idx="119">
                  <c:v>-23.752569999999963</c:v>
                </c:pt>
                <c:pt idx="120">
                  <c:v>-23.85013</c:v>
                </c:pt>
                <c:pt idx="121">
                  <c:v>-23.948239999999924</c:v>
                </c:pt>
                <c:pt idx="122">
                  <c:v>-24.076609999999963</c:v>
                </c:pt>
                <c:pt idx="123">
                  <c:v>-24.242129999999943</c:v>
                </c:pt>
                <c:pt idx="124">
                  <c:v>-24.422229999999935</c:v>
                </c:pt>
                <c:pt idx="125">
                  <c:v>-24.58089</c:v>
                </c:pt>
                <c:pt idx="126">
                  <c:v>-24.69839</c:v>
                </c:pt>
                <c:pt idx="127">
                  <c:v>-24.79025</c:v>
                </c:pt>
                <c:pt idx="128">
                  <c:v>-24.89584</c:v>
                </c:pt>
                <c:pt idx="129">
                  <c:v>-25.045929999999959</c:v>
                </c:pt>
                <c:pt idx="130">
                  <c:v>-25.23621</c:v>
                </c:pt>
                <c:pt idx="131">
                  <c:v>-25.426399999999958</c:v>
                </c:pt>
                <c:pt idx="132">
                  <c:v>-25.569689999999962</c:v>
                </c:pt>
                <c:pt idx="133">
                  <c:v>-25.654579999999999</c:v>
                </c:pt>
                <c:pt idx="134">
                  <c:v>-25.720020000000002</c:v>
                </c:pt>
                <c:pt idx="135">
                  <c:v>-25.825030000000002</c:v>
                </c:pt>
                <c:pt idx="136">
                  <c:v>-26.000070000000001</c:v>
                </c:pt>
                <c:pt idx="137">
                  <c:v>-26.217680000000001</c:v>
                </c:pt>
                <c:pt idx="138">
                  <c:v>-26.403559999999963</c:v>
                </c:pt>
                <c:pt idx="139">
                  <c:v>-26.493429999999954</c:v>
                </c:pt>
                <c:pt idx="140">
                  <c:v>-26.497800000000005</c:v>
                </c:pt>
                <c:pt idx="141">
                  <c:v>-26.503520000000002</c:v>
                </c:pt>
                <c:pt idx="142">
                  <c:v>-26.605170000000001</c:v>
                </c:pt>
                <c:pt idx="143">
                  <c:v>-26.829630000000002</c:v>
                </c:pt>
                <c:pt idx="144">
                  <c:v>-27.095839999999964</c:v>
                </c:pt>
                <c:pt idx="145">
                  <c:v>-27.23855</c:v>
                </c:pt>
                <c:pt idx="146">
                  <c:v>-27.134170000000044</c:v>
                </c:pt>
                <c:pt idx="147">
                  <c:v>-26.84104</c:v>
                </c:pt>
                <c:pt idx="148">
                  <c:v>-26.565809999999964</c:v>
                </c:pt>
                <c:pt idx="149">
                  <c:v>-26.51387000000004</c:v>
                </c:pt>
                <c:pt idx="150">
                  <c:v>-26.803329999999963</c:v>
                </c:pt>
                <c:pt idx="151">
                  <c:v>-27.441739999999935</c:v>
                </c:pt>
                <c:pt idx="152">
                  <c:v>-28.289809999999989</c:v>
                </c:pt>
                <c:pt idx="153">
                  <c:v>-29.018889999999999</c:v>
                </c:pt>
                <c:pt idx="154">
                  <c:v>-29.255329999999958</c:v>
                </c:pt>
                <c:pt idx="155">
                  <c:v>-28.97308</c:v>
                </c:pt>
                <c:pt idx="156">
                  <c:v>-28.518039999999989</c:v>
                </c:pt>
                <c:pt idx="157">
                  <c:v>-28.21002</c:v>
                </c:pt>
                <c:pt idx="158">
                  <c:v>-28.162429999999958</c:v>
                </c:pt>
                <c:pt idx="159">
                  <c:v>-28.317129999999999</c:v>
                </c:pt>
                <c:pt idx="160">
                  <c:v>-28.512429999999959</c:v>
                </c:pt>
                <c:pt idx="161">
                  <c:v>-28.583909999999989</c:v>
                </c:pt>
                <c:pt idx="162">
                  <c:v>-28.487549999999935</c:v>
                </c:pt>
                <c:pt idx="163">
                  <c:v>-28.320229999999963</c:v>
                </c:pt>
                <c:pt idx="164">
                  <c:v>-28.210270000000001</c:v>
                </c:pt>
                <c:pt idx="165">
                  <c:v>-28.215309999999963</c:v>
                </c:pt>
                <c:pt idx="166">
                  <c:v>-28.298399999999958</c:v>
                </c:pt>
                <c:pt idx="167">
                  <c:v>-28.365129999999958</c:v>
                </c:pt>
                <c:pt idx="168">
                  <c:v>-28.339009999999988</c:v>
                </c:pt>
                <c:pt idx="169">
                  <c:v>-28.224499999999964</c:v>
                </c:pt>
                <c:pt idx="170">
                  <c:v>-28.094460000000005</c:v>
                </c:pt>
                <c:pt idx="171">
                  <c:v>-28.020689999999959</c:v>
                </c:pt>
                <c:pt idx="172">
                  <c:v>-28.020539999999954</c:v>
                </c:pt>
                <c:pt idx="173">
                  <c:v>-28.051549999999963</c:v>
                </c:pt>
                <c:pt idx="174">
                  <c:v>-28.04777</c:v>
                </c:pt>
                <c:pt idx="175">
                  <c:v>-27.974219999999963</c:v>
                </c:pt>
                <c:pt idx="176">
                  <c:v>-27.854610000000001</c:v>
                </c:pt>
                <c:pt idx="177">
                  <c:v>-27.745759999999958</c:v>
                </c:pt>
                <c:pt idx="178">
                  <c:v>-27.688509999999958</c:v>
                </c:pt>
                <c:pt idx="179">
                  <c:v>-27.678989999999999</c:v>
                </c:pt>
                <c:pt idx="180">
                  <c:v>-27.675540000000002</c:v>
                </c:pt>
                <c:pt idx="181">
                  <c:v>-27.633379999999999</c:v>
                </c:pt>
                <c:pt idx="182">
                  <c:v>-27.541689999999967</c:v>
                </c:pt>
                <c:pt idx="183">
                  <c:v>-27.430759999999989</c:v>
                </c:pt>
                <c:pt idx="184">
                  <c:v>-27.343450000000001</c:v>
                </c:pt>
                <c:pt idx="185">
                  <c:v>-27.30039</c:v>
                </c:pt>
                <c:pt idx="186">
                  <c:v>-27.286249999999935</c:v>
                </c:pt>
                <c:pt idx="187">
                  <c:v>-27.263689999999954</c:v>
                </c:pt>
                <c:pt idx="188">
                  <c:v>-27.20411</c:v>
                </c:pt>
                <c:pt idx="189">
                  <c:v>-27.111229999999999</c:v>
                </c:pt>
                <c:pt idx="190">
                  <c:v>-27.016200000000001</c:v>
                </c:pt>
                <c:pt idx="191">
                  <c:v>-26.95035</c:v>
                </c:pt>
                <c:pt idx="192">
                  <c:v>-26.920779999999958</c:v>
                </c:pt>
                <c:pt idx="193">
                  <c:v>-26.906359999999989</c:v>
                </c:pt>
                <c:pt idx="194">
                  <c:v>-26.875350000000001</c:v>
                </c:pt>
                <c:pt idx="195">
                  <c:v>-26.811509999999988</c:v>
                </c:pt>
                <c:pt idx="196">
                  <c:v>-26.727209999999989</c:v>
                </c:pt>
                <c:pt idx="197">
                  <c:v>-26.651870000000045</c:v>
                </c:pt>
                <c:pt idx="198">
                  <c:v>-26.607320000000001</c:v>
                </c:pt>
                <c:pt idx="199">
                  <c:v>-26.591239999999967</c:v>
                </c:pt>
                <c:pt idx="200">
                  <c:v>-26.579799999999963</c:v>
                </c:pt>
                <c:pt idx="201">
                  <c:v>-26.546949999999963</c:v>
                </c:pt>
                <c:pt idx="202">
                  <c:v>-26.485889999999962</c:v>
                </c:pt>
                <c:pt idx="203">
                  <c:v>-26.414290000000001</c:v>
                </c:pt>
                <c:pt idx="204">
                  <c:v>-26.358879999999999</c:v>
                </c:pt>
                <c:pt idx="205">
                  <c:v>-26.333890000000039</c:v>
                </c:pt>
                <c:pt idx="206">
                  <c:v>-26.330369999999988</c:v>
                </c:pt>
                <c:pt idx="207">
                  <c:v>-26.323599999999963</c:v>
                </c:pt>
                <c:pt idx="208">
                  <c:v>-26.292940000000002</c:v>
                </c:pt>
                <c:pt idx="209">
                  <c:v>-26.238709999999962</c:v>
                </c:pt>
                <c:pt idx="210">
                  <c:v>-26.181570000000001</c:v>
                </c:pt>
                <c:pt idx="211">
                  <c:v>-26.145099999999989</c:v>
                </c:pt>
                <c:pt idx="212">
                  <c:v>-26.137200000000032</c:v>
                </c:pt>
                <c:pt idx="213">
                  <c:v>-26.144380000000005</c:v>
                </c:pt>
                <c:pt idx="214">
                  <c:v>-26.14256</c:v>
                </c:pt>
                <c:pt idx="215">
                  <c:v>-26.116430000000001</c:v>
                </c:pt>
                <c:pt idx="216">
                  <c:v>-26.071970000000039</c:v>
                </c:pt>
                <c:pt idx="217">
                  <c:v>-26.031030000000001</c:v>
                </c:pt>
                <c:pt idx="218">
                  <c:v>-26.013210000000001</c:v>
                </c:pt>
                <c:pt idx="219">
                  <c:v>-26.020479999999989</c:v>
                </c:pt>
                <c:pt idx="220">
                  <c:v>-26.035950000000032</c:v>
                </c:pt>
                <c:pt idx="221">
                  <c:v>-26.037410000000001</c:v>
                </c:pt>
                <c:pt idx="222">
                  <c:v>-26.01558</c:v>
                </c:pt>
                <c:pt idx="223">
                  <c:v>-25.981789999999947</c:v>
                </c:pt>
                <c:pt idx="224">
                  <c:v>-25.958290000000002</c:v>
                </c:pt>
                <c:pt idx="225">
                  <c:v>-25.959810000000001</c:v>
                </c:pt>
                <c:pt idx="226">
                  <c:v>-25.981789999999947</c:v>
                </c:pt>
                <c:pt idx="227">
                  <c:v>-26.003879999999999</c:v>
                </c:pt>
                <c:pt idx="228">
                  <c:v>-26.0063</c:v>
                </c:pt>
                <c:pt idx="229">
                  <c:v>-25.98667999999995</c:v>
                </c:pt>
                <c:pt idx="230">
                  <c:v>-25.962439999999923</c:v>
                </c:pt>
                <c:pt idx="231">
                  <c:v>-25.956379999999989</c:v>
                </c:pt>
                <c:pt idx="232">
                  <c:v>-25.977850000000036</c:v>
                </c:pt>
                <c:pt idx="233">
                  <c:v>-26.01473</c:v>
                </c:pt>
                <c:pt idx="234">
                  <c:v>-26.042179999999959</c:v>
                </c:pt>
                <c:pt idx="235">
                  <c:v>-26.042919999999963</c:v>
                </c:pt>
                <c:pt idx="236">
                  <c:v>-26.022849999999959</c:v>
                </c:pt>
                <c:pt idx="237">
                  <c:v>-26.007359999999988</c:v>
                </c:pt>
                <c:pt idx="238">
                  <c:v>-26.020890000000001</c:v>
                </c:pt>
                <c:pt idx="239">
                  <c:v>-26.066429999999954</c:v>
                </c:pt>
                <c:pt idx="240">
                  <c:v>-26.120249999999963</c:v>
                </c:pt>
                <c:pt idx="241">
                  <c:v>-26.147110000000001</c:v>
                </c:pt>
                <c:pt idx="242">
                  <c:v>-26.127820000000032</c:v>
                </c:pt>
                <c:pt idx="243">
                  <c:v>-26.077259999999999</c:v>
                </c:pt>
                <c:pt idx="244">
                  <c:v>-26.035599999999963</c:v>
                </c:pt>
                <c:pt idx="245">
                  <c:v>-26.040289999999963</c:v>
                </c:pt>
                <c:pt idx="246">
                  <c:v>-26.101369999999999</c:v>
                </c:pt>
                <c:pt idx="247">
                  <c:v>-26.19490000000004</c:v>
                </c:pt>
                <c:pt idx="248">
                  <c:v>-26.277940000000001</c:v>
                </c:pt>
                <c:pt idx="249">
                  <c:v>-26.31795000000006</c:v>
                </c:pt>
                <c:pt idx="250">
                  <c:v>-26.316289999999999</c:v>
                </c:pt>
                <c:pt idx="251">
                  <c:v>-26.30463</c:v>
                </c:pt>
                <c:pt idx="252">
                  <c:v>-26.318000000000001</c:v>
                </c:pt>
                <c:pt idx="253">
                  <c:v>-26.368229999999958</c:v>
                </c:pt>
                <c:pt idx="254">
                  <c:v>-26.436990000000005</c:v>
                </c:pt>
                <c:pt idx="255">
                  <c:v>-26.49126</c:v>
                </c:pt>
                <c:pt idx="256">
                  <c:v>-26.510950000000044</c:v>
                </c:pt>
                <c:pt idx="257">
                  <c:v>-26.506329999999959</c:v>
                </c:pt>
                <c:pt idx="258">
                  <c:v>-26.50928</c:v>
                </c:pt>
                <c:pt idx="259">
                  <c:v>-26.546489999999963</c:v>
                </c:pt>
                <c:pt idx="260">
                  <c:v>-26.617709999999999</c:v>
                </c:pt>
                <c:pt idx="261">
                  <c:v>-26.694790000000001</c:v>
                </c:pt>
                <c:pt idx="262">
                  <c:v>-26.743109999999962</c:v>
                </c:pt>
                <c:pt idx="263">
                  <c:v>-26.75112</c:v>
                </c:pt>
                <c:pt idx="264">
                  <c:v>-26.742119999999954</c:v>
                </c:pt>
                <c:pt idx="265">
                  <c:v>-26.755800000000001</c:v>
                </c:pt>
                <c:pt idx="266">
                  <c:v>-26.816189999999999</c:v>
                </c:pt>
                <c:pt idx="267">
                  <c:v>-26.911269999999988</c:v>
                </c:pt>
                <c:pt idx="268">
                  <c:v>-26.99887</c:v>
                </c:pt>
                <c:pt idx="269">
                  <c:v>-27.03838</c:v>
                </c:pt>
                <c:pt idx="270">
                  <c:v>-27.026979999999988</c:v>
                </c:pt>
                <c:pt idx="271">
                  <c:v>-27.00611</c:v>
                </c:pt>
                <c:pt idx="272">
                  <c:v>-27.029489999999967</c:v>
                </c:pt>
                <c:pt idx="273">
                  <c:v>-27.120960000000036</c:v>
                </c:pt>
                <c:pt idx="274">
                  <c:v>-27.252379999999963</c:v>
                </c:pt>
                <c:pt idx="275">
                  <c:v>-27.356560000000005</c:v>
                </c:pt>
                <c:pt idx="276">
                  <c:v>-27.377060000000036</c:v>
                </c:pt>
                <c:pt idx="277">
                  <c:v>-27.32217</c:v>
                </c:pt>
                <c:pt idx="278">
                  <c:v>-27.267229999999962</c:v>
                </c:pt>
                <c:pt idx="279">
                  <c:v>-27.299229999999962</c:v>
                </c:pt>
                <c:pt idx="280">
                  <c:v>-27.45346</c:v>
                </c:pt>
                <c:pt idx="281">
                  <c:v>-27.675540000000002</c:v>
                </c:pt>
                <c:pt idx="282">
                  <c:v>-27.82648</c:v>
                </c:pt>
                <c:pt idx="283">
                  <c:v>-27.764569999999967</c:v>
                </c:pt>
                <c:pt idx="284">
                  <c:v>-27.475850000000001</c:v>
                </c:pt>
                <c:pt idx="285">
                  <c:v>-27.10201</c:v>
                </c:pt>
                <c:pt idx="286">
                  <c:v>-26.82902</c:v>
                </c:pt>
                <c:pt idx="287">
                  <c:v>-26.78500999999995</c:v>
                </c:pt>
                <c:pt idx="288">
                  <c:v>-27.010190000000001</c:v>
                </c:pt>
                <c:pt idx="289">
                  <c:v>-27.4541</c:v>
                </c:pt>
                <c:pt idx="290">
                  <c:v>-27.974739999999958</c:v>
                </c:pt>
                <c:pt idx="291">
                  <c:v>-28.374060000000032</c:v>
                </c:pt>
                <c:pt idx="292">
                  <c:v>-28.516060000000031</c:v>
                </c:pt>
                <c:pt idx="293">
                  <c:v>-28.439679999999989</c:v>
                </c:pt>
                <c:pt idx="294">
                  <c:v>-28.307160000000032</c:v>
                </c:pt>
                <c:pt idx="295">
                  <c:v>-28.260560000000002</c:v>
                </c:pt>
                <c:pt idx="296">
                  <c:v>-28.347000000000001</c:v>
                </c:pt>
                <c:pt idx="297">
                  <c:v>-28.521960000000032</c:v>
                </c:pt>
                <c:pt idx="298">
                  <c:v>-28.691790000000001</c:v>
                </c:pt>
                <c:pt idx="299">
                  <c:v>-28.780259999999959</c:v>
                </c:pt>
                <c:pt idx="300">
                  <c:v>-28.783559999999962</c:v>
                </c:pt>
                <c:pt idx="301">
                  <c:v>-28.763199999999962</c:v>
                </c:pt>
                <c:pt idx="302">
                  <c:v>-28.787859999999988</c:v>
                </c:pt>
                <c:pt idx="303">
                  <c:v>-28.883759999999963</c:v>
                </c:pt>
                <c:pt idx="304">
                  <c:v>-29.023849999999989</c:v>
                </c:pt>
                <c:pt idx="305">
                  <c:v>-29.15211</c:v>
                </c:pt>
                <c:pt idx="306">
                  <c:v>-29.2272</c:v>
                </c:pt>
                <c:pt idx="307">
                  <c:v>-29.25413</c:v>
                </c:pt>
                <c:pt idx="308">
                  <c:v>-29.275789999999958</c:v>
                </c:pt>
                <c:pt idx="309">
                  <c:v>-29.33522</c:v>
                </c:pt>
                <c:pt idx="310">
                  <c:v>-29.443850000000001</c:v>
                </c:pt>
                <c:pt idx="311">
                  <c:v>-29.576260000000001</c:v>
                </c:pt>
                <c:pt idx="312">
                  <c:v>-29.691240000000001</c:v>
                </c:pt>
                <c:pt idx="313">
                  <c:v>-29.764519999999958</c:v>
                </c:pt>
                <c:pt idx="314">
                  <c:v>-29.807790000000001</c:v>
                </c:pt>
                <c:pt idx="315">
                  <c:v>-29.856950000000044</c:v>
                </c:pt>
                <c:pt idx="316">
                  <c:v>-29.942179999999954</c:v>
                </c:pt>
                <c:pt idx="317">
                  <c:v>-30.06588</c:v>
                </c:pt>
                <c:pt idx="318">
                  <c:v>-30.20223999999995</c:v>
                </c:pt>
                <c:pt idx="319">
                  <c:v>-30.317580000000032</c:v>
                </c:pt>
                <c:pt idx="320">
                  <c:v>-30.397010000000005</c:v>
                </c:pt>
                <c:pt idx="321">
                  <c:v>-30.455860000000001</c:v>
                </c:pt>
                <c:pt idx="322">
                  <c:v>-30.52591</c:v>
                </c:pt>
                <c:pt idx="323">
                  <c:v>-30.629980000000032</c:v>
                </c:pt>
                <c:pt idx="324">
                  <c:v>-30.765709999999924</c:v>
                </c:pt>
                <c:pt idx="325">
                  <c:v>-30.908699999999943</c:v>
                </c:pt>
                <c:pt idx="326">
                  <c:v>-31.03171</c:v>
                </c:pt>
                <c:pt idx="327">
                  <c:v>-31.126239999999989</c:v>
                </c:pt>
                <c:pt idx="328">
                  <c:v>-31.208499999999958</c:v>
                </c:pt>
                <c:pt idx="329">
                  <c:v>-31.305050000000001</c:v>
                </c:pt>
                <c:pt idx="330">
                  <c:v>-31.431629999999959</c:v>
                </c:pt>
                <c:pt idx="331">
                  <c:v>-31.582209999999954</c:v>
                </c:pt>
                <c:pt idx="332">
                  <c:v>-31.734829999999999</c:v>
                </c:pt>
                <c:pt idx="333">
                  <c:v>-31.869629999999958</c:v>
                </c:pt>
                <c:pt idx="334">
                  <c:v>-31.984950000000001</c:v>
                </c:pt>
                <c:pt idx="335">
                  <c:v>-32.097930000000012</c:v>
                </c:pt>
                <c:pt idx="336">
                  <c:v>-32.229540000000064</c:v>
                </c:pt>
                <c:pt idx="337">
                  <c:v>-32.387489999999936</c:v>
                </c:pt>
                <c:pt idx="338">
                  <c:v>-32.560640000000006</c:v>
                </c:pt>
                <c:pt idx="339">
                  <c:v>-32.728440000000013</c:v>
                </c:pt>
                <c:pt idx="340">
                  <c:v>-32.878270000000001</c:v>
                </c:pt>
                <c:pt idx="341">
                  <c:v>-33.016590000000001</c:v>
                </c:pt>
                <c:pt idx="342">
                  <c:v>-33.163730000000072</c:v>
                </c:pt>
                <c:pt idx="343">
                  <c:v>-33.337229999999998</c:v>
                </c:pt>
                <c:pt idx="344">
                  <c:v>-33.537700000000001</c:v>
                </c:pt>
                <c:pt idx="345">
                  <c:v>-33.748090000000012</c:v>
                </c:pt>
                <c:pt idx="346">
                  <c:v>-33.946879999999993</c:v>
                </c:pt>
                <c:pt idx="347">
                  <c:v>-34.125980000000013</c:v>
                </c:pt>
                <c:pt idx="348">
                  <c:v>-34.298080000000013</c:v>
                </c:pt>
                <c:pt idx="349">
                  <c:v>-34.486799999999995</c:v>
                </c:pt>
                <c:pt idx="350">
                  <c:v>-34.708260000000003</c:v>
                </c:pt>
                <c:pt idx="351">
                  <c:v>-34.958980000000004</c:v>
                </c:pt>
                <c:pt idx="352">
                  <c:v>-35.218720000000012</c:v>
                </c:pt>
                <c:pt idx="353">
                  <c:v>-35.466530000000013</c:v>
                </c:pt>
                <c:pt idx="354">
                  <c:v>-35.698110000000121</c:v>
                </c:pt>
                <c:pt idx="355">
                  <c:v>-35.929610000000011</c:v>
                </c:pt>
                <c:pt idx="356">
                  <c:v>-36.18439</c:v>
                </c:pt>
                <c:pt idx="357">
                  <c:v>-36.474550000000001</c:v>
                </c:pt>
                <c:pt idx="358">
                  <c:v>-36.79215000000012</c:v>
                </c:pt>
                <c:pt idx="359">
                  <c:v>-37.116580000000006</c:v>
                </c:pt>
                <c:pt idx="360">
                  <c:v>-37.432830000000003</c:v>
                </c:pt>
                <c:pt idx="361">
                  <c:v>-37.745930000000072</c:v>
                </c:pt>
                <c:pt idx="362">
                  <c:v>-38.07779</c:v>
                </c:pt>
                <c:pt idx="363">
                  <c:v>-38.44914</c:v>
                </c:pt>
                <c:pt idx="364">
                  <c:v>-38.861819999999994</c:v>
                </c:pt>
                <c:pt idx="365">
                  <c:v>-39.296450000000064</c:v>
                </c:pt>
                <c:pt idx="366">
                  <c:v>-39.729030000000073</c:v>
                </c:pt>
                <c:pt idx="367">
                  <c:v>-40.155090000000001</c:v>
                </c:pt>
                <c:pt idx="368">
                  <c:v>-40.599570000000064</c:v>
                </c:pt>
                <c:pt idx="369">
                  <c:v>-41.100630000000002</c:v>
                </c:pt>
                <c:pt idx="370">
                  <c:v>-41.68</c:v>
                </c:pt>
                <c:pt idx="371">
                  <c:v>-42.322800000000001</c:v>
                </c:pt>
                <c:pt idx="372">
                  <c:v>-42.98377</c:v>
                </c:pt>
                <c:pt idx="373">
                  <c:v>-43.623690000000003</c:v>
                </c:pt>
                <c:pt idx="374">
                  <c:v>-44.251730000000002</c:v>
                </c:pt>
                <c:pt idx="375">
                  <c:v>-44.929590000000012</c:v>
                </c:pt>
                <c:pt idx="376">
                  <c:v>-45.725220000000064</c:v>
                </c:pt>
                <c:pt idx="377">
                  <c:v>-46.650020000000005</c:v>
                </c:pt>
                <c:pt idx="378">
                  <c:v>-47.617669999999997</c:v>
                </c:pt>
                <c:pt idx="379">
                  <c:v>-48.466060000000006</c:v>
                </c:pt>
                <c:pt idx="380">
                  <c:v>-49.074550000000002</c:v>
                </c:pt>
                <c:pt idx="381">
                  <c:v>-49.465910000000072</c:v>
                </c:pt>
                <c:pt idx="382">
                  <c:v>-49.71904</c:v>
                </c:pt>
                <c:pt idx="383">
                  <c:v>-49.794990000000013</c:v>
                </c:pt>
                <c:pt idx="384">
                  <c:v>-49.529070000000011</c:v>
                </c:pt>
                <c:pt idx="385">
                  <c:v>-48.849039999999995</c:v>
                </c:pt>
                <c:pt idx="386">
                  <c:v>-47.913499999999999</c:v>
                </c:pt>
                <c:pt idx="387">
                  <c:v>-46.946439999999996</c:v>
                </c:pt>
                <c:pt idx="388">
                  <c:v>-46.058770000000003</c:v>
                </c:pt>
                <c:pt idx="389">
                  <c:v>-45.239410000000063</c:v>
                </c:pt>
                <c:pt idx="390">
                  <c:v>-44.431550000000001</c:v>
                </c:pt>
                <c:pt idx="391">
                  <c:v>-43.608030000000063</c:v>
                </c:pt>
                <c:pt idx="392">
                  <c:v>-42.795420000000064</c:v>
                </c:pt>
                <c:pt idx="393">
                  <c:v>-42.041799999999995</c:v>
                </c:pt>
                <c:pt idx="394">
                  <c:v>-41.372970000000002</c:v>
                </c:pt>
                <c:pt idx="395">
                  <c:v>-40.775180000000013</c:v>
                </c:pt>
                <c:pt idx="396">
                  <c:v>-40.209110000000088</c:v>
                </c:pt>
                <c:pt idx="397">
                  <c:v>-39.64087</c:v>
                </c:pt>
                <c:pt idx="398">
                  <c:v>-39.066690000000001</c:v>
                </c:pt>
                <c:pt idx="399">
                  <c:v>-38.511150000000001</c:v>
                </c:pt>
                <c:pt idx="400">
                  <c:v>-38.003479999999996</c:v>
                </c:pt>
                <c:pt idx="401">
                  <c:v>-37.554029999999997</c:v>
                </c:pt>
                <c:pt idx="402">
                  <c:v>-37.147400000000005</c:v>
                </c:pt>
                <c:pt idx="403">
                  <c:v>-36.753960000000006</c:v>
                </c:pt>
                <c:pt idx="404">
                  <c:v>-36.350819999999999</c:v>
                </c:pt>
                <c:pt idx="405">
                  <c:v>-35.937059999999995</c:v>
                </c:pt>
                <c:pt idx="406">
                  <c:v>-35.531180000000006</c:v>
                </c:pt>
                <c:pt idx="407">
                  <c:v>-35.154639999999993</c:v>
                </c:pt>
                <c:pt idx="408">
                  <c:v>-34.815889999999996</c:v>
                </c:pt>
                <c:pt idx="409">
                  <c:v>-34.505890000000001</c:v>
                </c:pt>
                <c:pt idx="410">
                  <c:v>-34.206030000000013</c:v>
                </c:pt>
                <c:pt idx="411">
                  <c:v>-33.901789999999998</c:v>
                </c:pt>
                <c:pt idx="412">
                  <c:v>-33.592040000000011</c:v>
                </c:pt>
                <c:pt idx="413">
                  <c:v>-33.287190000000002</c:v>
                </c:pt>
                <c:pt idx="414">
                  <c:v>-32.999210000000012</c:v>
                </c:pt>
                <c:pt idx="415">
                  <c:v>-32.732170000000096</c:v>
                </c:pt>
                <c:pt idx="416">
                  <c:v>-32.480340000000005</c:v>
                </c:pt>
                <c:pt idx="417">
                  <c:v>-32.233820000000001</c:v>
                </c:pt>
                <c:pt idx="418">
                  <c:v>-31.986709999999935</c:v>
                </c:pt>
                <c:pt idx="419">
                  <c:v>-31.740960000000001</c:v>
                </c:pt>
                <c:pt idx="420">
                  <c:v>-31.503409999999963</c:v>
                </c:pt>
                <c:pt idx="421">
                  <c:v>-31.279150000000001</c:v>
                </c:pt>
                <c:pt idx="422">
                  <c:v>-31.06691</c:v>
                </c:pt>
                <c:pt idx="423">
                  <c:v>-30.86016</c:v>
                </c:pt>
                <c:pt idx="424">
                  <c:v>-30.6525</c:v>
                </c:pt>
                <c:pt idx="425">
                  <c:v>-30.442829999999958</c:v>
                </c:pt>
                <c:pt idx="426">
                  <c:v>-30.235800000000001</c:v>
                </c:pt>
                <c:pt idx="427">
                  <c:v>-30.037420000000001</c:v>
                </c:pt>
                <c:pt idx="428">
                  <c:v>-29.84967</c:v>
                </c:pt>
                <c:pt idx="429">
                  <c:v>-29.668699999999962</c:v>
                </c:pt>
                <c:pt idx="430">
                  <c:v>-29.488169999999947</c:v>
                </c:pt>
                <c:pt idx="431">
                  <c:v>-29.305219999999959</c:v>
                </c:pt>
                <c:pt idx="432">
                  <c:v>-29.124389999999988</c:v>
                </c:pt>
                <c:pt idx="433">
                  <c:v>-28.956009999999967</c:v>
                </c:pt>
                <c:pt idx="434">
                  <c:v>-28.810260000000032</c:v>
                </c:pt>
                <c:pt idx="435">
                  <c:v>-28.690890000000032</c:v>
                </c:pt>
                <c:pt idx="436">
                  <c:v>-28.592719999999954</c:v>
                </c:pt>
                <c:pt idx="437">
                  <c:v>-28.50412</c:v>
                </c:pt>
                <c:pt idx="438">
                  <c:v>-28.41291</c:v>
                </c:pt>
                <c:pt idx="439">
                  <c:v>-28.31203</c:v>
                </c:pt>
                <c:pt idx="440">
                  <c:v>-28.201460000000001</c:v>
                </c:pt>
                <c:pt idx="441">
                  <c:v>-28.085899999999963</c:v>
                </c:pt>
                <c:pt idx="442">
                  <c:v>-27.970559999999963</c:v>
                </c:pt>
                <c:pt idx="443">
                  <c:v>-27.858460000000001</c:v>
                </c:pt>
                <c:pt idx="444">
                  <c:v>-27.750319999999963</c:v>
                </c:pt>
                <c:pt idx="445">
                  <c:v>-27.646100000000001</c:v>
                </c:pt>
                <c:pt idx="446">
                  <c:v>-27.546220000000002</c:v>
                </c:pt>
                <c:pt idx="447">
                  <c:v>-27.451160000000005</c:v>
                </c:pt>
                <c:pt idx="448">
                  <c:v>-27.360410000000002</c:v>
                </c:pt>
                <c:pt idx="449">
                  <c:v>-27.272069999999989</c:v>
                </c:pt>
                <c:pt idx="450">
                  <c:v>-27.184000000000001</c:v>
                </c:pt>
                <c:pt idx="451">
                  <c:v>-27.095770000000002</c:v>
                </c:pt>
                <c:pt idx="452">
                  <c:v>-27.009599999999963</c:v>
                </c:pt>
                <c:pt idx="453">
                  <c:v>-26.929200000000002</c:v>
                </c:pt>
                <c:pt idx="454">
                  <c:v>-26.857180000000032</c:v>
                </c:pt>
                <c:pt idx="455">
                  <c:v>-26.792940000000002</c:v>
                </c:pt>
                <c:pt idx="456">
                  <c:v>-26.732810000000001</c:v>
                </c:pt>
                <c:pt idx="457">
                  <c:v>-26.672550000000001</c:v>
                </c:pt>
                <c:pt idx="458">
                  <c:v>-26.610379999999999</c:v>
                </c:pt>
                <c:pt idx="459">
                  <c:v>-26.548239999999954</c:v>
                </c:pt>
                <c:pt idx="460">
                  <c:v>-26.490259999999989</c:v>
                </c:pt>
                <c:pt idx="461">
                  <c:v>-26.439619999999962</c:v>
                </c:pt>
                <c:pt idx="462">
                  <c:v>-26.396239999999963</c:v>
                </c:pt>
                <c:pt idx="463">
                  <c:v>-26.357130000000005</c:v>
                </c:pt>
                <c:pt idx="464">
                  <c:v>-26.318950000000044</c:v>
                </c:pt>
                <c:pt idx="465">
                  <c:v>-26.280699999999943</c:v>
                </c:pt>
                <c:pt idx="466">
                  <c:v>-26.244450000000001</c:v>
                </c:pt>
                <c:pt idx="467">
                  <c:v>-26.21339</c:v>
                </c:pt>
                <c:pt idx="468">
                  <c:v>-26.188929999999967</c:v>
                </c:pt>
                <c:pt idx="469">
                  <c:v>-26.169280000000001</c:v>
                </c:pt>
                <c:pt idx="470">
                  <c:v>-26.150820000000031</c:v>
                </c:pt>
                <c:pt idx="471">
                  <c:v>-26.131170000000044</c:v>
                </c:pt>
                <c:pt idx="472">
                  <c:v>-26.111570000000039</c:v>
                </c:pt>
                <c:pt idx="473">
                  <c:v>-26.096339999999962</c:v>
                </c:pt>
                <c:pt idx="474">
                  <c:v>-26.089759999999959</c:v>
                </c:pt>
                <c:pt idx="475">
                  <c:v>-26.092559999999963</c:v>
                </c:pt>
                <c:pt idx="476">
                  <c:v>-26.10096000000004</c:v>
                </c:pt>
                <c:pt idx="477">
                  <c:v>-26.109030000000001</c:v>
                </c:pt>
                <c:pt idx="478">
                  <c:v>-26.112980000000039</c:v>
                </c:pt>
                <c:pt idx="479">
                  <c:v>-26.114110000000036</c:v>
                </c:pt>
                <c:pt idx="480">
                  <c:v>-26.118169999999999</c:v>
                </c:pt>
                <c:pt idx="481">
                  <c:v>-26.131350000000044</c:v>
                </c:pt>
                <c:pt idx="482">
                  <c:v>-26.155999999999999</c:v>
                </c:pt>
                <c:pt idx="483">
                  <c:v>-26.189039999999963</c:v>
                </c:pt>
                <c:pt idx="484">
                  <c:v>-26.22418</c:v>
                </c:pt>
                <c:pt idx="485">
                  <c:v>-26.256329999999959</c:v>
                </c:pt>
                <c:pt idx="486">
                  <c:v>-26.285079999999958</c:v>
                </c:pt>
                <c:pt idx="487">
                  <c:v>-26.314679999999999</c:v>
                </c:pt>
                <c:pt idx="488">
                  <c:v>-26.350739999999959</c:v>
                </c:pt>
                <c:pt idx="489">
                  <c:v>-26.396249999999959</c:v>
                </c:pt>
                <c:pt idx="490">
                  <c:v>-26.449829999999963</c:v>
                </c:pt>
                <c:pt idx="491">
                  <c:v>-26.507249999999967</c:v>
                </c:pt>
                <c:pt idx="492">
                  <c:v>-26.56484</c:v>
                </c:pt>
                <c:pt idx="493">
                  <c:v>-26.622060000000001</c:v>
                </c:pt>
                <c:pt idx="494">
                  <c:v>-26.681470000000001</c:v>
                </c:pt>
                <c:pt idx="495">
                  <c:v>-26.746259999999989</c:v>
                </c:pt>
                <c:pt idx="496">
                  <c:v>-26.817620000000005</c:v>
                </c:pt>
                <c:pt idx="497">
                  <c:v>-26.893950000000039</c:v>
                </c:pt>
                <c:pt idx="498">
                  <c:v>-26.972519999999935</c:v>
                </c:pt>
                <c:pt idx="499">
                  <c:v>-27.051939999999988</c:v>
                </c:pt>
                <c:pt idx="500">
                  <c:v>-27.133410000000001</c:v>
                </c:pt>
                <c:pt idx="501">
                  <c:v>-27.219709999999989</c:v>
                </c:pt>
                <c:pt idx="502">
                  <c:v>-27.312830000000005</c:v>
                </c:pt>
                <c:pt idx="503">
                  <c:v>-27.41217</c:v>
                </c:pt>
                <c:pt idx="504">
                  <c:v>-27.514840000000031</c:v>
                </c:pt>
                <c:pt idx="505">
                  <c:v>-27.617730000000005</c:v>
                </c:pt>
                <c:pt idx="506">
                  <c:v>-27.719760000000001</c:v>
                </c:pt>
                <c:pt idx="507">
                  <c:v>-27.822519999999958</c:v>
                </c:pt>
                <c:pt idx="508">
                  <c:v>-27.92895</c:v>
                </c:pt>
                <c:pt idx="509">
                  <c:v>-28.041139999999963</c:v>
                </c:pt>
                <c:pt idx="510">
                  <c:v>-28.159030000000001</c:v>
                </c:pt>
                <c:pt idx="511">
                  <c:v>-28.280669999999958</c:v>
                </c:pt>
                <c:pt idx="512">
                  <c:v>-28.403559999999963</c:v>
                </c:pt>
                <c:pt idx="513">
                  <c:v>-28.525880000000001</c:v>
                </c:pt>
                <c:pt idx="514">
                  <c:v>-28.64668</c:v>
                </c:pt>
                <c:pt idx="515">
                  <c:v>-28.765569999999947</c:v>
                </c:pt>
                <c:pt idx="516">
                  <c:v>-28.882529999999935</c:v>
                </c:pt>
                <c:pt idx="517">
                  <c:v>-28.998249999999935</c:v>
                </c:pt>
                <c:pt idx="518">
                  <c:v>-29.114339999999999</c:v>
                </c:pt>
                <c:pt idx="519">
                  <c:v>-29.232509999999962</c:v>
                </c:pt>
                <c:pt idx="520">
                  <c:v>-29.352609999999963</c:v>
                </c:pt>
                <c:pt idx="521">
                  <c:v>-29.471119999999967</c:v>
                </c:pt>
                <c:pt idx="522">
                  <c:v>-29.581669999999963</c:v>
                </c:pt>
                <c:pt idx="523">
                  <c:v>-29.678329999999963</c:v>
                </c:pt>
                <c:pt idx="524">
                  <c:v>-29.75956</c:v>
                </c:pt>
                <c:pt idx="525">
                  <c:v>-29.829560000000001</c:v>
                </c:pt>
                <c:pt idx="526">
                  <c:v>-29.895250000000001</c:v>
                </c:pt>
                <c:pt idx="527">
                  <c:v>-29.960619999999935</c:v>
                </c:pt>
                <c:pt idx="528">
                  <c:v>-30.022629999999936</c:v>
                </c:pt>
                <c:pt idx="529">
                  <c:v>-30.072050000000001</c:v>
                </c:pt>
                <c:pt idx="530">
                  <c:v>-30.099209999999989</c:v>
                </c:pt>
                <c:pt idx="531">
                  <c:v>-30.100539999999963</c:v>
                </c:pt>
                <c:pt idx="532">
                  <c:v>-30.080589999999958</c:v>
                </c:pt>
                <c:pt idx="533">
                  <c:v>-30.047729999999962</c:v>
                </c:pt>
                <c:pt idx="534">
                  <c:v>-30.007190000000001</c:v>
                </c:pt>
                <c:pt idx="535">
                  <c:v>-29.957070000000005</c:v>
                </c:pt>
                <c:pt idx="536">
                  <c:v>-29.890450000000001</c:v>
                </c:pt>
                <c:pt idx="537">
                  <c:v>-29.80153</c:v>
                </c:pt>
                <c:pt idx="538">
                  <c:v>-29.690629999999963</c:v>
                </c:pt>
                <c:pt idx="539">
                  <c:v>-29.563709999999954</c:v>
                </c:pt>
                <c:pt idx="540">
                  <c:v>-29.42709</c:v>
                </c:pt>
                <c:pt idx="541">
                  <c:v>-29.282389999999936</c:v>
                </c:pt>
                <c:pt idx="542">
                  <c:v>-29.125990000000005</c:v>
                </c:pt>
                <c:pt idx="543">
                  <c:v>-28.953309999999959</c:v>
                </c:pt>
                <c:pt idx="544">
                  <c:v>-28.764220000000002</c:v>
                </c:pt>
                <c:pt idx="545">
                  <c:v>-28.564520000000002</c:v>
                </c:pt>
                <c:pt idx="546">
                  <c:v>-28.362319999999954</c:v>
                </c:pt>
                <c:pt idx="547">
                  <c:v>-28.162239999999958</c:v>
                </c:pt>
                <c:pt idx="548">
                  <c:v>-27.962439999999923</c:v>
                </c:pt>
                <c:pt idx="549">
                  <c:v>-27.756499999999967</c:v>
                </c:pt>
                <c:pt idx="550">
                  <c:v>-27.539000000000001</c:v>
                </c:pt>
                <c:pt idx="551">
                  <c:v>-27.310230000000001</c:v>
                </c:pt>
                <c:pt idx="552">
                  <c:v>-27.076550000000001</c:v>
                </c:pt>
                <c:pt idx="553">
                  <c:v>-26.846160000000001</c:v>
                </c:pt>
                <c:pt idx="554">
                  <c:v>-26.623909999999999</c:v>
                </c:pt>
                <c:pt idx="555">
                  <c:v>-26.408749999999934</c:v>
                </c:pt>
                <c:pt idx="556">
                  <c:v>-26.195360000000001</c:v>
                </c:pt>
                <c:pt idx="557">
                  <c:v>-25.978379999999962</c:v>
                </c:pt>
                <c:pt idx="558">
                  <c:v>-25.75611</c:v>
                </c:pt>
                <c:pt idx="559">
                  <c:v>-25.531279999999999</c:v>
                </c:pt>
                <c:pt idx="560">
                  <c:v>-25.308700000000002</c:v>
                </c:pt>
                <c:pt idx="561">
                  <c:v>-25.092110000000002</c:v>
                </c:pt>
                <c:pt idx="562">
                  <c:v>-24.882370000000002</c:v>
                </c:pt>
                <c:pt idx="563">
                  <c:v>-24.677810000000044</c:v>
                </c:pt>
                <c:pt idx="564">
                  <c:v>-24.47607</c:v>
                </c:pt>
                <c:pt idx="565">
                  <c:v>-24.275689999999958</c:v>
                </c:pt>
                <c:pt idx="566">
                  <c:v>-24.076589999999989</c:v>
                </c:pt>
                <c:pt idx="567">
                  <c:v>-23.879449999999963</c:v>
                </c:pt>
                <c:pt idx="568">
                  <c:v>-23.685009999999959</c:v>
                </c:pt>
                <c:pt idx="569">
                  <c:v>-23.493760000000002</c:v>
                </c:pt>
                <c:pt idx="570">
                  <c:v>-23.306180000000001</c:v>
                </c:pt>
                <c:pt idx="571">
                  <c:v>-23.122890000000005</c:v>
                </c:pt>
                <c:pt idx="572">
                  <c:v>-22.944369999999989</c:v>
                </c:pt>
                <c:pt idx="573">
                  <c:v>-22.770499999999959</c:v>
                </c:pt>
                <c:pt idx="574">
                  <c:v>-22.60033</c:v>
                </c:pt>
                <c:pt idx="575">
                  <c:v>-22.432569999999959</c:v>
                </c:pt>
                <c:pt idx="576">
                  <c:v>-22.266489999999958</c:v>
                </c:pt>
                <c:pt idx="577">
                  <c:v>-22.102450000000001</c:v>
                </c:pt>
                <c:pt idx="578">
                  <c:v>-21.941689999999962</c:v>
                </c:pt>
                <c:pt idx="579">
                  <c:v>-21.785329999999924</c:v>
                </c:pt>
                <c:pt idx="580">
                  <c:v>-21.633510000000001</c:v>
                </c:pt>
                <c:pt idx="581">
                  <c:v>-21.485359999999954</c:v>
                </c:pt>
                <c:pt idx="582">
                  <c:v>-21.339839999999999</c:v>
                </c:pt>
                <c:pt idx="583">
                  <c:v>-21.19678</c:v>
                </c:pt>
                <c:pt idx="584">
                  <c:v>-21.057210000000001</c:v>
                </c:pt>
                <c:pt idx="585">
                  <c:v>-20.922619999999924</c:v>
                </c:pt>
                <c:pt idx="586">
                  <c:v>-20.793639999999954</c:v>
                </c:pt>
                <c:pt idx="587">
                  <c:v>-20.669319999999963</c:v>
                </c:pt>
                <c:pt idx="588">
                  <c:v>-20.547550000000001</c:v>
                </c:pt>
                <c:pt idx="589">
                  <c:v>-20.426549999999935</c:v>
                </c:pt>
                <c:pt idx="590">
                  <c:v>-20.306239999999963</c:v>
                </c:pt>
                <c:pt idx="591">
                  <c:v>-20.18835</c:v>
                </c:pt>
                <c:pt idx="592">
                  <c:v>-20.075150000000001</c:v>
                </c:pt>
                <c:pt idx="593">
                  <c:v>-19.967589999999962</c:v>
                </c:pt>
                <c:pt idx="594">
                  <c:v>-19.864370000000001</c:v>
                </c:pt>
                <c:pt idx="595">
                  <c:v>-19.762609999999935</c:v>
                </c:pt>
                <c:pt idx="596">
                  <c:v>-19.659810000000039</c:v>
                </c:pt>
                <c:pt idx="597">
                  <c:v>-19.555709999999962</c:v>
                </c:pt>
                <c:pt idx="598">
                  <c:v>-19.452599999999947</c:v>
                </c:pt>
                <c:pt idx="599">
                  <c:v>-19.353909999999999</c:v>
                </c:pt>
                <c:pt idx="600">
                  <c:v>-19.261949999999963</c:v>
                </c:pt>
                <c:pt idx="601">
                  <c:v>-19.176439999999989</c:v>
                </c:pt>
                <c:pt idx="602">
                  <c:v>-19.094840000000001</c:v>
                </c:pt>
                <c:pt idx="603">
                  <c:v>-19.014050000000044</c:v>
                </c:pt>
                <c:pt idx="604">
                  <c:v>-18.932459999999963</c:v>
                </c:pt>
                <c:pt idx="605">
                  <c:v>-18.850770000000001</c:v>
                </c:pt>
                <c:pt idx="606">
                  <c:v>-18.771270000000001</c:v>
                </c:pt>
                <c:pt idx="607">
                  <c:v>-18.696079999999988</c:v>
                </c:pt>
                <c:pt idx="608">
                  <c:v>-18.625779999999963</c:v>
                </c:pt>
                <c:pt idx="609">
                  <c:v>-18.559329999999989</c:v>
                </c:pt>
                <c:pt idx="610">
                  <c:v>-18.495059999999963</c:v>
                </c:pt>
                <c:pt idx="611">
                  <c:v>-18.432009999999959</c:v>
                </c:pt>
                <c:pt idx="612">
                  <c:v>-18.370439999999963</c:v>
                </c:pt>
                <c:pt idx="613">
                  <c:v>-18.311389999999999</c:v>
                </c:pt>
                <c:pt idx="614">
                  <c:v>-18.255669999999963</c:v>
                </c:pt>
                <c:pt idx="615">
                  <c:v>-18.203130000000002</c:v>
                </c:pt>
                <c:pt idx="616">
                  <c:v>-18.152840000000001</c:v>
                </c:pt>
                <c:pt idx="617">
                  <c:v>-18.103919999999999</c:v>
                </c:pt>
                <c:pt idx="618">
                  <c:v>-18.056239999999963</c:v>
                </c:pt>
                <c:pt idx="619">
                  <c:v>-18.010619999999989</c:v>
                </c:pt>
                <c:pt idx="620">
                  <c:v>-17.968169999999958</c:v>
                </c:pt>
                <c:pt idx="621">
                  <c:v>-17.929509999999958</c:v>
                </c:pt>
                <c:pt idx="622">
                  <c:v>-17.894349999999989</c:v>
                </c:pt>
                <c:pt idx="623">
                  <c:v>-17.861709999999963</c:v>
                </c:pt>
                <c:pt idx="624">
                  <c:v>-17.8306</c:v>
                </c:pt>
                <c:pt idx="625">
                  <c:v>-17.800529999999959</c:v>
                </c:pt>
                <c:pt idx="626">
                  <c:v>-17.771709999999963</c:v>
                </c:pt>
                <c:pt idx="627">
                  <c:v>-17.744709999999962</c:v>
                </c:pt>
                <c:pt idx="628">
                  <c:v>-17.720189999999963</c:v>
                </c:pt>
                <c:pt idx="629">
                  <c:v>-17.698639999999962</c:v>
                </c:pt>
                <c:pt idx="630">
                  <c:v>-17.680399999999963</c:v>
                </c:pt>
                <c:pt idx="631">
                  <c:v>-17.665569999999963</c:v>
                </c:pt>
                <c:pt idx="632">
                  <c:v>-17.653849999999988</c:v>
                </c:pt>
                <c:pt idx="633">
                  <c:v>-17.644400000000001</c:v>
                </c:pt>
                <c:pt idx="634">
                  <c:v>-17.636070000000036</c:v>
                </c:pt>
                <c:pt idx="635">
                  <c:v>-17.62801</c:v>
                </c:pt>
                <c:pt idx="636">
                  <c:v>-17.620329999999989</c:v>
                </c:pt>
                <c:pt idx="637">
                  <c:v>-17.614429999999999</c:v>
                </c:pt>
                <c:pt idx="638">
                  <c:v>-17.612250000000031</c:v>
                </c:pt>
                <c:pt idx="639">
                  <c:v>-17.615169999999999</c:v>
                </c:pt>
                <c:pt idx="640">
                  <c:v>-17.622920000000001</c:v>
                </c:pt>
                <c:pt idx="641">
                  <c:v>-17.633559999999999</c:v>
                </c:pt>
                <c:pt idx="642">
                  <c:v>-17.644539999999989</c:v>
                </c:pt>
                <c:pt idx="643">
                  <c:v>-17.654419999999988</c:v>
                </c:pt>
                <c:pt idx="644">
                  <c:v>-17.663830000000001</c:v>
                </c:pt>
                <c:pt idx="645">
                  <c:v>-17.6752</c:v>
                </c:pt>
                <c:pt idx="646">
                  <c:v>-17.691079999999999</c:v>
                </c:pt>
                <c:pt idx="647">
                  <c:v>-17.712510000000002</c:v>
                </c:pt>
                <c:pt idx="648">
                  <c:v>-17.738320000000002</c:v>
                </c:pt>
                <c:pt idx="649">
                  <c:v>-17.766029999999958</c:v>
                </c:pt>
                <c:pt idx="650">
                  <c:v>-17.793609999999962</c:v>
                </c:pt>
                <c:pt idx="651">
                  <c:v>-17.820879999999999</c:v>
                </c:pt>
                <c:pt idx="652">
                  <c:v>-17.849489999999989</c:v>
                </c:pt>
                <c:pt idx="653">
                  <c:v>-17.88157</c:v>
                </c:pt>
                <c:pt idx="654">
                  <c:v>-17.91808</c:v>
                </c:pt>
                <c:pt idx="655">
                  <c:v>-17.95815</c:v>
                </c:pt>
                <c:pt idx="656">
                  <c:v>-17.99982</c:v>
                </c:pt>
                <c:pt idx="657">
                  <c:v>-18.041720000000002</c:v>
                </c:pt>
                <c:pt idx="658">
                  <c:v>-18.08418</c:v>
                </c:pt>
                <c:pt idx="659">
                  <c:v>-18.12904</c:v>
                </c:pt>
                <c:pt idx="660">
                  <c:v>-18.178239999999963</c:v>
                </c:pt>
                <c:pt idx="661">
                  <c:v>-18.232229999999962</c:v>
                </c:pt>
                <c:pt idx="662">
                  <c:v>-18.289509999999954</c:v>
                </c:pt>
                <c:pt idx="663">
                  <c:v>-18.34761</c:v>
                </c:pt>
                <c:pt idx="664">
                  <c:v>-18.404820000000001</c:v>
                </c:pt>
                <c:pt idx="665">
                  <c:v>-18.461469999999959</c:v>
                </c:pt>
                <c:pt idx="666">
                  <c:v>-18.519670000000001</c:v>
                </c:pt>
                <c:pt idx="667">
                  <c:v>-18.581959999999999</c:v>
                </c:pt>
                <c:pt idx="668">
                  <c:v>-18.64959</c:v>
                </c:pt>
                <c:pt idx="669">
                  <c:v>-18.721869999999999</c:v>
                </c:pt>
                <c:pt idx="670">
                  <c:v>-18.796690000000002</c:v>
                </c:pt>
                <c:pt idx="671">
                  <c:v>-18.871960000000044</c:v>
                </c:pt>
                <c:pt idx="672">
                  <c:v>-18.946669999999958</c:v>
                </c:pt>
                <c:pt idx="673">
                  <c:v>-19.021249999999959</c:v>
                </c:pt>
                <c:pt idx="674">
                  <c:v>-19.096950000000032</c:v>
                </c:pt>
                <c:pt idx="675">
                  <c:v>-19.17501</c:v>
                </c:pt>
                <c:pt idx="676">
                  <c:v>-19.256229999999963</c:v>
                </c:pt>
                <c:pt idx="677">
                  <c:v>-19.340869999999999</c:v>
                </c:pt>
                <c:pt idx="678">
                  <c:v>-19.428749999999923</c:v>
                </c:pt>
                <c:pt idx="679">
                  <c:v>-19.519250000000032</c:v>
                </c:pt>
                <c:pt idx="680">
                  <c:v>-19.611139999999999</c:v>
                </c:pt>
                <c:pt idx="681">
                  <c:v>-19.7029</c:v>
                </c:pt>
                <c:pt idx="682">
                  <c:v>-19.793410000000002</c:v>
                </c:pt>
                <c:pt idx="683">
                  <c:v>-19.882779999999947</c:v>
                </c:pt>
                <c:pt idx="684">
                  <c:v>-19.972619999999935</c:v>
                </c:pt>
                <c:pt idx="685">
                  <c:v>-20.065199999999958</c:v>
                </c:pt>
                <c:pt idx="686">
                  <c:v>-20.161870000000039</c:v>
                </c:pt>
                <c:pt idx="687">
                  <c:v>-20.261970000000005</c:v>
                </c:pt>
                <c:pt idx="688">
                  <c:v>-20.362909999999989</c:v>
                </c:pt>
                <c:pt idx="689">
                  <c:v>-20.461769999999962</c:v>
                </c:pt>
                <c:pt idx="690">
                  <c:v>-20.557300000000001</c:v>
                </c:pt>
                <c:pt idx="691">
                  <c:v>-20.650690000000001</c:v>
                </c:pt>
                <c:pt idx="692">
                  <c:v>-20.744509999999959</c:v>
                </c:pt>
                <c:pt idx="693">
                  <c:v>-20.840519999999962</c:v>
                </c:pt>
                <c:pt idx="694">
                  <c:v>-20.938079999999989</c:v>
                </c:pt>
                <c:pt idx="695">
                  <c:v>-21.03443</c:v>
                </c:pt>
                <c:pt idx="696">
                  <c:v>-21.126819999999999</c:v>
                </c:pt>
                <c:pt idx="697">
                  <c:v>-21.214690000000001</c:v>
                </c:pt>
                <c:pt idx="698">
                  <c:v>-21.30011</c:v>
                </c:pt>
                <c:pt idx="699">
                  <c:v>-21.385909999999967</c:v>
                </c:pt>
                <c:pt idx="700">
                  <c:v>-21.472899999999989</c:v>
                </c:pt>
                <c:pt idx="701">
                  <c:v>-21.558539999999958</c:v>
                </c:pt>
                <c:pt idx="702">
                  <c:v>-21.638249999999989</c:v>
                </c:pt>
                <c:pt idx="703">
                  <c:v>-21.708679999999962</c:v>
                </c:pt>
                <c:pt idx="704">
                  <c:v>-21.77037</c:v>
                </c:pt>
                <c:pt idx="705">
                  <c:v>-21.827539999999967</c:v>
                </c:pt>
                <c:pt idx="706">
                  <c:v>-21.884879999999999</c:v>
                </c:pt>
                <c:pt idx="707">
                  <c:v>-21.943919999999963</c:v>
                </c:pt>
                <c:pt idx="708">
                  <c:v>-22.00141</c:v>
                </c:pt>
                <c:pt idx="709">
                  <c:v>-22.051259999999999</c:v>
                </c:pt>
                <c:pt idx="710">
                  <c:v>-22.088579999999947</c:v>
                </c:pt>
                <c:pt idx="711">
                  <c:v>-22.11288000000004</c:v>
                </c:pt>
                <c:pt idx="712">
                  <c:v>-22.12809</c:v>
                </c:pt>
                <c:pt idx="713">
                  <c:v>-22.139469999999999</c:v>
                </c:pt>
                <c:pt idx="714">
                  <c:v>-22.149989999999999</c:v>
                </c:pt>
                <c:pt idx="715">
                  <c:v>-22.15869</c:v>
                </c:pt>
                <c:pt idx="716">
                  <c:v>-22.161870000000039</c:v>
                </c:pt>
                <c:pt idx="717">
                  <c:v>-22.155899999999999</c:v>
                </c:pt>
                <c:pt idx="718">
                  <c:v>-22.139320000000001</c:v>
                </c:pt>
                <c:pt idx="719">
                  <c:v>-22.113140000000001</c:v>
                </c:pt>
                <c:pt idx="720">
                  <c:v>-22.079360000000001</c:v>
                </c:pt>
                <c:pt idx="721">
                  <c:v>-22.039580000000001</c:v>
                </c:pt>
                <c:pt idx="722">
                  <c:v>-21.994639999999954</c:v>
                </c:pt>
                <c:pt idx="723">
                  <c:v>-21.945060000000002</c:v>
                </c:pt>
                <c:pt idx="724">
                  <c:v>-21.891490000000001</c:v>
                </c:pt>
                <c:pt idx="725">
                  <c:v>-21.83435000000004</c:v>
                </c:pt>
                <c:pt idx="726">
                  <c:v>-21.773109999999967</c:v>
                </c:pt>
                <c:pt idx="727">
                  <c:v>-21.706229999999962</c:v>
                </c:pt>
                <c:pt idx="728">
                  <c:v>-21.632200000000001</c:v>
                </c:pt>
                <c:pt idx="729">
                  <c:v>-21.551020000000001</c:v>
                </c:pt>
                <c:pt idx="730">
                  <c:v>-21.464779999999962</c:v>
                </c:pt>
                <c:pt idx="731">
                  <c:v>-21.376660000000001</c:v>
                </c:pt>
                <c:pt idx="732">
                  <c:v>-21.28885</c:v>
                </c:pt>
                <c:pt idx="733">
                  <c:v>-21.201149999999959</c:v>
                </c:pt>
                <c:pt idx="734">
                  <c:v>-21.111419999999999</c:v>
                </c:pt>
                <c:pt idx="735">
                  <c:v>-21.017579999999999</c:v>
                </c:pt>
                <c:pt idx="736">
                  <c:v>-20.91957</c:v>
                </c:pt>
                <c:pt idx="737">
                  <c:v>-20.819600000000001</c:v>
                </c:pt>
                <c:pt idx="738">
                  <c:v>-20.720439999999954</c:v>
                </c:pt>
                <c:pt idx="739">
                  <c:v>-20.62312</c:v>
                </c:pt>
                <c:pt idx="740">
                  <c:v>-20.526109999999989</c:v>
                </c:pt>
                <c:pt idx="741">
                  <c:v>-20.426669999999962</c:v>
                </c:pt>
                <c:pt idx="742">
                  <c:v>-20.32347</c:v>
                </c:pt>
                <c:pt idx="743">
                  <c:v>-20.21819</c:v>
                </c:pt>
                <c:pt idx="744">
                  <c:v>-20.114670000000039</c:v>
                </c:pt>
                <c:pt idx="745">
                  <c:v>-20.016100000000005</c:v>
                </c:pt>
                <c:pt idx="746">
                  <c:v>-19.922449999999934</c:v>
                </c:pt>
                <c:pt idx="747">
                  <c:v>-19.830179999999999</c:v>
                </c:pt>
                <c:pt idx="748">
                  <c:v>-19.7347</c:v>
                </c:pt>
                <c:pt idx="749">
                  <c:v>-19.633849999999999</c:v>
                </c:pt>
                <c:pt idx="750">
                  <c:v>-19.529769999999989</c:v>
                </c:pt>
                <c:pt idx="751">
                  <c:v>-19.427739999999954</c:v>
                </c:pt>
                <c:pt idx="752">
                  <c:v>-19.332689999999989</c:v>
                </c:pt>
                <c:pt idx="753">
                  <c:v>-19.246099999999959</c:v>
                </c:pt>
                <c:pt idx="754">
                  <c:v>-19.165289999999963</c:v>
                </c:pt>
                <c:pt idx="755">
                  <c:v>-19.085439999999924</c:v>
                </c:pt>
                <c:pt idx="756">
                  <c:v>-19.00292</c:v>
                </c:pt>
                <c:pt idx="757">
                  <c:v>-18.917480000000001</c:v>
                </c:pt>
                <c:pt idx="758">
                  <c:v>-18.831849999999999</c:v>
                </c:pt>
                <c:pt idx="759">
                  <c:v>-18.749419999999958</c:v>
                </c:pt>
                <c:pt idx="760">
                  <c:v>-18.671960000000045</c:v>
                </c:pt>
                <c:pt idx="761">
                  <c:v>-18.598839999999967</c:v>
                </c:pt>
                <c:pt idx="762">
                  <c:v>-18.528209999999962</c:v>
                </c:pt>
                <c:pt idx="763">
                  <c:v>-18.458679999999962</c:v>
                </c:pt>
                <c:pt idx="764">
                  <c:v>-18.3903</c:v>
                </c:pt>
                <c:pt idx="765">
                  <c:v>-18.324010000000001</c:v>
                </c:pt>
                <c:pt idx="766">
                  <c:v>-18.260439999999935</c:v>
                </c:pt>
                <c:pt idx="767">
                  <c:v>-18.199169999999999</c:v>
                </c:pt>
                <c:pt idx="768">
                  <c:v>-18.139209999999999</c:v>
                </c:pt>
                <c:pt idx="769">
                  <c:v>-18.08006</c:v>
                </c:pt>
                <c:pt idx="770">
                  <c:v>-18.022429999999954</c:v>
                </c:pt>
                <c:pt idx="771">
                  <c:v>-17.967829999999989</c:v>
                </c:pt>
                <c:pt idx="772">
                  <c:v>-17.917300000000001</c:v>
                </c:pt>
                <c:pt idx="773">
                  <c:v>-17.870509999999989</c:v>
                </c:pt>
                <c:pt idx="774">
                  <c:v>-17.825939999999989</c:v>
                </c:pt>
                <c:pt idx="775">
                  <c:v>-17.782159999999962</c:v>
                </c:pt>
                <c:pt idx="776">
                  <c:v>-17.739000000000001</c:v>
                </c:pt>
                <c:pt idx="777">
                  <c:v>-17.697690000000001</c:v>
                </c:pt>
                <c:pt idx="778">
                  <c:v>-17.659700000000001</c:v>
                </c:pt>
                <c:pt idx="779">
                  <c:v>-17.625350000000001</c:v>
                </c:pt>
                <c:pt idx="780">
                  <c:v>-17.593409999999963</c:v>
                </c:pt>
                <c:pt idx="781">
                  <c:v>-17.562179999999962</c:v>
                </c:pt>
                <c:pt idx="782">
                  <c:v>-17.531130000000001</c:v>
                </c:pt>
                <c:pt idx="783">
                  <c:v>-17.50178</c:v>
                </c:pt>
                <c:pt idx="784">
                  <c:v>-17.476709999999958</c:v>
                </c:pt>
                <c:pt idx="785">
                  <c:v>-17.4575</c:v>
                </c:pt>
                <c:pt idx="786">
                  <c:v>-17.443090000000002</c:v>
                </c:pt>
                <c:pt idx="787">
                  <c:v>-17.43008</c:v>
                </c:pt>
                <c:pt idx="788">
                  <c:v>-17.415039999999962</c:v>
                </c:pt>
                <c:pt idx="789">
                  <c:v>-17.397160000000031</c:v>
                </c:pt>
                <c:pt idx="790">
                  <c:v>-17.379190000000001</c:v>
                </c:pt>
                <c:pt idx="791">
                  <c:v>-17.365819999999989</c:v>
                </c:pt>
                <c:pt idx="792">
                  <c:v>-17.360419999999962</c:v>
                </c:pt>
                <c:pt idx="793">
                  <c:v>-17.362639999999935</c:v>
                </c:pt>
                <c:pt idx="794">
                  <c:v>-17.368549999999935</c:v>
                </c:pt>
                <c:pt idx="795">
                  <c:v>-17.373290000000001</c:v>
                </c:pt>
                <c:pt idx="796">
                  <c:v>-17.374369999999999</c:v>
                </c:pt>
                <c:pt idx="797">
                  <c:v>-17.373290000000001</c:v>
                </c:pt>
                <c:pt idx="798">
                  <c:v>-17.374220000000001</c:v>
                </c:pt>
                <c:pt idx="799">
                  <c:v>-17.380990000000001</c:v>
                </c:pt>
                <c:pt idx="800">
                  <c:v>-17.39452</c:v>
                </c:pt>
                <c:pt idx="801">
                  <c:v>-17.412639999999943</c:v>
                </c:pt>
                <c:pt idx="802">
                  <c:v>-17.432079999999967</c:v>
                </c:pt>
                <c:pt idx="803">
                  <c:v>-17.450990000000001</c:v>
                </c:pt>
                <c:pt idx="804">
                  <c:v>-17.470039999999958</c:v>
                </c:pt>
                <c:pt idx="805">
                  <c:v>-17.491399999999963</c:v>
                </c:pt>
                <c:pt idx="806">
                  <c:v>-17.51661</c:v>
                </c:pt>
                <c:pt idx="807">
                  <c:v>-17.545280000000002</c:v>
                </c:pt>
                <c:pt idx="808">
                  <c:v>-17.575599999999962</c:v>
                </c:pt>
                <c:pt idx="809">
                  <c:v>-17.606200000000001</c:v>
                </c:pt>
                <c:pt idx="810">
                  <c:v>-17.637530000000005</c:v>
                </c:pt>
                <c:pt idx="811">
                  <c:v>-17.671669999999999</c:v>
                </c:pt>
                <c:pt idx="812">
                  <c:v>-17.710570000000001</c:v>
                </c:pt>
                <c:pt idx="813">
                  <c:v>-17.754300000000001</c:v>
                </c:pt>
                <c:pt idx="814">
                  <c:v>-17.800870000000032</c:v>
                </c:pt>
                <c:pt idx="815">
                  <c:v>-17.84778</c:v>
                </c:pt>
                <c:pt idx="816">
                  <c:v>-17.894069999999999</c:v>
                </c:pt>
                <c:pt idx="817">
                  <c:v>-17.941020000000002</c:v>
                </c:pt>
                <c:pt idx="818">
                  <c:v>-17.991019999999963</c:v>
                </c:pt>
                <c:pt idx="819">
                  <c:v>-18.045409999999954</c:v>
                </c:pt>
                <c:pt idx="820">
                  <c:v>-18.103359999999999</c:v>
                </c:pt>
                <c:pt idx="821">
                  <c:v>-18.162649999999935</c:v>
                </c:pt>
                <c:pt idx="822">
                  <c:v>-18.22194</c:v>
                </c:pt>
                <c:pt idx="823">
                  <c:v>-18.282279999999954</c:v>
                </c:pt>
                <c:pt idx="824">
                  <c:v>-18.346509999999963</c:v>
                </c:pt>
                <c:pt idx="825">
                  <c:v>-18.416720000000002</c:v>
                </c:pt>
                <c:pt idx="826">
                  <c:v>-18.491990000000001</c:v>
                </c:pt>
                <c:pt idx="827">
                  <c:v>-18.568329999999943</c:v>
                </c:pt>
                <c:pt idx="828">
                  <c:v>-18.641559999999988</c:v>
                </c:pt>
                <c:pt idx="829">
                  <c:v>-18.710760000000001</c:v>
                </c:pt>
                <c:pt idx="830">
                  <c:v>-18.779739999999947</c:v>
                </c:pt>
                <c:pt idx="831">
                  <c:v>-18.85473</c:v>
                </c:pt>
                <c:pt idx="832">
                  <c:v>-18.939869999999999</c:v>
                </c:pt>
                <c:pt idx="833">
                  <c:v>-19.033890000000032</c:v>
                </c:pt>
                <c:pt idx="834">
                  <c:v>-19.130549999999989</c:v>
                </c:pt>
                <c:pt idx="835">
                  <c:v>-19.22288</c:v>
                </c:pt>
                <c:pt idx="836">
                  <c:v>-19.308219999999963</c:v>
                </c:pt>
                <c:pt idx="837">
                  <c:v>-19.3902</c:v>
                </c:pt>
                <c:pt idx="838">
                  <c:v>-19.475999999999967</c:v>
                </c:pt>
                <c:pt idx="839">
                  <c:v>-19.570989999999988</c:v>
                </c:pt>
                <c:pt idx="840">
                  <c:v>-19.67491000000004</c:v>
                </c:pt>
                <c:pt idx="841">
                  <c:v>-19.782419999999924</c:v>
                </c:pt>
                <c:pt idx="842">
                  <c:v>-19.88738</c:v>
                </c:pt>
                <c:pt idx="843">
                  <c:v>-19.987629999999935</c:v>
                </c:pt>
                <c:pt idx="844">
                  <c:v>-20.08625</c:v>
                </c:pt>
                <c:pt idx="845">
                  <c:v>-20.188490000000002</c:v>
                </c:pt>
                <c:pt idx="846">
                  <c:v>-20.297049999999963</c:v>
                </c:pt>
                <c:pt idx="847">
                  <c:v>-20.409759999999963</c:v>
                </c:pt>
                <c:pt idx="848">
                  <c:v>-20.521540000000002</c:v>
                </c:pt>
                <c:pt idx="849">
                  <c:v>-20.628969999999999</c:v>
                </c:pt>
                <c:pt idx="850">
                  <c:v>-20.73349</c:v>
                </c:pt>
                <c:pt idx="851">
                  <c:v>-20.840239999999962</c:v>
                </c:pt>
                <c:pt idx="852">
                  <c:v>-20.953579999999963</c:v>
                </c:pt>
                <c:pt idx="853">
                  <c:v>-21.072959999999988</c:v>
                </c:pt>
                <c:pt idx="854">
                  <c:v>-21.192920000000001</c:v>
                </c:pt>
                <c:pt idx="855">
                  <c:v>-21.307289999999988</c:v>
                </c:pt>
                <c:pt idx="856">
                  <c:v>-21.414290000000001</c:v>
                </c:pt>
                <c:pt idx="857">
                  <c:v>-21.517930000000032</c:v>
                </c:pt>
                <c:pt idx="858">
                  <c:v>-21.624420000000001</c:v>
                </c:pt>
                <c:pt idx="859">
                  <c:v>-21.73659</c:v>
                </c:pt>
                <c:pt idx="860">
                  <c:v>-21.851299999999988</c:v>
                </c:pt>
                <c:pt idx="861">
                  <c:v>-21.96214999999993</c:v>
                </c:pt>
                <c:pt idx="862">
                  <c:v>-22.065289999999958</c:v>
                </c:pt>
                <c:pt idx="863">
                  <c:v>-22.163080000000001</c:v>
                </c:pt>
                <c:pt idx="864">
                  <c:v>-22.261959999999988</c:v>
                </c:pt>
                <c:pt idx="865">
                  <c:v>-22.365950000000005</c:v>
                </c:pt>
                <c:pt idx="866">
                  <c:v>-22.471729999999958</c:v>
                </c:pt>
                <c:pt idx="867">
                  <c:v>-22.569990000000001</c:v>
                </c:pt>
                <c:pt idx="868">
                  <c:v>-22.652940000000001</c:v>
                </c:pt>
                <c:pt idx="869">
                  <c:v>-22.721820000000001</c:v>
                </c:pt>
                <c:pt idx="870">
                  <c:v>-22.787299999999959</c:v>
                </c:pt>
                <c:pt idx="871">
                  <c:v>-22.861550000000001</c:v>
                </c:pt>
                <c:pt idx="872">
                  <c:v>-22.947890000000001</c:v>
                </c:pt>
                <c:pt idx="873">
                  <c:v>-23.03669</c:v>
                </c:pt>
                <c:pt idx="874">
                  <c:v>-23.111319999999999</c:v>
                </c:pt>
                <c:pt idx="875">
                  <c:v>-23.160639999999958</c:v>
                </c:pt>
                <c:pt idx="876">
                  <c:v>-23.188199999999959</c:v>
                </c:pt>
                <c:pt idx="877">
                  <c:v>-23.209669999999967</c:v>
                </c:pt>
                <c:pt idx="878">
                  <c:v>-23.240559999999963</c:v>
                </c:pt>
                <c:pt idx="879">
                  <c:v>-23.284279999999963</c:v>
                </c:pt>
                <c:pt idx="880">
                  <c:v>-23.329969999999999</c:v>
                </c:pt>
                <c:pt idx="881">
                  <c:v>-23.361350000000005</c:v>
                </c:pt>
                <c:pt idx="882">
                  <c:v>-23.369890000000005</c:v>
                </c:pt>
                <c:pt idx="883">
                  <c:v>-23.361270000000001</c:v>
                </c:pt>
                <c:pt idx="884">
                  <c:v>-23.34948</c:v>
                </c:pt>
                <c:pt idx="885">
                  <c:v>-23.34442</c:v>
                </c:pt>
                <c:pt idx="886">
                  <c:v>-23.34376</c:v>
                </c:pt>
                <c:pt idx="887">
                  <c:v>-23.335750000000001</c:v>
                </c:pt>
                <c:pt idx="888">
                  <c:v>-23.310310000000001</c:v>
                </c:pt>
                <c:pt idx="889">
                  <c:v>-23.268639999999923</c:v>
                </c:pt>
                <c:pt idx="890">
                  <c:v>-23.222579999999958</c:v>
                </c:pt>
                <c:pt idx="891">
                  <c:v>-23.18422</c:v>
                </c:pt>
                <c:pt idx="892">
                  <c:v>-23.15531</c:v>
                </c:pt>
                <c:pt idx="893">
                  <c:v>-23.12537</c:v>
                </c:pt>
                <c:pt idx="894">
                  <c:v>-23.080489999999962</c:v>
                </c:pt>
                <c:pt idx="895">
                  <c:v>-23.015550000000001</c:v>
                </c:pt>
                <c:pt idx="896">
                  <c:v>-22.93918</c:v>
                </c:pt>
                <c:pt idx="897">
                  <c:v>-22.866729999999954</c:v>
                </c:pt>
                <c:pt idx="898">
                  <c:v>-22.807590000000001</c:v>
                </c:pt>
                <c:pt idx="899">
                  <c:v>-22.75769</c:v>
                </c:pt>
                <c:pt idx="900">
                  <c:v>-22.703289999999967</c:v>
                </c:pt>
                <c:pt idx="901">
                  <c:v>-22.633019999999988</c:v>
                </c:pt>
                <c:pt idx="902">
                  <c:v>-22.548249999999936</c:v>
                </c:pt>
                <c:pt idx="903">
                  <c:v>-22.462339999999923</c:v>
                </c:pt>
                <c:pt idx="904">
                  <c:v>-22.389099999999967</c:v>
                </c:pt>
                <c:pt idx="905">
                  <c:v>-22.33043</c:v>
                </c:pt>
                <c:pt idx="906">
                  <c:v>-22.273009999999989</c:v>
                </c:pt>
                <c:pt idx="907">
                  <c:v>-22.197160000000039</c:v>
                </c:pt>
                <c:pt idx="908">
                  <c:v>-22.091889999999999</c:v>
                </c:pt>
                <c:pt idx="909">
                  <c:v>-21.96406</c:v>
                </c:pt>
                <c:pt idx="910">
                  <c:v>-21.833980000000039</c:v>
                </c:pt>
                <c:pt idx="911">
                  <c:v>-21.721679999999989</c:v>
                </c:pt>
                <c:pt idx="912">
                  <c:v>-21.63541</c:v>
                </c:pt>
                <c:pt idx="913">
                  <c:v>-21.569769999999959</c:v>
                </c:pt>
                <c:pt idx="914">
                  <c:v>-21.513050000000032</c:v>
                </c:pt>
                <c:pt idx="915">
                  <c:v>-21.457100000000001</c:v>
                </c:pt>
                <c:pt idx="916">
                  <c:v>-21.402049999999935</c:v>
                </c:pt>
                <c:pt idx="917">
                  <c:v>-21.35257</c:v>
                </c:pt>
                <c:pt idx="918">
                  <c:v>-21.310199999999988</c:v>
                </c:pt>
                <c:pt idx="919">
                  <c:v>-21.269259999999989</c:v>
                </c:pt>
                <c:pt idx="920">
                  <c:v>-21.220359999999989</c:v>
                </c:pt>
                <c:pt idx="921">
                  <c:v>-21.1585</c:v>
                </c:pt>
                <c:pt idx="922">
                  <c:v>-21.088339999999935</c:v>
                </c:pt>
                <c:pt idx="923">
                  <c:v>-21.021180000000001</c:v>
                </c:pt>
                <c:pt idx="924">
                  <c:v>-20.965989999999962</c:v>
                </c:pt>
                <c:pt idx="925">
                  <c:v>-20.922299999999954</c:v>
                </c:pt>
                <c:pt idx="926">
                  <c:v>-20.88072999999995</c:v>
                </c:pt>
                <c:pt idx="927">
                  <c:v>-20.831150000000044</c:v>
                </c:pt>
                <c:pt idx="928">
                  <c:v>-20.771750000000001</c:v>
                </c:pt>
                <c:pt idx="929">
                  <c:v>-20.711099999999988</c:v>
                </c:pt>
                <c:pt idx="930">
                  <c:v>-20.661020000000001</c:v>
                </c:pt>
                <c:pt idx="931">
                  <c:v>-20.6265</c:v>
                </c:pt>
                <c:pt idx="932">
                  <c:v>-20.601030000000005</c:v>
                </c:pt>
                <c:pt idx="933">
                  <c:v>-20.571459999999988</c:v>
                </c:pt>
                <c:pt idx="934">
                  <c:v>-20.528759999999959</c:v>
                </c:pt>
                <c:pt idx="935">
                  <c:v>-20.47598</c:v>
                </c:pt>
                <c:pt idx="936">
                  <c:v>-20.425999999999959</c:v>
                </c:pt>
                <c:pt idx="937">
                  <c:v>-20.390969999999999</c:v>
                </c:pt>
                <c:pt idx="938">
                  <c:v>-20.372309999999963</c:v>
                </c:pt>
                <c:pt idx="939">
                  <c:v>-20.359529999999989</c:v>
                </c:pt>
                <c:pt idx="940">
                  <c:v>-20.338789999999989</c:v>
                </c:pt>
                <c:pt idx="941">
                  <c:v>-20.304770000000001</c:v>
                </c:pt>
                <c:pt idx="942">
                  <c:v>-20.265519999999935</c:v>
                </c:pt>
                <c:pt idx="943">
                  <c:v>-20.235519999999962</c:v>
                </c:pt>
                <c:pt idx="944">
                  <c:v>-20.223109999999959</c:v>
                </c:pt>
                <c:pt idx="945">
                  <c:v>-20.222679999999954</c:v>
                </c:pt>
                <c:pt idx="946">
                  <c:v>-20.218520000000002</c:v>
                </c:pt>
                <c:pt idx="947">
                  <c:v>-20.197820000000036</c:v>
                </c:pt>
                <c:pt idx="948">
                  <c:v>-20.162559999999967</c:v>
                </c:pt>
                <c:pt idx="949">
                  <c:v>-20.12922</c:v>
                </c:pt>
                <c:pt idx="950">
                  <c:v>-20.115910000000031</c:v>
                </c:pt>
                <c:pt idx="951">
                  <c:v>-20.127549999999989</c:v>
                </c:pt>
                <c:pt idx="952">
                  <c:v>-20.15071</c:v>
                </c:pt>
                <c:pt idx="953">
                  <c:v>-20.162769999999959</c:v>
                </c:pt>
                <c:pt idx="954">
                  <c:v>-20.149519999999963</c:v>
                </c:pt>
                <c:pt idx="955">
                  <c:v>-20.11738000000004</c:v>
                </c:pt>
                <c:pt idx="956">
                  <c:v>-20.088739999999923</c:v>
                </c:pt>
                <c:pt idx="957">
                  <c:v>-20.08437</c:v>
                </c:pt>
                <c:pt idx="958">
                  <c:v>-20.107520000000001</c:v>
                </c:pt>
                <c:pt idx="959">
                  <c:v>-20.141490000000001</c:v>
                </c:pt>
                <c:pt idx="960">
                  <c:v>-20.162579999999959</c:v>
                </c:pt>
                <c:pt idx="961">
                  <c:v>-20.159189999999999</c:v>
                </c:pt>
                <c:pt idx="962">
                  <c:v>-20.141449999999963</c:v>
                </c:pt>
                <c:pt idx="963">
                  <c:v>-20.132149999999989</c:v>
                </c:pt>
                <c:pt idx="964">
                  <c:v>-20.147539999999989</c:v>
                </c:pt>
                <c:pt idx="965">
                  <c:v>-20.18393</c:v>
                </c:pt>
                <c:pt idx="966">
                  <c:v>-20.220599999999958</c:v>
                </c:pt>
                <c:pt idx="967">
                  <c:v>-20.237010000000001</c:v>
                </c:pt>
                <c:pt idx="968">
                  <c:v>-20.231010000000001</c:v>
                </c:pt>
                <c:pt idx="969">
                  <c:v>-20.221520000000002</c:v>
                </c:pt>
                <c:pt idx="970">
                  <c:v>-20.232719999999958</c:v>
                </c:pt>
                <c:pt idx="971">
                  <c:v>-20.27366</c:v>
                </c:pt>
                <c:pt idx="972">
                  <c:v>-20.329950000000039</c:v>
                </c:pt>
                <c:pt idx="973">
                  <c:v>-20.374120000000001</c:v>
                </c:pt>
                <c:pt idx="974">
                  <c:v>-20.388249999999935</c:v>
                </c:pt>
                <c:pt idx="975">
                  <c:v>-20.380129999999962</c:v>
                </c:pt>
                <c:pt idx="976">
                  <c:v>-20.377479999999988</c:v>
                </c:pt>
                <c:pt idx="977">
                  <c:v>-20.405029999999954</c:v>
                </c:pt>
                <c:pt idx="978">
                  <c:v>-20.464179999999963</c:v>
                </c:pt>
                <c:pt idx="979">
                  <c:v>-20.531060000000036</c:v>
                </c:pt>
                <c:pt idx="980">
                  <c:v>-20.575139999999962</c:v>
                </c:pt>
                <c:pt idx="981">
                  <c:v>-20.585499999999943</c:v>
                </c:pt>
                <c:pt idx="982">
                  <c:v>-20.581539999999954</c:v>
                </c:pt>
                <c:pt idx="983">
                  <c:v>-20.596920000000001</c:v>
                </c:pt>
                <c:pt idx="984">
                  <c:v>-20.651129999999988</c:v>
                </c:pt>
                <c:pt idx="985">
                  <c:v>-20.732379999999967</c:v>
                </c:pt>
                <c:pt idx="986">
                  <c:v>-20.804860000000044</c:v>
                </c:pt>
                <c:pt idx="987">
                  <c:v>-20.837489999999999</c:v>
                </c:pt>
                <c:pt idx="988">
                  <c:v>-20.832419999999964</c:v>
                </c:pt>
                <c:pt idx="989">
                  <c:v>-20.825639999999954</c:v>
                </c:pt>
                <c:pt idx="990">
                  <c:v>-20.857820000000039</c:v>
                </c:pt>
                <c:pt idx="991">
                  <c:v>-20.941419999999958</c:v>
                </c:pt>
                <c:pt idx="992">
                  <c:v>-21.0489</c:v>
                </c:pt>
                <c:pt idx="993">
                  <c:v>-21.131029999999999</c:v>
                </c:pt>
                <c:pt idx="994">
                  <c:v>-21.156459999999999</c:v>
                </c:pt>
                <c:pt idx="995">
                  <c:v>-21.140630000000002</c:v>
                </c:pt>
                <c:pt idx="996">
                  <c:v>-21.133949999999999</c:v>
                </c:pt>
                <c:pt idx="997">
                  <c:v>-21.180439999999958</c:v>
                </c:pt>
                <c:pt idx="998">
                  <c:v>-21.283379999999962</c:v>
                </c:pt>
                <c:pt idx="999">
                  <c:v>-21.401479999999989</c:v>
                </c:pt>
                <c:pt idx="1000">
                  <c:v>-21.479379999999964</c:v>
                </c:pt>
              </c:numCache>
            </c:numRef>
          </c:yVal>
          <c:smooth val="1"/>
        </c:ser>
        <c:ser>
          <c:idx val="1"/>
          <c:order val="1"/>
          <c:tx>
            <c:v>8</c:v>
          </c:tx>
          <c:marker>
            <c:symbol val="none"/>
          </c:marker>
          <c:xVal>
            <c:numRef>
              <c:f>Sheet1!$G$3:$G$1003</c:f>
              <c:numCache>
                <c:formatCode>General</c:formatCode>
                <c:ptCount val="1001"/>
                <c:pt idx="0">
                  <c:v>8</c:v>
                </c:pt>
                <c:pt idx="1">
                  <c:v>8.0040000000000013</c:v>
                </c:pt>
                <c:pt idx="2">
                  <c:v>8.0080000000000009</c:v>
                </c:pt>
                <c:pt idx="3">
                  <c:v>8.0120000000000005</c:v>
                </c:pt>
                <c:pt idx="4">
                  <c:v>8.016</c:v>
                </c:pt>
                <c:pt idx="5">
                  <c:v>8.02</c:v>
                </c:pt>
                <c:pt idx="6">
                  <c:v>8.0240000000000009</c:v>
                </c:pt>
                <c:pt idx="7">
                  <c:v>8.0279999999999987</c:v>
                </c:pt>
                <c:pt idx="8">
                  <c:v>8.032</c:v>
                </c:pt>
                <c:pt idx="9">
                  <c:v>8.0360000000000014</c:v>
                </c:pt>
                <c:pt idx="10">
                  <c:v>8.0400000000000009</c:v>
                </c:pt>
                <c:pt idx="11">
                  <c:v>8.0439999999999987</c:v>
                </c:pt>
                <c:pt idx="12">
                  <c:v>8.0479999999999983</c:v>
                </c:pt>
                <c:pt idx="13">
                  <c:v>8.0520000000000067</c:v>
                </c:pt>
                <c:pt idx="14">
                  <c:v>8.0560000000000027</c:v>
                </c:pt>
                <c:pt idx="15">
                  <c:v>8.06</c:v>
                </c:pt>
                <c:pt idx="16">
                  <c:v>8.0640000000000001</c:v>
                </c:pt>
                <c:pt idx="17">
                  <c:v>8.0680000000000014</c:v>
                </c:pt>
                <c:pt idx="18">
                  <c:v>8.0720000000000027</c:v>
                </c:pt>
                <c:pt idx="19">
                  <c:v>8.0760000000000005</c:v>
                </c:pt>
                <c:pt idx="20">
                  <c:v>8.08</c:v>
                </c:pt>
                <c:pt idx="21">
                  <c:v>8.0840000000000014</c:v>
                </c:pt>
                <c:pt idx="22">
                  <c:v>8.088000000000001</c:v>
                </c:pt>
                <c:pt idx="23">
                  <c:v>8.0920000000000005</c:v>
                </c:pt>
                <c:pt idx="24">
                  <c:v>8.0960000000000001</c:v>
                </c:pt>
                <c:pt idx="25">
                  <c:v>8.1</c:v>
                </c:pt>
                <c:pt idx="26">
                  <c:v>8.104000000000001</c:v>
                </c:pt>
                <c:pt idx="27">
                  <c:v>8.1079999999999988</c:v>
                </c:pt>
                <c:pt idx="28">
                  <c:v>8.1120000000000001</c:v>
                </c:pt>
                <c:pt idx="29">
                  <c:v>8.1160000000000014</c:v>
                </c:pt>
                <c:pt idx="30">
                  <c:v>8.120000000000001</c:v>
                </c:pt>
                <c:pt idx="31">
                  <c:v>8.1239999999999988</c:v>
                </c:pt>
                <c:pt idx="32">
                  <c:v>8.1279999999999983</c:v>
                </c:pt>
                <c:pt idx="33">
                  <c:v>8.1319999999999997</c:v>
                </c:pt>
                <c:pt idx="34">
                  <c:v>8.136000000000001</c:v>
                </c:pt>
                <c:pt idx="35">
                  <c:v>8.1399999999999988</c:v>
                </c:pt>
                <c:pt idx="36">
                  <c:v>8.1439999999999984</c:v>
                </c:pt>
                <c:pt idx="37">
                  <c:v>8.1479999999999997</c:v>
                </c:pt>
                <c:pt idx="38">
                  <c:v>8.1520000000000028</c:v>
                </c:pt>
                <c:pt idx="39">
                  <c:v>8.1560000000000006</c:v>
                </c:pt>
                <c:pt idx="40">
                  <c:v>8.16</c:v>
                </c:pt>
                <c:pt idx="41">
                  <c:v>8.1640000000000015</c:v>
                </c:pt>
                <c:pt idx="42">
                  <c:v>8.168000000000001</c:v>
                </c:pt>
                <c:pt idx="43">
                  <c:v>8.1720000000000006</c:v>
                </c:pt>
                <c:pt idx="44">
                  <c:v>8.1760000000000002</c:v>
                </c:pt>
                <c:pt idx="45">
                  <c:v>8.18</c:v>
                </c:pt>
                <c:pt idx="46">
                  <c:v>8.1840000000000011</c:v>
                </c:pt>
                <c:pt idx="47">
                  <c:v>8.1879999999999988</c:v>
                </c:pt>
                <c:pt idx="48">
                  <c:v>8.1920000000000002</c:v>
                </c:pt>
                <c:pt idx="49">
                  <c:v>8.1960000000000015</c:v>
                </c:pt>
                <c:pt idx="50">
                  <c:v>8.2000000000000011</c:v>
                </c:pt>
                <c:pt idx="51">
                  <c:v>8.2039999999999988</c:v>
                </c:pt>
                <c:pt idx="52">
                  <c:v>8.2079999999999984</c:v>
                </c:pt>
                <c:pt idx="53">
                  <c:v>8.2119999999999997</c:v>
                </c:pt>
                <c:pt idx="54">
                  <c:v>8.2160000000000011</c:v>
                </c:pt>
                <c:pt idx="55">
                  <c:v>8.2200000000000006</c:v>
                </c:pt>
                <c:pt idx="56">
                  <c:v>8.2239999999999984</c:v>
                </c:pt>
                <c:pt idx="57">
                  <c:v>8.2279999999999998</c:v>
                </c:pt>
                <c:pt idx="58">
                  <c:v>8.2319999999999993</c:v>
                </c:pt>
                <c:pt idx="59">
                  <c:v>8.2360000000000007</c:v>
                </c:pt>
                <c:pt idx="60">
                  <c:v>8.2399999999999984</c:v>
                </c:pt>
                <c:pt idx="61">
                  <c:v>8.2439999999999998</c:v>
                </c:pt>
                <c:pt idx="62">
                  <c:v>8.2479999999999993</c:v>
                </c:pt>
                <c:pt idx="63">
                  <c:v>8.2520000000000007</c:v>
                </c:pt>
                <c:pt idx="64">
                  <c:v>8.2560000000000002</c:v>
                </c:pt>
                <c:pt idx="65">
                  <c:v>8.26</c:v>
                </c:pt>
                <c:pt idx="66">
                  <c:v>8.2640000000000011</c:v>
                </c:pt>
                <c:pt idx="67">
                  <c:v>8.2680000000000007</c:v>
                </c:pt>
                <c:pt idx="68">
                  <c:v>8.2720000000000002</c:v>
                </c:pt>
                <c:pt idx="69">
                  <c:v>8.2760000000000016</c:v>
                </c:pt>
                <c:pt idx="70">
                  <c:v>8.2800000000000011</c:v>
                </c:pt>
                <c:pt idx="71">
                  <c:v>8.2840000000000007</c:v>
                </c:pt>
                <c:pt idx="72">
                  <c:v>8.2879999999999985</c:v>
                </c:pt>
                <c:pt idx="73">
                  <c:v>8.2919999999999998</c:v>
                </c:pt>
                <c:pt idx="74">
                  <c:v>8.2960000000000012</c:v>
                </c:pt>
                <c:pt idx="75">
                  <c:v>8.3000000000000007</c:v>
                </c:pt>
                <c:pt idx="76">
                  <c:v>8.3040000000000003</c:v>
                </c:pt>
                <c:pt idx="77">
                  <c:v>8.3080000000000016</c:v>
                </c:pt>
                <c:pt idx="78">
                  <c:v>8.3120000000000047</c:v>
                </c:pt>
                <c:pt idx="79">
                  <c:v>8.3160000000000007</c:v>
                </c:pt>
                <c:pt idx="80">
                  <c:v>8.32</c:v>
                </c:pt>
                <c:pt idx="81">
                  <c:v>8.3240000000000016</c:v>
                </c:pt>
                <c:pt idx="82">
                  <c:v>8.3280000000000012</c:v>
                </c:pt>
                <c:pt idx="83">
                  <c:v>8.3320000000000007</c:v>
                </c:pt>
                <c:pt idx="84">
                  <c:v>8.3360000000000003</c:v>
                </c:pt>
                <c:pt idx="85">
                  <c:v>8.34</c:v>
                </c:pt>
                <c:pt idx="86">
                  <c:v>8.3440000000000012</c:v>
                </c:pt>
                <c:pt idx="87">
                  <c:v>8.347999999999999</c:v>
                </c:pt>
                <c:pt idx="88">
                  <c:v>8.3520000000000216</c:v>
                </c:pt>
                <c:pt idx="89">
                  <c:v>8.3560000000000212</c:v>
                </c:pt>
                <c:pt idx="90">
                  <c:v>8.3600000000000048</c:v>
                </c:pt>
                <c:pt idx="91">
                  <c:v>8.3640000000000008</c:v>
                </c:pt>
                <c:pt idx="92">
                  <c:v>8.3680000000000003</c:v>
                </c:pt>
                <c:pt idx="93">
                  <c:v>8.3720000000000194</c:v>
                </c:pt>
                <c:pt idx="94">
                  <c:v>8.3760000000000048</c:v>
                </c:pt>
                <c:pt idx="95">
                  <c:v>8.3800000000000008</c:v>
                </c:pt>
                <c:pt idx="96">
                  <c:v>8.3840000000000003</c:v>
                </c:pt>
                <c:pt idx="97">
                  <c:v>8.3880000000000035</c:v>
                </c:pt>
                <c:pt idx="98">
                  <c:v>8.3920000000000048</c:v>
                </c:pt>
                <c:pt idx="99">
                  <c:v>8.3960000000000008</c:v>
                </c:pt>
                <c:pt idx="100">
                  <c:v>8.4</c:v>
                </c:pt>
                <c:pt idx="101">
                  <c:v>8.4040000000000035</c:v>
                </c:pt>
                <c:pt idx="102">
                  <c:v>8.4080000000000013</c:v>
                </c:pt>
                <c:pt idx="103">
                  <c:v>8.4120000000000008</c:v>
                </c:pt>
                <c:pt idx="104">
                  <c:v>8.4160000000000004</c:v>
                </c:pt>
                <c:pt idx="105">
                  <c:v>8.42</c:v>
                </c:pt>
                <c:pt idx="106">
                  <c:v>8.4240000000000013</c:v>
                </c:pt>
                <c:pt idx="107">
                  <c:v>8.427999999999999</c:v>
                </c:pt>
                <c:pt idx="108">
                  <c:v>8.4320000000000004</c:v>
                </c:pt>
                <c:pt idx="109">
                  <c:v>8.4360000000000035</c:v>
                </c:pt>
                <c:pt idx="110">
                  <c:v>8.44</c:v>
                </c:pt>
                <c:pt idx="111">
                  <c:v>8.4439999999999991</c:v>
                </c:pt>
                <c:pt idx="112">
                  <c:v>8.4479999999999986</c:v>
                </c:pt>
                <c:pt idx="113">
                  <c:v>8.4520000000000159</c:v>
                </c:pt>
                <c:pt idx="114">
                  <c:v>8.4560000000000048</c:v>
                </c:pt>
                <c:pt idx="115">
                  <c:v>8.4600000000000026</c:v>
                </c:pt>
                <c:pt idx="116">
                  <c:v>8.4640000000000004</c:v>
                </c:pt>
                <c:pt idx="117">
                  <c:v>8.468</c:v>
                </c:pt>
                <c:pt idx="118">
                  <c:v>8.4720000000000066</c:v>
                </c:pt>
                <c:pt idx="119">
                  <c:v>8.4760000000000026</c:v>
                </c:pt>
                <c:pt idx="120">
                  <c:v>8.48</c:v>
                </c:pt>
                <c:pt idx="121">
                  <c:v>8.484</c:v>
                </c:pt>
                <c:pt idx="122">
                  <c:v>8.4880000000000013</c:v>
                </c:pt>
                <c:pt idx="123">
                  <c:v>8.4920000000000027</c:v>
                </c:pt>
                <c:pt idx="124">
                  <c:v>8.4960000000000004</c:v>
                </c:pt>
                <c:pt idx="125">
                  <c:v>8.5</c:v>
                </c:pt>
                <c:pt idx="126">
                  <c:v>8.5040000000000013</c:v>
                </c:pt>
                <c:pt idx="127">
                  <c:v>8.5080000000000009</c:v>
                </c:pt>
                <c:pt idx="128">
                  <c:v>8.5120000000000005</c:v>
                </c:pt>
                <c:pt idx="129">
                  <c:v>8.516</c:v>
                </c:pt>
                <c:pt idx="130">
                  <c:v>8.52</c:v>
                </c:pt>
                <c:pt idx="131">
                  <c:v>8.5240000000000009</c:v>
                </c:pt>
                <c:pt idx="132">
                  <c:v>8.5279999999999987</c:v>
                </c:pt>
                <c:pt idx="133">
                  <c:v>8.532</c:v>
                </c:pt>
                <c:pt idx="134">
                  <c:v>8.5360000000000014</c:v>
                </c:pt>
                <c:pt idx="135">
                  <c:v>8.5400000000000009</c:v>
                </c:pt>
                <c:pt idx="136">
                  <c:v>8.5439999999999987</c:v>
                </c:pt>
                <c:pt idx="137">
                  <c:v>8.5479999999999983</c:v>
                </c:pt>
                <c:pt idx="138">
                  <c:v>8.5520000000000067</c:v>
                </c:pt>
                <c:pt idx="139">
                  <c:v>8.5560000000000027</c:v>
                </c:pt>
                <c:pt idx="140">
                  <c:v>8.56</c:v>
                </c:pt>
                <c:pt idx="141">
                  <c:v>8.5640000000000001</c:v>
                </c:pt>
                <c:pt idx="142">
                  <c:v>8.5680000000000014</c:v>
                </c:pt>
                <c:pt idx="143">
                  <c:v>8.5720000000000027</c:v>
                </c:pt>
                <c:pt idx="144">
                  <c:v>8.5760000000000005</c:v>
                </c:pt>
                <c:pt idx="145">
                  <c:v>8.58</c:v>
                </c:pt>
                <c:pt idx="146">
                  <c:v>8.5840000000000014</c:v>
                </c:pt>
                <c:pt idx="147">
                  <c:v>8.588000000000001</c:v>
                </c:pt>
                <c:pt idx="148">
                  <c:v>8.5920000000000005</c:v>
                </c:pt>
                <c:pt idx="149">
                  <c:v>8.5960000000000001</c:v>
                </c:pt>
                <c:pt idx="150">
                  <c:v>8.6000010000000007</c:v>
                </c:pt>
                <c:pt idx="151">
                  <c:v>8.604000000000001</c:v>
                </c:pt>
                <c:pt idx="152">
                  <c:v>8.6079999999999988</c:v>
                </c:pt>
                <c:pt idx="153">
                  <c:v>8.6120000000000001</c:v>
                </c:pt>
                <c:pt idx="154">
                  <c:v>8.6159990000000004</c:v>
                </c:pt>
                <c:pt idx="155">
                  <c:v>8.620000000000001</c:v>
                </c:pt>
                <c:pt idx="156">
                  <c:v>8.6239999999999988</c:v>
                </c:pt>
                <c:pt idx="157">
                  <c:v>8.6279999999999983</c:v>
                </c:pt>
                <c:pt idx="158">
                  <c:v>8.6320010000000007</c:v>
                </c:pt>
                <c:pt idx="159">
                  <c:v>8.636000000000001</c:v>
                </c:pt>
                <c:pt idx="160">
                  <c:v>8.6399999999999988</c:v>
                </c:pt>
                <c:pt idx="161">
                  <c:v>8.6439999999999984</c:v>
                </c:pt>
                <c:pt idx="162">
                  <c:v>8.6479989999999987</c:v>
                </c:pt>
                <c:pt idx="163">
                  <c:v>8.6520000000000028</c:v>
                </c:pt>
                <c:pt idx="164">
                  <c:v>8.6560000000000006</c:v>
                </c:pt>
                <c:pt idx="165">
                  <c:v>8.66</c:v>
                </c:pt>
                <c:pt idx="166">
                  <c:v>8.664000999999999</c:v>
                </c:pt>
                <c:pt idx="167">
                  <c:v>8.668000000000001</c:v>
                </c:pt>
                <c:pt idx="168">
                  <c:v>8.6720000000000006</c:v>
                </c:pt>
                <c:pt idx="169">
                  <c:v>8.6760000000000002</c:v>
                </c:pt>
                <c:pt idx="170">
                  <c:v>8.6799990000000005</c:v>
                </c:pt>
                <c:pt idx="171">
                  <c:v>8.6840000000000011</c:v>
                </c:pt>
                <c:pt idx="172">
                  <c:v>8.6879999999999988</c:v>
                </c:pt>
                <c:pt idx="173">
                  <c:v>8.6920000000000002</c:v>
                </c:pt>
                <c:pt idx="174">
                  <c:v>8.696000999999999</c:v>
                </c:pt>
                <c:pt idx="175">
                  <c:v>8.7000000000000011</c:v>
                </c:pt>
                <c:pt idx="176">
                  <c:v>8.7039999999999988</c:v>
                </c:pt>
                <c:pt idx="177">
                  <c:v>8.7079999999999984</c:v>
                </c:pt>
                <c:pt idx="178">
                  <c:v>8.7119989999999987</c:v>
                </c:pt>
                <c:pt idx="179">
                  <c:v>8.7160000000000011</c:v>
                </c:pt>
                <c:pt idx="180">
                  <c:v>8.7200000000000006</c:v>
                </c:pt>
                <c:pt idx="181">
                  <c:v>8.7239999999999984</c:v>
                </c:pt>
                <c:pt idx="182">
                  <c:v>8.7280009999999972</c:v>
                </c:pt>
                <c:pt idx="183">
                  <c:v>8.7319999999999993</c:v>
                </c:pt>
                <c:pt idx="184">
                  <c:v>8.7360000000000007</c:v>
                </c:pt>
                <c:pt idx="185">
                  <c:v>8.7399999999999984</c:v>
                </c:pt>
                <c:pt idx="186">
                  <c:v>8.7439989999999987</c:v>
                </c:pt>
                <c:pt idx="187">
                  <c:v>8.7479999999999993</c:v>
                </c:pt>
                <c:pt idx="188">
                  <c:v>8.7520000000000007</c:v>
                </c:pt>
                <c:pt idx="189">
                  <c:v>8.7560000000000002</c:v>
                </c:pt>
                <c:pt idx="190">
                  <c:v>8.760000999999999</c:v>
                </c:pt>
                <c:pt idx="191">
                  <c:v>8.7640000000000011</c:v>
                </c:pt>
                <c:pt idx="192">
                  <c:v>8.7680000000000007</c:v>
                </c:pt>
                <c:pt idx="193">
                  <c:v>8.7720000000000002</c:v>
                </c:pt>
                <c:pt idx="194">
                  <c:v>8.7759990000000005</c:v>
                </c:pt>
                <c:pt idx="195">
                  <c:v>8.7800000000000011</c:v>
                </c:pt>
                <c:pt idx="196">
                  <c:v>8.7840000000000007</c:v>
                </c:pt>
                <c:pt idx="197">
                  <c:v>8.7879999999999985</c:v>
                </c:pt>
                <c:pt idx="198">
                  <c:v>8.7920009999999991</c:v>
                </c:pt>
                <c:pt idx="199">
                  <c:v>8.7960000000000012</c:v>
                </c:pt>
                <c:pt idx="200">
                  <c:v>8.8000000000000007</c:v>
                </c:pt>
                <c:pt idx="201">
                  <c:v>8.8040000000000003</c:v>
                </c:pt>
                <c:pt idx="202">
                  <c:v>8.8079990000000006</c:v>
                </c:pt>
                <c:pt idx="203">
                  <c:v>8.8120000000000047</c:v>
                </c:pt>
                <c:pt idx="204">
                  <c:v>8.8160000000000007</c:v>
                </c:pt>
                <c:pt idx="205">
                  <c:v>8.82</c:v>
                </c:pt>
                <c:pt idx="206">
                  <c:v>8.8240010000000009</c:v>
                </c:pt>
                <c:pt idx="207">
                  <c:v>8.8280000000000012</c:v>
                </c:pt>
                <c:pt idx="208">
                  <c:v>8.8320000000000007</c:v>
                </c:pt>
                <c:pt idx="209">
                  <c:v>8.8360000000000003</c:v>
                </c:pt>
                <c:pt idx="210">
                  <c:v>8.8399990000000006</c:v>
                </c:pt>
                <c:pt idx="211">
                  <c:v>8.8440000000000012</c:v>
                </c:pt>
                <c:pt idx="212">
                  <c:v>8.847999999999999</c:v>
                </c:pt>
                <c:pt idx="213">
                  <c:v>8.8520000000000216</c:v>
                </c:pt>
                <c:pt idx="214">
                  <c:v>8.8560010000000027</c:v>
                </c:pt>
                <c:pt idx="215">
                  <c:v>8.8600000000000048</c:v>
                </c:pt>
                <c:pt idx="216">
                  <c:v>8.8640000000000008</c:v>
                </c:pt>
                <c:pt idx="217">
                  <c:v>8.8680000000000003</c:v>
                </c:pt>
                <c:pt idx="218">
                  <c:v>8.8719990000000006</c:v>
                </c:pt>
                <c:pt idx="219">
                  <c:v>8.8760000000000048</c:v>
                </c:pt>
                <c:pt idx="220">
                  <c:v>8.8800000000000008</c:v>
                </c:pt>
                <c:pt idx="221">
                  <c:v>8.8840000000000003</c:v>
                </c:pt>
                <c:pt idx="222">
                  <c:v>8.8880010000000009</c:v>
                </c:pt>
                <c:pt idx="223">
                  <c:v>8.8920000000000048</c:v>
                </c:pt>
                <c:pt idx="224">
                  <c:v>8.8960000000000008</c:v>
                </c:pt>
                <c:pt idx="225">
                  <c:v>8.9</c:v>
                </c:pt>
                <c:pt idx="226">
                  <c:v>8.9039990000000007</c:v>
                </c:pt>
                <c:pt idx="227">
                  <c:v>8.9080000000000013</c:v>
                </c:pt>
                <c:pt idx="228">
                  <c:v>8.9120000000000008</c:v>
                </c:pt>
                <c:pt idx="229">
                  <c:v>8.9160000000000004</c:v>
                </c:pt>
                <c:pt idx="230">
                  <c:v>8.920001000000001</c:v>
                </c:pt>
                <c:pt idx="231">
                  <c:v>8.9240000000000013</c:v>
                </c:pt>
                <c:pt idx="232">
                  <c:v>8.927999999999999</c:v>
                </c:pt>
                <c:pt idx="233">
                  <c:v>8.9320000000000004</c:v>
                </c:pt>
                <c:pt idx="234">
                  <c:v>8.9359990000000007</c:v>
                </c:pt>
                <c:pt idx="235">
                  <c:v>8.94</c:v>
                </c:pt>
                <c:pt idx="236">
                  <c:v>8.9439999999999991</c:v>
                </c:pt>
                <c:pt idx="237">
                  <c:v>8.9479999999999986</c:v>
                </c:pt>
                <c:pt idx="238">
                  <c:v>8.9520010000000028</c:v>
                </c:pt>
                <c:pt idx="239">
                  <c:v>8.9560000000000048</c:v>
                </c:pt>
                <c:pt idx="240">
                  <c:v>8.9600000000000026</c:v>
                </c:pt>
                <c:pt idx="241">
                  <c:v>8.9640000000000004</c:v>
                </c:pt>
                <c:pt idx="242">
                  <c:v>8.9679990000000007</c:v>
                </c:pt>
                <c:pt idx="243">
                  <c:v>8.9720000000000066</c:v>
                </c:pt>
                <c:pt idx="244">
                  <c:v>8.9760000000000026</c:v>
                </c:pt>
                <c:pt idx="245">
                  <c:v>8.98</c:v>
                </c:pt>
                <c:pt idx="246">
                  <c:v>8.984001000000001</c:v>
                </c:pt>
                <c:pt idx="247">
                  <c:v>8.9880000000000013</c:v>
                </c:pt>
                <c:pt idx="248">
                  <c:v>8.9920000000000027</c:v>
                </c:pt>
                <c:pt idx="249">
                  <c:v>8.9960000000000004</c:v>
                </c:pt>
                <c:pt idx="250">
                  <c:v>8.9999990000000007</c:v>
                </c:pt>
                <c:pt idx="251">
                  <c:v>9.0040000000000013</c:v>
                </c:pt>
                <c:pt idx="252">
                  <c:v>9.0080000000000009</c:v>
                </c:pt>
                <c:pt idx="253">
                  <c:v>9.0120000000000005</c:v>
                </c:pt>
                <c:pt idx="254">
                  <c:v>9.016001000000001</c:v>
                </c:pt>
                <c:pt idx="255">
                  <c:v>9.02</c:v>
                </c:pt>
                <c:pt idx="256">
                  <c:v>9.0240000000000009</c:v>
                </c:pt>
                <c:pt idx="257">
                  <c:v>9.0279999999999987</c:v>
                </c:pt>
                <c:pt idx="258">
                  <c:v>9.031998999999999</c:v>
                </c:pt>
                <c:pt idx="259">
                  <c:v>9.0360000000000014</c:v>
                </c:pt>
                <c:pt idx="260">
                  <c:v>9.0400000000000009</c:v>
                </c:pt>
                <c:pt idx="261">
                  <c:v>9.0439999999999987</c:v>
                </c:pt>
                <c:pt idx="262">
                  <c:v>9.0480009999999993</c:v>
                </c:pt>
                <c:pt idx="263">
                  <c:v>9.0520000000000067</c:v>
                </c:pt>
                <c:pt idx="264">
                  <c:v>9.0560000000000027</c:v>
                </c:pt>
                <c:pt idx="265">
                  <c:v>9.06</c:v>
                </c:pt>
                <c:pt idx="266">
                  <c:v>9.0639990000000008</c:v>
                </c:pt>
                <c:pt idx="267">
                  <c:v>9.0680000000000014</c:v>
                </c:pt>
                <c:pt idx="268">
                  <c:v>9.0720000000000027</c:v>
                </c:pt>
                <c:pt idx="269">
                  <c:v>9.0760000000000005</c:v>
                </c:pt>
                <c:pt idx="270">
                  <c:v>9.0800010000000011</c:v>
                </c:pt>
                <c:pt idx="271">
                  <c:v>9.0840000000000014</c:v>
                </c:pt>
                <c:pt idx="272">
                  <c:v>9.088000000000001</c:v>
                </c:pt>
                <c:pt idx="273">
                  <c:v>9.0920000000000005</c:v>
                </c:pt>
                <c:pt idx="274">
                  <c:v>9.0959990000000008</c:v>
                </c:pt>
                <c:pt idx="275">
                  <c:v>9.1</c:v>
                </c:pt>
                <c:pt idx="276">
                  <c:v>9.104000000000001</c:v>
                </c:pt>
                <c:pt idx="277">
                  <c:v>9.1079999999999988</c:v>
                </c:pt>
                <c:pt idx="278">
                  <c:v>9.1120010000000011</c:v>
                </c:pt>
                <c:pt idx="279">
                  <c:v>9.1160000000000014</c:v>
                </c:pt>
                <c:pt idx="280">
                  <c:v>9.120000000000001</c:v>
                </c:pt>
                <c:pt idx="281">
                  <c:v>9.1239999999999988</c:v>
                </c:pt>
                <c:pt idx="282">
                  <c:v>9.1279990000000009</c:v>
                </c:pt>
                <c:pt idx="283">
                  <c:v>9.1319999999999997</c:v>
                </c:pt>
                <c:pt idx="284">
                  <c:v>9.136000000000001</c:v>
                </c:pt>
                <c:pt idx="285">
                  <c:v>9.1399999999999988</c:v>
                </c:pt>
                <c:pt idx="286">
                  <c:v>9.1440009999999994</c:v>
                </c:pt>
                <c:pt idx="287">
                  <c:v>9.1479999999999997</c:v>
                </c:pt>
                <c:pt idx="288">
                  <c:v>9.1520000000000028</c:v>
                </c:pt>
                <c:pt idx="289">
                  <c:v>9.1560000000000006</c:v>
                </c:pt>
                <c:pt idx="290">
                  <c:v>9.1599990000000027</c:v>
                </c:pt>
                <c:pt idx="291">
                  <c:v>9.1640000000000015</c:v>
                </c:pt>
                <c:pt idx="292">
                  <c:v>9.168000000000001</c:v>
                </c:pt>
                <c:pt idx="293">
                  <c:v>9.1720000000000006</c:v>
                </c:pt>
                <c:pt idx="294">
                  <c:v>9.1760010000000012</c:v>
                </c:pt>
                <c:pt idx="295">
                  <c:v>9.18</c:v>
                </c:pt>
                <c:pt idx="296">
                  <c:v>9.1840000000000011</c:v>
                </c:pt>
                <c:pt idx="297">
                  <c:v>9.1879999999999988</c:v>
                </c:pt>
                <c:pt idx="298">
                  <c:v>9.1919989999999991</c:v>
                </c:pt>
                <c:pt idx="299">
                  <c:v>9.1960000000000015</c:v>
                </c:pt>
                <c:pt idx="300">
                  <c:v>9.2000000000000011</c:v>
                </c:pt>
                <c:pt idx="301">
                  <c:v>9.2039999999999988</c:v>
                </c:pt>
                <c:pt idx="302">
                  <c:v>9.2080009999999994</c:v>
                </c:pt>
                <c:pt idx="303">
                  <c:v>9.2119999999999997</c:v>
                </c:pt>
                <c:pt idx="304">
                  <c:v>9.2160000000000011</c:v>
                </c:pt>
                <c:pt idx="305">
                  <c:v>9.2200000000000006</c:v>
                </c:pt>
                <c:pt idx="306">
                  <c:v>9.2239989999999992</c:v>
                </c:pt>
                <c:pt idx="307">
                  <c:v>9.2279999999999998</c:v>
                </c:pt>
                <c:pt idx="308">
                  <c:v>9.2319999999999993</c:v>
                </c:pt>
                <c:pt idx="309">
                  <c:v>9.2360000000000007</c:v>
                </c:pt>
                <c:pt idx="310">
                  <c:v>9.2400009999999995</c:v>
                </c:pt>
                <c:pt idx="311">
                  <c:v>9.2439999999999998</c:v>
                </c:pt>
                <c:pt idx="312">
                  <c:v>9.2479999999999993</c:v>
                </c:pt>
                <c:pt idx="313">
                  <c:v>9.2520000000000007</c:v>
                </c:pt>
                <c:pt idx="314">
                  <c:v>9.2559990000000028</c:v>
                </c:pt>
                <c:pt idx="315">
                  <c:v>9.26</c:v>
                </c:pt>
                <c:pt idx="316">
                  <c:v>9.2640000000000011</c:v>
                </c:pt>
                <c:pt idx="317">
                  <c:v>9.2680000000000007</c:v>
                </c:pt>
                <c:pt idx="318">
                  <c:v>9.2720010000000013</c:v>
                </c:pt>
                <c:pt idx="319">
                  <c:v>9.2760000000000016</c:v>
                </c:pt>
                <c:pt idx="320">
                  <c:v>9.2800000000000011</c:v>
                </c:pt>
                <c:pt idx="321">
                  <c:v>9.2840000000000007</c:v>
                </c:pt>
                <c:pt idx="322">
                  <c:v>9.2879989999999992</c:v>
                </c:pt>
                <c:pt idx="323">
                  <c:v>9.2919999999999998</c:v>
                </c:pt>
                <c:pt idx="324">
                  <c:v>9.2960000000000012</c:v>
                </c:pt>
                <c:pt idx="325">
                  <c:v>9.3000000000000007</c:v>
                </c:pt>
                <c:pt idx="326">
                  <c:v>9.3040010000000013</c:v>
                </c:pt>
                <c:pt idx="327">
                  <c:v>9.3080000000000016</c:v>
                </c:pt>
                <c:pt idx="328">
                  <c:v>9.3120000000000047</c:v>
                </c:pt>
                <c:pt idx="329">
                  <c:v>9.3160000000000007</c:v>
                </c:pt>
                <c:pt idx="330">
                  <c:v>9.3199990000000028</c:v>
                </c:pt>
                <c:pt idx="331">
                  <c:v>9.3240000000000016</c:v>
                </c:pt>
                <c:pt idx="332">
                  <c:v>9.3280000000000012</c:v>
                </c:pt>
                <c:pt idx="333">
                  <c:v>9.3320000000000007</c:v>
                </c:pt>
                <c:pt idx="334">
                  <c:v>9.3360010000000013</c:v>
                </c:pt>
                <c:pt idx="335">
                  <c:v>9.34</c:v>
                </c:pt>
                <c:pt idx="336">
                  <c:v>9.3440000000000012</c:v>
                </c:pt>
                <c:pt idx="337">
                  <c:v>9.347999999999999</c:v>
                </c:pt>
                <c:pt idx="338">
                  <c:v>9.3519990000000028</c:v>
                </c:pt>
                <c:pt idx="339">
                  <c:v>9.3560000000000212</c:v>
                </c:pt>
                <c:pt idx="340">
                  <c:v>9.3600000000000048</c:v>
                </c:pt>
                <c:pt idx="341">
                  <c:v>9.3640000000000008</c:v>
                </c:pt>
                <c:pt idx="342">
                  <c:v>9.3680010000000014</c:v>
                </c:pt>
                <c:pt idx="343">
                  <c:v>9.3720000000000194</c:v>
                </c:pt>
                <c:pt idx="344">
                  <c:v>9.3760000000000048</c:v>
                </c:pt>
                <c:pt idx="345">
                  <c:v>9.3800000000000008</c:v>
                </c:pt>
                <c:pt idx="346">
                  <c:v>9.3839990000000046</c:v>
                </c:pt>
                <c:pt idx="347">
                  <c:v>9.3880000000000035</c:v>
                </c:pt>
                <c:pt idx="348">
                  <c:v>9.3920000000000048</c:v>
                </c:pt>
                <c:pt idx="349">
                  <c:v>9.3960000000000008</c:v>
                </c:pt>
                <c:pt idx="350">
                  <c:v>9.4000010000000014</c:v>
                </c:pt>
                <c:pt idx="351">
                  <c:v>9.4040000000000035</c:v>
                </c:pt>
                <c:pt idx="352">
                  <c:v>9.4080000000000013</c:v>
                </c:pt>
                <c:pt idx="353">
                  <c:v>9.4120000000000008</c:v>
                </c:pt>
                <c:pt idx="354">
                  <c:v>9.4159990000000047</c:v>
                </c:pt>
                <c:pt idx="355">
                  <c:v>9.42</c:v>
                </c:pt>
                <c:pt idx="356">
                  <c:v>9.4240000000000013</c:v>
                </c:pt>
                <c:pt idx="357">
                  <c:v>9.427999999999999</c:v>
                </c:pt>
                <c:pt idx="358">
                  <c:v>9.4320010000000014</c:v>
                </c:pt>
                <c:pt idx="359">
                  <c:v>9.4360000000000035</c:v>
                </c:pt>
                <c:pt idx="360">
                  <c:v>9.44</c:v>
                </c:pt>
                <c:pt idx="361">
                  <c:v>9.4439999999999991</c:v>
                </c:pt>
                <c:pt idx="362">
                  <c:v>9.4479989999999994</c:v>
                </c:pt>
                <c:pt idx="363">
                  <c:v>9.4520000000000159</c:v>
                </c:pt>
                <c:pt idx="364">
                  <c:v>9.4560000000000048</c:v>
                </c:pt>
                <c:pt idx="365">
                  <c:v>9.4600000000000026</c:v>
                </c:pt>
                <c:pt idx="366">
                  <c:v>9.4640010000000014</c:v>
                </c:pt>
                <c:pt idx="367">
                  <c:v>9.468</c:v>
                </c:pt>
                <c:pt idx="368">
                  <c:v>9.4720000000000066</c:v>
                </c:pt>
                <c:pt idx="369">
                  <c:v>9.4760000000000026</c:v>
                </c:pt>
                <c:pt idx="370">
                  <c:v>9.4799990000000047</c:v>
                </c:pt>
                <c:pt idx="371">
                  <c:v>9.484</c:v>
                </c:pt>
                <c:pt idx="372">
                  <c:v>9.4880000000000013</c:v>
                </c:pt>
                <c:pt idx="373">
                  <c:v>9.4920000000000027</c:v>
                </c:pt>
                <c:pt idx="374">
                  <c:v>9.4960010000000015</c:v>
                </c:pt>
                <c:pt idx="375">
                  <c:v>9.5</c:v>
                </c:pt>
                <c:pt idx="376">
                  <c:v>9.5040000000000013</c:v>
                </c:pt>
                <c:pt idx="377">
                  <c:v>9.5080000000000009</c:v>
                </c:pt>
                <c:pt idx="378">
                  <c:v>9.5119989999999994</c:v>
                </c:pt>
                <c:pt idx="379">
                  <c:v>9.516</c:v>
                </c:pt>
                <c:pt idx="380">
                  <c:v>9.52</c:v>
                </c:pt>
                <c:pt idx="381">
                  <c:v>9.5240000000000009</c:v>
                </c:pt>
                <c:pt idx="382">
                  <c:v>9.5280009999999997</c:v>
                </c:pt>
                <c:pt idx="383">
                  <c:v>9.532</c:v>
                </c:pt>
                <c:pt idx="384">
                  <c:v>9.5360000000000014</c:v>
                </c:pt>
                <c:pt idx="385">
                  <c:v>9.5400000000000009</c:v>
                </c:pt>
                <c:pt idx="386">
                  <c:v>9.5439989999999995</c:v>
                </c:pt>
                <c:pt idx="387">
                  <c:v>9.5479999999999983</c:v>
                </c:pt>
                <c:pt idx="388">
                  <c:v>9.5520000000000067</c:v>
                </c:pt>
                <c:pt idx="389">
                  <c:v>9.5560000000000027</c:v>
                </c:pt>
                <c:pt idx="390">
                  <c:v>9.5600010000000015</c:v>
                </c:pt>
                <c:pt idx="391">
                  <c:v>9.5640000000000001</c:v>
                </c:pt>
                <c:pt idx="392">
                  <c:v>9.5680000000000014</c:v>
                </c:pt>
                <c:pt idx="393">
                  <c:v>9.5720000000000027</c:v>
                </c:pt>
                <c:pt idx="394">
                  <c:v>9.5759990000000048</c:v>
                </c:pt>
                <c:pt idx="395">
                  <c:v>9.58</c:v>
                </c:pt>
                <c:pt idx="396">
                  <c:v>9.5840000000000014</c:v>
                </c:pt>
                <c:pt idx="397">
                  <c:v>9.588000000000001</c:v>
                </c:pt>
                <c:pt idx="398">
                  <c:v>9.5920010000000016</c:v>
                </c:pt>
                <c:pt idx="399">
                  <c:v>9.5960000000000001</c:v>
                </c:pt>
                <c:pt idx="400">
                  <c:v>9.6</c:v>
                </c:pt>
                <c:pt idx="401">
                  <c:v>9.604000000000001</c:v>
                </c:pt>
                <c:pt idx="402">
                  <c:v>9.6079989999999995</c:v>
                </c:pt>
                <c:pt idx="403">
                  <c:v>9.6120000000000001</c:v>
                </c:pt>
                <c:pt idx="404">
                  <c:v>9.6160000000000014</c:v>
                </c:pt>
                <c:pt idx="405">
                  <c:v>9.620000000000001</c:v>
                </c:pt>
                <c:pt idx="406">
                  <c:v>9.6240009999999998</c:v>
                </c:pt>
                <c:pt idx="407">
                  <c:v>9.6279999999999983</c:v>
                </c:pt>
                <c:pt idx="408">
                  <c:v>9.6319999999999997</c:v>
                </c:pt>
                <c:pt idx="409">
                  <c:v>9.636000000000001</c:v>
                </c:pt>
                <c:pt idx="410">
                  <c:v>9.6399989999999995</c:v>
                </c:pt>
                <c:pt idx="411">
                  <c:v>9.6439999999999984</c:v>
                </c:pt>
                <c:pt idx="412">
                  <c:v>9.6479999999999997</c:v>
                </c:pt>
                <c:pt idx="413">
                  <c:v>9.6520000000000028</c:v>
                </c:pt>
                <c:pt idx="414">
                  <c:v>9.6560010000000016</c:v>
                </c:pt>
                <c:pt idx="415">
                  <c:v>9.66</c:v>
                </c:pt>
                <c:pt idx="416">
                  <c:v>9.6640000000000015</c:v>
                </c:pt>
                <c:pt idx="417">
                  <c:v>9.668000000000001</c:v>
                </c:pt>
                <c:pt idx="418">
                  <c:v>9.6719989999999996</c:v>
                </c:pt>
                <c:pt idx="419">
                  <c:v>9.6760000000000002</c:v>
                </c:pt>
                <c:pt idx="420">
                  <c:v>9.68</c:v>
                </c:pt>
                <c:pt idx="421">
                  <c:v>9.6840000000000011</c:v>
                </c:pt>
                <c:pt idx="422">
                  <c:v>9.6880010000000016</c:v>
                </c:pt>
                <c:pt idx="423">
                  <c:v>9.6920000000000002</c:v>
                </c:pt>
                <c:pt idx="424">
                  <c:v>9.6960000000000015</c:v>
                </c:pt>
                <c:pt idx="425">
                  <c:v>9.7000000000000011</c:v>
                </c:pt>
                <c:pt idx="426">
                  <c:v>9.7039989999999996</c:v>
                </c:pt>
                <c:pt idx="427">
                  <c:v>9.7079999999999984</c:v>
                </c:pt>
                <c:pt idx="428">
                  <c:v>9.7119999999999997</c:v>
                </c:pt>
                <c:pt idx="429">
                  <c:v>9.7160000000000011</c:v>
                </c:pt>
                <c:pt idx="430">
                  <c:v>9.7200010000000017</c:v>
                </c:pt>
                <c:pt idx="431">
                  <c:v>9.7239999999999984</c:v>
                </c:pt>
                <c:pt idx="432">
                  <c:v>9.7279999999999998</c:v>
                </c:pt>
                <c:pt idx="433">
                  <c:v>9.7319999999999993</c:v>
                </c:pt>
                <c:pt idx="434">
                  <c:v>9.7359989999999996</c:v>
                </c:pt>
                <c:pt idx="435">
                  <c:v>9.7399999999999984</c:v>
                </c:pt>
                <c:pt idx="436">
                  <c:v>9.7439999999999998</c:v>
                </c:pt>
                <c:pt idx="437">
                  <c:v>9.7479999999999993</c:v>
                </c:pt>
                <c:pt idx="438">
                  <c:v>9.7520010000000035</c:v>
                </c:pt>
                <c:pt idx="439">
                  <c:v>9.7560000000000002</c:v>
                </c:pt>
                <c:pt idx="440">
                  <c:v>9.76</c:v>
                </c:pt>
                <c:pt idx="441">
                  <c:v>9.7640000000000011</c:v>
                </c:pt>
                <c:pt idx="442">
                  <c:v>9.7679989999999997</c:v>
                </c:pt>
                <c:pt idx="443">
                  <c:v>9.7720000000000002</c:v>
                </c:pt>
                <c:pt idx="444">
                  <c:v>9.7760000000000016</c:v>
                </c:pt>
                <c:pt idx="445">
                  <c:v>9.7800000000000011</c:v>
                </c:pt>
                <c:pt idx="446">
                  <c:v>9.7840010000000017</c:v>
                </c:pt>
                <c:pt idx="447">
                  <c:v>9.7879999999999985</c:v>
                </c:pt>
                <c:pt idx="448">
                  <c:v>9.7919999999999998</c:v>
                </c:pt>
                <c:pt idx="449">
                  <c:v>9.7960000000000012</c:v>
                </c:pt>
                <c:pt idx="450">
                  <c:v>9.7999989999999997</c:v>
                </c:pt>
                <c:pt idx="451">
                  <c:v>9.8040000000000003</c:v>
                </c:pt>
                <c:pt idx="452">
                  <c:v>9.8080000000000016</c:v>
                </c:pt>
                <c:pt idx="453">
                  <c:v>9.8120000000000047</c:v>
                </c:pt>
                <c:pt idx="454">
                  <c:v>9.816001</c:v>
                </c:pt>
                <c:pt idx="455">
                  <c:v>9.82</c:v>
                </c:pt>
                <c:pt idx="456">
                  <c:v>9.8240000000000016</c:v>
                </c:pt>
                <c:pt idx="457">
                  <c:v>9.8280000000000012</c:v>
                </c:pt>
                <c:pt idx="458">
                  <c:v>9.8319989999999997</c:v>
                </c:pt>
                <c:pt idx="459">
                  <c:v>9.8360000000000003</c:v>
                </c:pt>
                <c:pt idx="460">
                  <c:v>9.84</c:v>
                </c:pt>
                <c:pt idx="461">
                  <c:v>9.8440000000000012</c:v>
                </c:pt>
                <c:pt idx="462">
                  <c:v>9.8480009999999982</c:v>
                </c:pt>
                <c:pt idx="463">
                  <c:v>9.8520000000000216</c:v>
                </c:pt>
                <c:pt idx="464">
                  <c:v>9.8560000000000212</c:v>
                </c:pt>
                <c:pt idx="465">
                  <c:v>9.8600000000000048</c:v>
                </c:pt>
                <c:pt idx="466">
                  <c:v>9.8639990000000068</c:v>
                </c:pt>
                <c:pt idx="467">
                  <c:v>9.8680000000000003</c:v>
                </c:pt>
                <c:pt idx="468">
                  <c:v>9.8720000000000194</c:v>
                </c:pt>
                <c:pt idx="469">
                  <c:v>9.8760000000000048</c:v>
                </c:pt>
                <c:pt idx="470">
                  <c:v>9.880001</c:v>
                </c:pt>
                <c:pt idx="471">
                  <c:v>9.8840000000000003</c:v>
                </c:pt>
                <c:pt idx="472">
                  <c:v>9.8880000000000035</c:v>
                </c:pt>
                <c:pt idx="473">
                  <c:v>9.8920000000000048</c:v>
                </c:pt>
                <c:pt idx="474">
                  <c:v>9.8959990000000158</c:v>
                </c:pt>
                <c:pt idx="475">
                  <c:v>9.9</c:v>
                </c:pt>
                <c:pt idx="476">
                  <c:v>9.9040000000000035</c:v>
                </c:pt>
                <c:pt idx="477">
                  <c:v>9.9080000000000013</c:v>
                </c:pt>
                <c:pt idx="478">
                  <c:v>9.9120010000000001</c:v>
                </c:pt>
                <c:pt idx="479">
                  <c:v>9.9160000000000004</c:v>
                </c:pt>
                <c:pt idx="480">
                  <c:v>9.92</c:v>
                </c:pt>
                <c:pt idx="481">
                  <c:v>9.9240000000000013</c:v>
                </c:pt>
                <c:pt idx="482">
                  <c:v>9.9279989999999998</c:v>
                </c:pt>
                <c:pt idx="483">
                  <c:v>9.9320000000000004</c:v>
                </c:pt>
                <c:pt idx="484">
                  <c:v>9.9360000000000035</c:v>
                </c:pt>
                <c:pt idx="485">
                  <c:v>9.94</c:v>
                </c:pt>
                <c:pt idx="486">
                  <c:v>9.9440009999999983</c:v>
                </c:pt>
                <c:pt idx="487">
                  <c:v>9.9479999999999986</c:v>
                </c:pt>
                <c:pt idx="488">
                  <c:v>9.9520000000000159</c:v>
                </c:pt>
                <c:pt idx="489">
                  <c:v>9.9560000000000048</c:v>
                </c:pt>
                <c:pt idx="490">
                  <c:v>9.9599990000000158</c:v>
                </c:pt>
                <c:pt idx="491">
                  <c:v>9.9640000000000004</c:v>
                </c:pt>
                <c:pt idx="492">
                  <c:v>9.968</c:v>
                </c:pt>
                <c:pt idx="493">
                  <c:v>9.9720000000000066</c:v>
                </c:pt>
                <c:pt idx="494">
                  <c:v>9.9760010000000001</c:v>
                </c:pt>
                <c:pt idx="495">
                  <c:v>9.98</c:v>
                </c:pt>
                <c:pt idx="496">
                  <c:v>9.984</c:v>
                </c:pt>
                <c:pt idx="497">
                  <c:v>9.9880000000000013</c:v>
                </c:pt>
                <c:pt idx="498">
                  <c:v>9.9919990000000016</c:v>
                </c:pt>
                <c:pt idx="499">
                  <c:v>9.9960000000000004</c:v>
                </c:pt>
                <c:pt idx="500">
                  <c:v>10</c:v>
                </c:pt>
                <c:pt idx="501">
                  <c:v>10.004</c:v>
                </c:pt>
                <c:pt idx="502">
                  <c:v>10.008000000000001</c:v>
                </c:pt>
                <c:pt idx="503">
                  <c:v>10.012</c:v>
                </c:pt>
                <c:pt idx="504">
                  <c:v>10.016</c:v>
                </c:pt>
                <c:pt idx="505">
                  <c:v>10.02</c:v>
                </c:pt>
                <c:pt idx="506">
                  <c:v>10.024000000000001</c:v>
                </c:pt>
                <c:pt idx="507">
                  <c:v>10.027999999999999</c:v>
                </c:pt>
                <c:pt idx="508">
                  <c:v>10.032</c:v>
                </c:pt>
                <c:pt idx="509">
                  <c:v>10.036</c:v>
                </c:pt>
                <c:pt idx="510">
                  <c:v>10.040000000000001</c:v>
                </c:pt>
                <c:pt idx="511">
                  <c:v>10.043999999999999</c:v>
                </c:pt>
                <c:pt idx="512">
                  <c:v>10.047999999999998</c:v>
                </c:pt>
                <c:pt idx="513">
                  <c:v>10.052000000000016</c:v>
                </c:pt>
                <c:pt idx="514">
                  <c:v>10.056000000000004</c:v>
                </c:pt>
                <c:pt idx="515">
                  <c:v>10.06</c:v>
                </c:pt>
                <c:pt idx="516">
                  <c:v>10.064</c:v>
                </c:pt>
                <c:pt idx="517">
                  <c:v>10.068</c:v>
                </c:pt>
                <c:pt idx="518">
                  <c:v>10.072000000000006</c:v>
                </c:pt>
                <c:pt idx="519">
                  <c:v>10.076000000000002</c:v>
                </c:pt>
                <c:pt idx="520">
                  <c:v>10.08</c:v>
                </c:pt>
                <c:pt idx="521">
                  <c:v>10.084</c:v>
                </c:pt>
                <c:pt idx="522">
                  <c:v>10.088000000000001</c:v>
                </c:pt>
                <c:pt idx="523">
                  <c:v>10.092000000000002</c:v>
                </c:pt>
                <c:pt idx="524">
                  <c:v>10.096</c:v>
                </c:pt>
                <c:pt idx="525">
                  <c:v>10.1</c:v>
                </c:pt>
                <c:pt idx="526">
                  <c:v>10.104000000000001</c:v>
                </c:pt>
                <c:pt idx="527">
                  <c:v>10.108000000000001</c:v>
                </c:pt>
                <c:pt idx="528">
                  <c:v>10.112</c:v>
                </c:pt>
                <c:pt idx="529">
                  <c:v>10.116</c:v>
                </c:pt>
                <c:pt idx="530">
                  <c:v>10.120000000000001</c:v>
                </c:pt>
                <c:pt idx="531">
                  <c:v>10.124000000000001</c:v>
                </c:pt>
                <c:pt idx="532">
                  <c:v>10.127999999999998</c:v>
                </c:pt>
                <c:pt idx="533">
                  <c:v>10.132</c:v>
                </c:pt>
                <c:pt idx="534">
                  <c:v>10.136000000000001</c:v>
                </c:pt>
                <c:pt idx="535">
                  <c:v>10.139999999999999</c:v>
                </c:pt>
                <c:pt idx="536">
                  <c:v>10.143999999999998</c:v>
                </c:pt>
                <c:pt idx="537">
                  <c:v>10.147999999999998</c:v>
                </c:pt>
                <c:pt idx="538">
                  <c:v>10.152000000000006</c:v>
                </c:pt>
                <c:pt idx="539">
                  <c:v>10.156000000000002</c:v>
                </c:pt>
                <c:pt idx="540">
                  <c:v>10.16</c:v>
                </c:pt>
                <c:pt idx="541">
                  <c:v>10.164</c:v>
                </c:pt>
                <c:pt idx="542">
                  <c:v>10.168000000000001</c:v>
                </c:pt>
                <c:pt idx="543">
                  <c:v>10.172000000000002</c:v>
                </c:pt>
                <c:pt idx="544">
                  <c:v>10.176</c:v>
                </c:pt>
                <c:pt idx="545">
                  <c:v>10.18</c:v>
                </c:pt>
                <c:pt idx="546">
                  <c:v>10.184000000000001</c:v>
                </c:pt>
                <c:pt idx="547">
                  <c:v>10.188000000000001</c:v>
                </c:pt>
                <c:pt idx="548">
                  <c:v>10.192</c:v>
                </c:pt>
                <c:pt idx="549">
                  <c:v>10.196</c:v>
                </c:pt>
                <c:pt idx="550">
                  <c:v>10.200000000000001</c:v>
                </c:pt>
                <c:pt idx="551">
                  <c:v>10.204000000000001</c:v>
                </c:pt>
                <c:pt idx="552">
                  <c:v>10.207999999999998</c:v>
                </c:pt>
                <c:pt idx="553">
                  <c:v>10.212</c:v>
                </c:pt>
                <c:pt idx="554">
                  <c:v>10.216000000000001</c:v>
                </c:pt>
                <c:pt idx="555">
                  <c:v>10.220000000000001</c:v>
                </c:pt>
                <c:pt idx="556">
                  <c:v>10.223999999999998</c:v>
                </c:pt>
                <c:pt idx="557">
                  <c:v>10.227999999999998</c:v>
                </c:pt>
                <c:pt idx="558">
                  <c:v>10.231999999999999</c:v>
                </c:pt>
                <c:pt idx="559">
                  <c:v>10.236000000000001</c:v>
                </c:pt>
                <c:pt idx="560">
                  <c:v>10.239999999999998</c:v>
                </c:pt>
                <c:pt idx="561">
                  <c:v>10.243999999999998</c:v>
                </c:pt>
                <c:pt idx="562">
                  <c:v>10.247999999999999</c:v>
                </c:pt>
                <c:pt idx="563">
                  <c:v>10.252000000000002</c:v>
                </c:pt>
                <c:pt idx="564">
                  <c:v>10.256</c:v>
                </c:pt>
                <c:pt idx="565">
                  <c:v>10.26</c:v>
                </c:pt>
                <c:pt idx="566">
                  <c:v>10.264000000000001</c:v>
                </c:pt>
                <c:pt idx="567">
                  <c:v>10.268000000000001</c:v>
                </c:pt>
                <c:pt idx="568">
                  <c:v>10.272</c:v>
                </c:pt>
                <c:pt idx="569">
                  <c:v>10.276</c:v>
                </c:pt>
                <c:pt idx="570">
                  <c:v>10.28</c:v>
                </c:pt>
                <c:pt idx="571">
                  <c:v>10.284000000000001</c:v>
                </c:pt>
                <c:pt idx="572">
                  <c:v>10.287999999999998</c:v>
                </c:pt>
                <c:pt idx="573">
                  <c:v>10.292</c:v>
                </c:pt>
                <c:pt idx="574">
                  <c:v>10.296000000000001</c:v>
                </c:pt>
                <c:pt idx="575">
                  <c:v>10.3</c:v>
                </c:pt>
                <c:pt idx="576">
                  <c:v>10.304</c:v>
                </c:pt>
                <c:pt idx="577">
                  <c:v>10.308</c:v>
                </c:pt>
                <c:pt idx="578">
                  <c:v>10.312000000000006</c:v>
                </c:pt>
                <c:pt idx="579">
                  <c:v>10.316000000000004</c:v>
                </c:pt>
                <c:pt idx="580">
                  <c:v>10.32</c:v>
                </c:pt>
                <c:pt idx="581">
                  <c:v>10.324</c:v>
                </c:pt>
                <c:pt idx="582">
                  <c:v>10.328000000000001</c:v>
                </c:pt>
                <c:pt idx="583">
                  <c:v>10.332000000000004</c:v>
                </c:pt>
                <c:pt idx="584">
                  <c:v>10.336</c:v>
                </c:pt>
                <c:pt idx="585">
                  <c:v>10.34</c:v>
                </c:pt>
                <c:pt idx="586">
                  <c:v>10.344000000000001</c:v>
                </c:pt>
                <c:pt idx="587">
                  <c:v>10.348000000000001</c:v>
                </c:pt>
                <c:pt idx="588">
                  <c:v>10.352000000000022</c:v>
                </c:pt>
                <c:pt idx="589">
                  <c:v>10.356000000000018</c:v>
                </c:pt>
                <c:pt idx="590">
                  <c:v>10.360000000000015</c:v>
                </c:pt>
                <c:pt idx="591">
                  <c:v>10.364000000000004</c:v>
                </c:pt>
                <c:pt idx="592">
                  <c:v>10.368</c:v>
                </c:pt>
                <c:pt idx="593">
                  <c:v>10.372000000000018</c:v>
                </c:pt>
                <c:pt idx="594">
                  <c:v>10.376000000000017</c:v>
                </c:pt>
                <c:pt idx="595">
                  <c:v>10.38</c:v>
                </c:pt>
                <c:pt idx="596">
                  <c:v>10.384</c:v>
                </c:pt>
                <c:pt idx="597">
                  <c:v>10.388</c:v>
                </c:pt>
                <c:pt idx="598">
                  <c:v>10.392000000000015</c:v>
                </c:pt>
                <c:pt idx="599">
                  <c:v>10.396000000000004</c:v>
                </c:pt>
                <c:pt idx="600">
                  <c:v>10.4</c:v>
                </c:pt>
                <c:pt idx="601">
                  <c:v>10.404</c:v>
                </c:pt>
                <c:pt idx="602">
                  <c:v>10.408000000000001</c:v>
                </c:pt>
                <c:pt idx="603">
                  <c:v>10.412000000000004</c:v>
                </c:pt>
                <c:pt idx="604">
                  <c:v>10.416</c:v>
                </c:pt>
                <c:pt idx="605">
                  <c:v>10.42</c:v>
                </c:pt>
                <c:pt idx="606">
                  <c:v>10.424000000000001</c:v>
                </c:pt>
                <c:pt idx="607">
                  <c:v>10.428000000000001</c:v>
                </c:pt>
                <c:pt idx="608">
                  <c:v>10.432</c:v>
                </c:pt>
                <c:pt idx="609">
                  <c:v>10.436</c:v>
                </c:pt>
                <c:pt idx="610">
                  <c:v>10.44</c:v>
                </c:pt>
                <c:pt idx="611">
                  <c:v>10.444000000000001</c:v>
                </c:pt>
                <c:pt idx="612">
                  <c:v>10.447999999999999</c:v>
                </c:pt>
                <c:pt idx="613">
                  <c:v>10.452000000000018</c:v>
                </c:pt>
                <c:pt idx="614">
                  <c:v>10.456000000000016</c:v>
                </c:pt>
                <c:pt idx="615">
                  <c:v>10.46</c:v>
                </c:pt>
                <c:pt idx="616">
                  <c:v>10.464</c:v>
                </c:pt>
                <c:pt idx="617">
                  <c:v>10.468</c:v>
                </c:pt>
                <c:pt idx="618">
                  <c:v>10.472000000000016</c:v>
                </c:pt>
                <c:pt idx="619">
                  <c:v>10.476000000000004</c:v>
                </c:pt>
                <c:pt idx="620">
                  <c:v>10.48</c:v>
                </c:pt>
                <c:pt idx="621">
                  <c:v>10.484</c:v>
                </c:pt>
                <c:pt idx="622">
                  <c:v>10.488</c:v>
                </c:pt>
                <c:pt idx="623">
                  <c:v>10.492000000000004</c:v>
                </c:pt>
                <c:pt idx="624">
                  <c:v>10.496</c:v>
                </c:pt>
                <c:pt idx="625">
                  <c:v>10.5</c:v>
                </c:pt>
                <c:pt idx="626">
                  <c:v>10.504</c:v>
                </c:pt>
                <c:pt idx="627">
                  <c:v>10.508000000000001</c:v>
                </c:pt>
                <c:pt idx="628">
                  <c:v>10.512</c:v>
                </c:pt>
                <c:pt idx="629">
                  <c:v>10.516</c:v>
                </c:pt>
                <c:pt idx="630">
                  <c:v>10.52</c:v>
                </c:pt>
                <c:pt idx="631">
                  <c:v>10.524000000000001</c:v>
                </c:pt>
                <c:pt idx="632">
                  <c:v>10.527999999999999</c:v>
                </c:pt>
                <c:pt idx="633">
                  <c:v>10.532</c:v>
                </c:pt>
                <c:pt idx="634">
                  <c:v>10.536</c:v>
                </c:pt>
                <c:pt idx="635">
                  <c:v>10.54</c:v>
                </c:pt>
                <c:pt idx="636">
                  <c:v>10.543999999999999</c:v>
                </c:pt>
                <c:pt idx="637">
                  <c:v>10.547999999999998</c:v>
                </c:pt>
                <c:pt idx="638">
                  <c:v>10.552000000000016</c:v>
                </c:pt>
                <c:pt idx="639">
                  <c:v>10.556000000000004</c:v>
                </c:pt>
                <c:pt idx="640">
                  <c:v>10.56</c:v>
                </c:pt>
                <c:pt idx="641">
                  <c:v>10.564</c:v>
                </c:pt>
                <c:pt idx="642">
                  <c:v>10.568</c:v>
                </c:pt>
                <c:pt idx="643">
                  <c:v>10.572000000000006</c:v>
                </c:pt>
                <c:pt idx="644">
                  <c:v>10.576000000000002</c:v>
                </c:pt>
                <c:pt idx="645">
                  <c:v>10.58</c:v>
                </c:pt>
                <c:pt idx="646">
                  <c:v>10.584</c:v>
                </c:pt>
                <c:pt idx="647">
                  <c:v>10.588000000000001</c:v>
                </c:pt>
                <c:pt idx="648">
                  <c:v>10.592000000000002</c:v>
                </c:pt>
                <c:pt idx="649">
                  <c:v>10.596</c:v>
                </c:pt>
                <c:pt idx="650">
                  <c:v>10.6</c:v>
                </c:pt>
                <c:pt idx="651">
                  <c:v>10.604000000000001</c:v>
                </c:pt>
                <c:pt idx="652">
                  <c:v>10.608000000000001</c:v>
                </c:pt>
                <c:pt idx="653">
                  <c:v>10.612</c:v>
                </c:pt>
                <c:pt idx="654">
                  <c:v>10.616</c:v>
                </c:pt>
                <c:pt idx="655">
                  <c:v>10.62</c:v>
                </c:pt>
                <c:pt idx="656">
                  <c:v>10.624000000000001</c:v>
                </c:pt>
                <c:pt idx="657">
                  <c:v>10.627999999999998</c:v>
                </c:pt>
                <c:pt idx="658">
                  <c:v>10.632</c:v>
                </c:pt>
                <c:pt idx="659">
                  <c:v>10.636000000000001</c:v>
                </c:pt>
                <c:pt idx="660">
                  <c:v>10.639999999999999</c:v>
                </c:pt>
                <c:pt idx="661">
                  <c:v>10.643999999999998</c:v>
                </c:pt>
                <c:pt idx="662">
                  <c:v>10.647999999999998</c:v>
                </c:pt>
                <c:pt idx="663">
                  <c:v>10.652000000000006</c:v>
                </c:pt>
                <c:pt idx="664">
                  <c:v>10.656000000000002</c:v>
                </c:pt>
                <c:pt idx="665">
                  <c:v>10.66</c:v>
                </c:pt>
                <c:pt idx="666">
                  <c:v>10.664</c:v>
                </c:pt>
                <c:pt idx="667">
                  <c:v>10.668000000000001</c:v>
                </c:pt>
                <c:pt idx="668">
                  <c:v>10.672000000000002</c:v>
                </c:pt>
                <c:pt idx="669">
                  <c:v>10.676</c:v>
                </c:pt>
                <c:pt idx="670">
                  <c:v>10.68</c:v>
                </c:pt>
                <c:pt idx="671">
                  <c:v>10.684000000000001</c:v>
                </c:pt>
                <c:pt idx="672">
                  <c:v>10.688000000000001</c:v>
                </c:pt>
                <c:pt idx="673">
                  <c:v>10.692</c:v>
                </c:pt>
                <c:pt idx="674">
                  <c:v>10.696</c:v>
                </c:pt>
                <c:pt idx="675">
                  <c:v>10.7</c:v>
                </c:pt>
                <c:pt idx="676">
                  <c:v>10.704000000000001</c:v>
                </c:pt>
                <c:pt idx="677">
                  <c:v>10.707999999999998</c:v>
                </c:pt>
                <c:pt idx="678">
                  <c:v>10.712</c:v>
                </c:pt>
                <c:pt idx="679">
                  <c:v>10.716000000000001</c:v>
                </c:pt>
                <c:pt idx="680">
                  <c:v>10.719999999999999</c:v>
                </c:pt>
                <c:pt idx="681">
                  <c:v>10.723999999999998</c:v>
                </c:pt>
                <c:pt idx="682">
                  <c:v>10.727999999999998</c:v>
                </c:pt>
                <c:pt idx="683">
                  <c:v>10.731999999999999</c:v>
                </c:pt>
                <c:pt idx="684">
                  <c:v>10.736000000000001</c:v>
                </c:pt>
                <c:pt idx="685">
                  <c:v>10.739999999999998</c:v>
                </c:pt>
                <c:pt idx="686">
                  <c:v>10.743999999999998</c:v>
                </c:pt>
                <c:pt idx="687">
                  <c:v>10.747999999999999</c:v>
                </c:pt>
                <c:pt idx="688">
                  <c:v>10.752000000000002</c:v>
                </c:pt>
                <c:pt idx="689">
                  <c:v>10.756</c:v>
                </c:pt>
                <c:pt idx="690">
                  <c:v>10.76</c:v>
                </c:pt>
                <c:pt idx="691">
                  <c:v>10.764000000000001</c:v>
                </c:pt>
                <c:pt idx="692">
                  <c:v>10.768000000000001</c:v>
                </c:pt>
                <c:pt idx="693">
                  <c:v>10.772</c:v>
                </c:pt>
                <c:pt idx="694">
                  <c:v>10.776</c:v>
                </c:pt>
                <c:pt idx="695">
                  <c:v>10.78</c:v>
                </c:pt>
                <c:pt idx="696">
                  <c:v>10.784000000000001</c:v>
                </c:pt>
                <c:pt idx="697">
                  <c:v>10.787999999999998</c:v>
                </c:pt>
                <c:pt idx="698">
                  <c:v>10.792</c:v>
                </c:pt>
                <c:pt idx="699">
                  <c:v>10.796000000000001</c:v>
                </c:pt>
                <c:pt idx="700">
                  <c:v>10.8</c:v>
                </c:pt>
                <c:pt idx="701">
                  <c:v>10.804</c:v>
                </c:pt>
                <c:pt idx="702">
                  <c:v>10.808</c:v>
                </c:pt>
                <c:pt idx="703">
                  <c:v>10.812000000000006</c:v>
                </c:pt>
                <c:pt idx="704">
                  <c:v>10.816000000000004</c:v>
                </c:pt>
                <c:pt idx="705">
                  <c:v>10.82</c:v>
                </c:pt>
                <c:pt idx="706">
                  <c:v>10.824</c:v>
                </c:pt>
                <c:pt idx="707">
                  <c:v>10.828000000000001</c:v>
                </c:pt>
                <c:pt idx="708">
                  <c:v>10.832000000000004</c:v>
                </c:pt>
                <c:pt idx="709">
                  <c:v>10.836</c:v>
                </c:pt>
                <c:pt idx="710">
                  <c:v>10.84</c:v>
                </c:pt>
                <c:pt idx="711">
                  <c:v>10.844000000000001</c:v>
                </c:pt>
                <c:pt idx="712">
                  <c:v>10.848000000000001</c:v>
                </c:pt>
                <c:pt idx="713">
                  <c:v>10.852000000000022</c:v>
                </c:pt>
                <c:pt idx="714">
                  <c:v>10.856000000000018</c:v>
                </c:pt>
                <c:pt idx="715">
                  <c:v>10.860000000000015</c:v>
                </c:pt>
                <c:pt idx="716">
                  <c:v>10.864000000000004</c:v>
                </c:pt>
                <c:pt idx="717">
                  <c:v>10.868</c:v>
                </c:pt>
                <c:pt idx="718">
                  <c:v>10.872000000000018</c:v>
                </c:pt>
                <c:pt idx="719">
                  <c:v>10.876000000000017</c:v>
                </c:pt>
                <c:pt idx="720">
                  <c:v>10.88</c:v>
                </c:pt>
                <c:pt idx="721">
                  <c:v>10.884</c:v>
                </c:pt>
                <c:pt idx="722">
                  <c:v>10.888</c:v>
                </c:pt>
                <c:pt idx="723">
                  <c:v>10.892000000000015</c:v>
                </c:pt>
                <c:pt idx="724">
                  <c:v>10.896000000000004</c:v>
                </c:pt>
                <c:pt idx="725">
                  <c:v>10.9</c:v>
                </c:pt>
                <c:pt idx="726">
                  <c:v>10.904</c:v>
                </c:pt>
                <c:pt idx="727">
                  <c:v>10.908000000000001</c:v>
                </c:pt>
                <c:pt idx="728">
                  <c:v>10.912000000000004</c:v>
                </c:pt>
                <c:pt idx="729">
                  <c:v>10.916</c:v>
                </c:pt>
                <c:pt idx="730">
                  <c:v>10.92</c:v>
                </c:pt>
                <c:pt idx="731">
                  <c:v>10.924000000000001</c:v>
                </c:pt>
                <c:pt idx="732">
                  <c:v>10.928000000000001</c:v>
                </c:pt>
                <c:pt idx="733">
                  <c:v>10.932</c:v>
                </c:pt>
                <c:pt idx="734">
                  <c:v>10.936</c:v>
                </c:pt>
                <c:pt idx="735">
                  <c:v>10.94</c:v>
                </c:pt>
                <c:pt idx="736">
                  <c:v>10.944000000000001</c:v>
                </c:pt>
                <c:pt idx="737">
                  <c:v>10.947999999999999</c:v>
                </c:pt>
                <c:pt idx="738">
                  <c:v>10.952000000000018</c:v>
                </c:pt>
                <c:pt idx="739">
                  <c:v>10.956000000000016</c:v>
                </c:pt>
                <c:pt idx="740">
                  <c:v>10.96</c:v>
                </c:pt>
                <c:pt idx="741">
                  <c:v>10.964</c:v>
                </c:pt>
                <c:pt idx="742">
                  <c:v>10.968</c:v>
                </c:pt>
                <c:pt idx="743">
                  <c:v>10.972000000000016</c:v>
                </c:pt>
                <c:pt idx="744">
                  <c:v>10.976000000000004</c:v>
                </c:pt>
                <c:pt idx="745">
                  <c:v>10.98</c:v>
                </c:pt>
                <c:pt idx="746">
                  <c:v>10.984</c:v>
                </c:pt>
                <c:pt idx="747">
                  <c:v>10.988</c:v>
                </c:pt>
                <c:pt idx="748">
                  <c:v>10.992000000000004</c:v>
                </c:pt>
                <c:pt idx="749">
                  <c:v>10.996</c:v>
                </c:pt>
                <c:pt idx="750">
                  <c:v>11</c:v>
                </c:pt>
                <c:pt idx="751">
                  <c:v>11.004</c:v>
                </c:pt>
                <c:pt idx="752">
                  <c:v>11.008000000000001</c:v>
                </c:pt>
                <c:pt idx="753">
                  <c:v>11.012</c:v>
                </c:pt>
                <c:pt idx="754">
                  <c:v>11.016</c:v>
                </c:pt>
                <c:pt idx="755">
                  <c:v>11.02</c:v>
                </c:pt>
                <c:pt idx="756">
                  <c:v>11.024000000000001</c:v>
                </c:pt>
                <c:pt idx="757">
                  <c:v>11.027999999999999</c:v>
                </c:pt>
                <c:pt idx="758">
                  <c:v>11.032</c:v>
                </c:pt>
                <c:pt idx="759">
                  <c:v>11.036</c:v>
                </c:pt>
                <c:pt idx="760">
                  <c:v>11.04</c:v>
                </c:pt>
                <c:pt idx="761">
                  <c:v>11.043999999999999</c:v>
                </c:pt>
                <c:pt idx="762">
                  <c:v>11.047999999999998</c:v>
                </c:pt>
                <c:pt idx="763">
                  <c:v>11.052000000000016</c:v>
                </c:pt>
                <c:pt idx="764">
                  <c:v>11.056000000000004</c:v>
                </c:pt>
                <c:pt idx="765">
                  <c:v>11.06</c:v>
                </c:pt>
                <c:pt idx="766">
                  <c:v>11.064</c:v>
                </c:pt>
                <c:pt idx="767">
                  <c:v>11.068</c:v>
                </c:pt>
                <c:pt idx="768">
                  <c:v>11.072000000000006</c:v>
                </c:pt>
                <c:pt idx="769">
                  <c:v>11.076000000000002</c:v>
                </c:pt>
                <c:pt idx="770">
                  <c:v>11.08</c:v>
                </c:pt>
                <c:pt idx="771">
                  <c:v>11.084</c:v>
                </c:pt>
                <c:pt idx="772">
                  <c:v>11.088000000000001</c:v>
                </c:pt>
                <c:pt idx="773">
                  <c:v>11.092000000000002</c:v>
                </c:pt>
                <c:pt idx="774">
                  <c:v>11.096</c:v>
                </c:pt>
                <c:pt idx="775">
                  <c:v>11.1</c:v>
                </c:pt>
                <c:pt idx="776">
                  <c:v>11.104000000000001</c:v>
                </c:pt>
                <c:pt idx="777">
                  <c:v>11.108000000000001</c:v>
                </c:pt>
                <c:pt idx="778">
                  <c:v>11.112</c:v>
                </c:pt>
                <c:pt idx="779">
                  <c:v>11.116</c:v>
                </c:pt>
                <c:pt idx="780">
                  <c:v>11.12</c:v>
                </c:pt>
                <c:pt idx="781">
                  <c:v>11.124000000000001</c:v>
                </c:pt>
                <c:pt idx="782">
                  <c:v>11.127999999999998</c:v>
                </c:pt>
                <c:pt idx="783">
                  <c:v>11.132</c:v>
                </c:pt>
                <c:pt idx="784">
                  <c:v>11.136000000000001</c:v>
                </c:pt>
                <c:pt idx="785">
                  <c:v>11.139999999999999</c:v>
                </c:pt>
                <c:pt idx="786">
                  <c:v>11.143999999999998</c:v>
                </c:pt>
                <c:pt idx="787">
                  <c:v>11.147999999999998</c:v>
                </c:pt>
                <c:pt idx="788">
                  <c:v>11.152000000000006</c:v>
                </c:pt>
                <c:pt idx="789">
                  <c:v>11.156000000000002</c:v>
                </c:pt>
                <c:pt idx="790">
                  <c:v>11.16</c:v>
                </c:pt>
                <c:pt idx="791">
                  <c:v>11.164</c:v>
                </c:pt>
                <c:pt idx="792">
                  <c:v>11.168000000000001</c:v>
                </c:pt>
                <c:pt idx="793">
                  <c:v>11.172000000000002</c:v>
                </c:pt>
                <c:pt idx="794">
                  <c:v>11.176</c:v>
                </c:pt>
                <c:pt idx="795">
                  <c:v>11.18</c:v>
                </c:pt>
                <c:pt idx="796">
                  <c:v>11.184000000000001</c:v>
                </c:pt>
                <c:pt idx="797">
                  <c:v>11.188000000000001</c:v>
                </c:pt>
                <c:pt idx="798">
                  <c:v>11.192</c:v>
                </c:pt>
                <c:pt idx="799">
                  <c:v>11.196</c:v>
                </c:pt>
                <c:pt idx="800">
                  <c:v>11.2</c:v>
                </c:pt>
                <c:pt idx="801">
                  <c:v>11.204000000000001</c:v>
                </c:pt>
                <c:pt idx="802">
                  <c:v>11.207999999999998</c:v>
                </c:pt>
                <c:pt idx="803">
                  <c:v>11.212</c:v>
                </c:pt>
                <c:pt idx="804">
                  <c:v>11.216000000000001</c:v>
                </c:pt>
                <c:pt idx="805">
                  <c:v>11.219999999999999</c:v>
                </c:pt>
                <c:pt idx="806">
                  <c:v>11.223999999999998</c:v>
                </c:pt>
                <c:pt idx="807">
                  <c:v>11.227999999999998</c:v>
                </c:pt>
                <c:pt idx="808">
                  <c:v>11.231999999999999</c:v>
                </c:pt>
                <c:pt idx="809">
                  <c:v>11.236000000000001</c:v>
                </c:pt>
                <c:pt idx="810">
                  <c:v>11.239999999999998</c:v>
                </c:pt>
                <c:pt idx="811">
                  <c:v>11.243999999999998</c:v>
                </c:pt>
                <c:pt idx="812">
                  <c:v>11.247999999999999</c:v>
                </c:pt>
                <c:pt idx="813">
                  <c:v>11.252000000000002</c:v>
                </c:pt>
                <c:pt idx="814">
                  <c:v>11.256</c:v>
                </c:pt>
                <c:pt idx="815">
                  <c:v>11.26</c:v>
                </c:pt>
                <c:pt idx="816">
                  <c:v>11.264000000000001</c:v>
                </c:pt>
                <c:pt idx="817">
                  <c:v>11.268000000000001</c:v>
                </c:pt>
                <c:pt idx="818">
                  <c:v>11.272</c:v>
                </c:pt>
                <c:pt idx="819">
                  <c:v>11.276</c:v>
                </c:pt>
                <c:pt idx="820">
                  <c:v>11.28</c:v>
                </c:pt>
                <c:pt idx="821">
                  <c:v>11.284000000000001</c:v>
                </c:pt>
                <c:pt idx="822">
                  <c:v>11.287999999999998</c:v>
                </c:pt>
                <c:pt idx="823">
                  <c:v>11.292</c:v>
                </c:pt>
                <c:pt idx="824">
                  <c:v>11.296000000000001</c:v>
                </c:pt>
                <c:pt idx="825">
                  <c:v>11.3</c:v>
                </c:pt>
                <c:pt idx="826">
                  <c:v>11.304</c:v>
                </c:pt>
                <c:pt idx="827">
                  <c:v>11.308</c:v>
                </c:pt>
                <c:pt idx="828">
                  <c:v>11.312000000000006</c:v>
                </c:pt>
                <c:pt idx="829">
                  <c:v>11.316000000000004</c:v>
                </c:pt>
                <c:pt idx="830">
                  <c:v>11.32</c:v>
                </c:pt>
                <c:pt idx="831">
                  <c:v>11.324</c:v>
                </c:pt>
                <c:pt idx="832">
                  <c:v>11.328000000000001</c:v>
                </c:pt>
                <c:pt idx="833">
                  <c:v>11.332000000000004</c:v>
                </c:pt>
                <c:pt idx="834">
                  <c:v>11.336</c:v>
                </c:pt>
                <c:pt idx="835">
                  <c:v>11.34</c:v>
                </c:pt>
                <c:pt idx="836">
                  <c:v>11.344000000000001</c:v>
                </c:pt>
                <c:pt idx="837">
                  <c:v>11.348000000000001</c:v>
                </c:pt>
                <c:pt idx="838">
                  <c:v>11.352000000000022</c:v>
                </c:pt>
                <c:pt idx="839">
                  <c:v>11.356000000000018</c:v>
                </c:pt>
                <c:pt idx="840">
                  <c:v>11.360000000000015</c:v>
                </c:pt>
                <c:pt idx="841">
                  <c:v>11.364000000000004</c:v>
                </c:pt>
                <c:pt idx="842">
                  <c:v>11.368</c:v>
                </c:pt>
                <c:pt idx="843">
                  <c:v>11.372000000000018</c:v>
                </c:pt>
                <c:pt idx="844">
                  <c:v>11.376000000000017</c:v>
                </c:pt>
                <c:pt idx="845">
                  <c:v>11.38</c:v>
                </c:pt>
                <c:pt idx="846">
                  <c:v>11.384</c:v>
                </c:pt>
                <c:pt idx="847">
                  <c:v>11.388</c:v>
                </c:pt>
                <c:pt idx="848">
                  <c:v>11.392000000000015</c:v>
                </c:pt>
                <c:pt idx="849">
                  <c:v>11.396000000000004</c:v>
                </c:pt>
                <c:pt idx="850">
                  <c:v>11.4</c:v>
                </c:pt>
                <c:pt idx="851">
                  <c:v>11.404</c:v>
                </c:pt>
                <c:pt idx="852">
                  <c:v>11.408000000000001</c:v>
                </c:pt>
                <c:pt idx="853">
                  <c:v>11.412000000000004</c:v>
                </c:pt>
                <c:pt idx="854">
                  <c:v>11.416</c:v>
                </c:pt>
                <c:pt idx="855">
                  <c:v>11.42</c:v>
                </c:pt>
                <c:pt idx="856">
                  <c:v>11.424000000000001</c:v>
                </c:pt>
                <c:pt idx="857">
                  <c:v>11.428000000000001</c:v>
                </c:pt>
                <c:pt idx="858">
                  <c:v>11.432</c:v>
                </c:pt>
                <c:pt idx="859">
                  <c:v>11.436</c:v>
                </c:pt>
                <c:pt idx="860">
                  <c:v>11.44</c:v>
                </c:pt>
                <c:pt idx="861">
                  <c:v>11.444000000000001</c:v>
                </c:pt>
                <c:pt idx="862">
                  <c:v>11.447999999999999</c:v>
                </c:pt>
                <c:pt idx="863">
                  <c:v>11.452000000000018</c:v>
                </c:pt>
                <c:pt idx="864">
                  <c:v>11.456000000000016</c:v>
                </c:pt>
                <c:pt idx="865">
                  <c:v>11.46</c:v>
                </c:pt>
                <c:pt idx="866">
                  <c:v>11.464</c:v>
                </c:pt>
                <c:pt idx="867">
                  <c:v>11.468</c:v>
                </c:pt>
                <c:pt idx="868">
                  <c:v>11.472000000000016</c:v>
                </c:pt>
                <c:pt idx="869">
                  <c:v>11.476000000000004</c:v>
                </c:pt>
                <c:pt idx="870">
                  <c:v>11.48</c:v>
                </c:pt>
                <c:pt idx="871">
                  <c:v>11.484</c:v>
                </c:pt>
                <c:pt idx="872">
                  <c:v>11.488</c:v>
                </c:pt>
                <c:pt idx="873">
                  <c:v>11.492000000000004</c:v>
                </c:pt>
                <c:pt idx="874">
                  <c:v>11.496</c:v>
                </c:pt>
                <c:pt idx="875">
                  <c:v>11.5</c:v>
                </c:pt>
                <c:pt idx="876">
                  <c:v>11.504</c:v>
                </c:pt>
                <c:pt idx="877">
                  <c:v>11.508000000000001</c:v>
                </c:pt>
                <c:pt idx="878">
                  <c:v>11.512</c:v>
                </c:pt>
                <c:pt idx="879">
                  <c:v>11.516</c:v>
                </c:pt>
                <c:pt idx="880">
                  <c:v>11.52</c:v>
                </c:pt>
                <c:pt idx="881">
                  <c:v>11.524000000000001</c:v>
                </c:pt>
                <c:pt idx="882">
                  <c:v>11.527999999999999</c:v>
                </c:pt>
                <c:pt idx="883">
                  <c:v>11.532</c:v>
                </c:pt>
                <c:pt idx="884">
                  <c:v>11.536</c:v>
                </c:pt>
                <c:pt idx="885">
                  <c:v>11.54</c:v>
                </c:pt>
                <c:pt idx="886">
                  <c:v>11.543999999999999</c:v>
                </c:pt>
                <c:pt idx="887">
                  <c:v>11.547999999999998</c:v>
                </c:pt>
                <c:pt idx="888">
                  <c:v>11.552000000000016</c:v>
                </c:pt>
                <c:pt idx="889">
                  <c:v>11.556000000000004</c:v>
                </c:pt>
                <c:pt idx="890">
                  <c:v>11.56</c:v>
                </c:pt>
                <c:pt idx="891">
                  <c:v>11.564</c:v>
                </c:pt>
                <c:pt idx="892">
                  <c:v>11.568</c:v>
                </c:pt>
                <c:pt idx="893">
                  <c:v>11.572000000000006</c:v>
                </c:pt>
                <c:pt idx="894">
                  <c:v>11.576000000000002</c:v>
                </c:pt>
                <c:pt idx="895">
                  <c:v>11.58</c:v>
                </c:pt>
                <c:pt idx="896">
                  <c:v>11.584</c:v>
                </c:pt>
                <c:pt idx="897">
                  <c:v>11.588000000000001</c:v>
                </c:pt>
                <c:pt idx="898">
                  <c:v>11.592000000000002</c:v>
                </c:pt>
                <c:pt idx="899">
                  <c:v>11.596</c:v>
                </c:pt>
                <c:pt idx="900">
                  <c:v>11.6</c:v>
                </c:pt>
                <c:pt idx="901">
                  <c:v>11.604000000000001</c:v>
                </c:pt>
                <c:pt idx="902">
                  <c:v>11.608000000000001</c:v>
                </c:pt>
                <c:pt idx="903">
                  <c:v>11.612</c:v>
                </c:pt>
                <c:pt idx="904">
                  <c:v>11.616</c:v>
                </c:pt>
                <c:pt idx="905">
                  <c:v>11.62</c:v>
                </c:pt>
                <c:pt idx="906">
                  <c:v>11.624000000000001</c:v>
                </c:pt>
                <c:pt idx="907">
                  <c:v>11.627999999999998</c:v>
                </c:pt>
                <c:pt idx="908">
                  <c:v>11.632</c:v>
                </c:pt>
                <c:pt idx="909">
                  <c:v>11.636000000000001</c:v>
                </c:pt>
                <c:pt idx="910">
                  <c:v>11.639999999999999</c:v>
                </c:pt>
                <c:pt idx="911">
                  <c:v>11.643999999999998</c:v>
                </c:pt>
                <c:pt idx="912">
                  <c:v>11.647999999999998</c:v>
                </c:pt>
                <c:pt idx="913">
                  <c:v>11.652000000000006</c:v>
                </c:pt>
                <c:pt idx="914">
                  <c:v>11.656000000000002</c:v>
                </c:pt>
                <c:pt idx="915">
                  <c:v>11.66</c:v>
                </c:pt>
                <c:pt idx="916">
                  <c:v>11.664</c:v>
                </c:pt>
                <c:pt idx="917">
                  <c:v>11.668000000000001</c:v>
                </c:pt>
                <c:pt idx="918">
                  <c:v>11.672000000000002</c:v>
                </c:pt>
                <c:pt idx="919">
                  <c:v>11.676</c:v>
                </c:pt>
                <c:pt idx="920">
                  <c:v>11.68</c:v>
                </c:pt>
                <c:pt idx="921">
                  <c:v>11.684000000000001</c:v>
                </c:pt>
                <c:pt idx="922">
                  <c:v>11.688000000000001</c:v>
                </c:pt>
                <c:pt idx="923">
                  <c:v>11.692</c:v>
                </c:pt>
                <c:pt idx="924">
                  <c:v>11.696</c:v>
                </c:pt>
                <c:pt idx="925">
                  <c:v>11.7</c:v>
                </c:pt>
                <c:pt idx="926">
                  <c:v>11.704000000000001</c:v>
                </c:pt>
                <c:pt idx="927">
                  <c:v>11.707999999999998</c:v>
                </c:pt>
                <c:pt idx="928">
                  <c:v>11.712</c:v>
                </c:pt>
                <c:pt idx="929">
                  <c:v>11.716000000000001</c:v>
                </c:pt>
                <c:pt idx="930">
                  <c:v>11.719999999999999</c:v>
                </c:pt>
                <c:pt idx="931">
                  <c:v>11.723999999999998</c:v>
                </c:pt>
                <c:pt idx="932">
                  <c:v>11.727999999999998</c:v>
                </c:pt>
                <c:pt idx="933">
                  <c:v>11.731999999999999</c:v>
                </c:pt>
                <c:pt idx="934">
                  <c:v>11.736000000000001</c:v>
                </c:pt>
                <c:pt idx="935">
                  <c:v>11.739999999999998</c:v>
                </c:pt>
                <c:pt idx="936">
                  <c:v>11.743999999999998</c:v>
                </c:pt>
                <c:pt idx="937">
                  <c:v>11.747999999999999</c:v>
                </c:pt>
                <c:pt idx="938">
                  <c:v>11.752000000000002</c:v>
                </c:pt>
                <c:pt idx="939">
                  <c:v>11.756</c:v>
                </c:pt>
                <c:pt idx="940">
                  <c:v>11.76</c:v>
                </c:pt>
                <c:pt idx="941">
                  <c:v>11.764000000000001</c:v>
                </c:pt>
                <c:pt idx="942">
                  <c:v>11.768000000000001</c:v>
                </c:pt>
                <c:pt idx="943">
                  <c:v>11.772</c:v>
                </c:pt>
                <c:pt idx="944">
                  <c:v>11.776</c:v>
                </c:pt>
                <c:pt idx="945">
                  <c:v>11.78</c:v>
                </c:pt>
                <c:pt idx="946">
                  <c:v>11.784000000000001</c:v>
                </c:pt>
                <c:pt idx="947">
                  <c:v>11.787999999999998</c:v>
                </c:pt>
                <c:pt idx="948">
                  <c:v>11.792</c:v>
                </c:pt>
                <c:pt idx="949">
                  <c:v>11.796000000000001</c:v>
                </c:pt>
                <c:pt idx="950">
                  <c:v>11.8</c:v>
                </c:pt>
                <c:pt idx="951">
                  <c:v>11.804</c:v>
                </c:pt>
                <c:pt idx="952">
                  <c:v>11.808</c:v>
                </c:pt>
                <c:pt idx="953">
                  <c:v>11.812000000000006</c:v>
                </c:pt>
                <c:pt idx="954">
                  <c:v>11.816000000000004</c:v>
                </c:pt>
                <c:pt idx="955">
                  <c:v>11.82</c:v>
                </c:pt>
                <c:pt idx="956">
                  <c:v>11.824</c:v>
                </c:pt>
                <c:pt idx="957">
                  <c:v>11.828000000000001</c:v>
                </c:pt>
                <c:pt idx="958">
                  <c:v>11.832000000000004</c:v>
                </c:pt>
                <c:pt idx="959">
                  <c:v>11.836</c:v>
                </c:pt>
                <c:pt idx="960">
                  <c:v>11.84</c:v>
                </c:pt>
                <c:pt idx="961">
                  <c:v>11.844000000000001</c:v>
                </c:pt>
                <c:pt idx="962">
                  <c:v>11.848000000000001</c:v>
                </c:pt>
                <c:pt idx="963">
                  <c:v>11.852000000000022</c:v>
                </c:pt>
                <c:pt idx="964">
                  <c:v>11.856000000000018</c:v>
                </c:pt>
                <c:pt idx="965">
                  <c:v>11.860000000000015</c:v>
                </c:pt>
                <c:pt idx="966">
                  <c:v>11.864000000000004</c:v>
                </c:pt>
                <c:pt idx="967">
                  <c:v>11.868</c:v>
                </c:pt>
                <c:pt idx="968">
                  <c:v>11.872000000000018</c:v>
                </c:pt>
                <c:pt idx="969">
                  <c:v>11.876000000000017</c:v>
                </c:pt>
                <c:pt idx="970">
                  <c:v>11.88</c:v>
                </c:pt>
                <c:pt idx="971">
                  <c:v>11.884</c:v>
                </c:pt>
                <c:pt idx="972">
                  <c:v>11.888</c:v>
                </c:pt>
                <c:pt idx="973">
                  <c:v>11.892000000000015</c:v>
                </c:pt>
                <c:pt idx="974">
                  <c:v>11.896000000000004</c:v>
                </c:pt>
                <c:pt idx="975">
                  <c:v>11.9</c:v>
                </c:pt>
                <c:pt idx="976">
                  <c:v>11.904</c:v>
                </c:pt>
                <c:pt idx="977">
                  <c:v>11.908000000000001</c:v>
                </c:pt>
                <c:pt idx="978">
                  <c:v>11.912000000000004</c:v>
                </c:pt>
                <c:pt idx="979">
                  <c:v>11.916</c:v>
                </c:pt>
                <c:pt idx="980">
                  <c:v>11.92</c:v>
                </c:pt>
                <c:pt idx="981">
                  <c:v>11.924000000000001</c:v>
                </c:pt>
                <c:pt idx="982">
                  <c:v>11.928000000000001</c:v>
                </c:pt>
                <c:pt idx="983">
                  <c:v>11.932</c:v>
                </c:pt>
                <c:pt idx="984">
                  <c:v>11.936</c:v>
                </c:pt>
                <c:pt idx="985">
                  <c:v>11.94</c:v>
                </c:pt>
                <c:pt idx="986">
                  <c:v>11.944000000000001</c:v>
                </c:pt>
                <c:pt idx="987">
                  <c:v>11.947999999999999</c:v>
                </c:pt>
                <c:pt idx="988">
                  <c:v>11.952000000000018</c:v>
                </c:pt>
                <c:pt idx="989">
                  <c:v>11.956000000000016</c:v>
                </c:pt>
                <c:pt idx="990">
                  <c:v>11.96</c:v>
                </c:pt>
                <c:pt idx="991">
                  <c:v>11.964</c:v>
                </c:pt>
                <c:pt idx="992">
                  <c:v>11.968</c:v>
                </c:pt>
                <c:pt idx="993">
                  <c:v>11.972000000000016</c:v>
                </c:pt>
                <c:pt idx="994">
                  <c:v>11.976000000000004</c:v>
                </c:pt>
                <c:pt idx="995">
                  <c:v>11.98</c:v>
                </c:pt>
                <c:pt idx="996">
                  <c:v>11.984</c:v>
                </c:pt>
                <c:pt idx="997">
                  <c:v>11.988</c:v>
                </c:pt>
                <c:pt idx="998">
                  <c:v>11.992000000000004</c:v>
                </c:pt>
                <c:pt idx="999">
                  <c:v>11.996</c:v>
                </c:pt>
                <c:pt idx="1000">
                  <c:v>12</c:v>
                </c:pt>
              </c:numCache>
            </c:numRef>
          </c:xVal>
          <c:yVal>
            <c:numRef>
              <c:f>Sheet1!$H$3:$H$1003</c:f>
              <c:numCache>
                <c:formatCode>General</c:formatCode>
                <c:ptCount val="1001"/>
                <c:pt idx="0">
                  <c:v>-18.914380000000001</c:v>
                </c:pt>
                <c:pt idx="1">
                  <c:v>-18.905089999999962</c:v>
                </c:pt>
                <c:pt idx="2">
                  <c:v>-18.896429999999963</c:v>
                </c:pt>
                <c:pt idx="3">
                  <c:v>-18.90016</c:v>
                </c:pt>
                <c:pt idx="4">
                  <c:v>-18.923029999999958</c:v>
                </c:pt>
                <c:pt idx="5">
                  <c:v>-18.963759999999958</c:v>
                </c:pt>
                <c:pt idx="6">
                  <c:v>-19.0137</c:v>
                </c:pt>
                <c:pt idx="7">
                  <c:v>-19.06082</c:v>
                </c:pt>
                <c:pt idx="8">
                  <c:v>-19.09545</c:v>
                </c:pt>
                <c:pt idx="9">
                  <c:v>-19.115069999999999</c:v>
                </c:pt>
                <c:pt idx="10">
                  <c:v>-19.125599999999963</c:v>
                </c:pt>
                <c:pt idx="11">
                  <c:v>-19.13832</c:v>
                </c:pt>
                <c:pt idx="12">
                  <c:v>-19.164269999999988</c:v>
                </c:pt>
                <c:pt idx="13">
                  <c:v>-19.209119999999963</c:v>
                </c:pt>
                <c:pt idx="14">
                  <c:v>-19.270489999999963</c:v>
                </c:pt>
                <c:pt idx="15">
                  <c:v>-19.339070000000032</c:v>
                </c:pt>
                <c:pt idx="16">
                  <c:v>-19.40288</c:v>
                </c:pt>
                <c:pt idx="17">
                  <c:v>-19.453039999999962</c:v>
                </c:pt>
                <c:pt idx="18">
                  <c:v>-19.488299999999935</c:v>
                </c:pt>
                <c:pt idx="19">
                  <c:v>-19.515729999999962</c:v>
                </c:pt>
                <c:pt idx="20">
                  <c:v>-19.54712</c:v>
                </c:pt>
                <c:pt idx="21">
                  <c:v>-19.5932</c:v>
                </c:pt>
                <c:pt idx="22">
                  <c:v>-19.658570000000001</c:v>
                </c:pt>
                <c:pt idx="23">
                  <c:v>-19.739519999999963</c:v>
                </c:pt>
                <c:pt idx="24">
                  <c:v>-19.825599999999962</c:v>
                </c:pt>
                <c:pt idx="25">
                  <c:v>-19.904439999999958</c:v>
                </c:pt>
                <c:pt idx="26">
                  <c:v>-19.96781</c:v>
                </c:pt>
                <c:pt idx="27">
                  <c:v>-20.015899999999988</c:v>
                </c:pt>
                <c:pt idx="28">
                  <c:v>-20.057350000000032</c:v>
                </c:pt>
                <c:pt idx="29">
                  <c:v>-20.104890000000044</c:v>
                </c:pt>
                <c:pt idx="30">
                  <c:v>-20.169090000000001</c:v>
                </c:pt>
                <c:pt idx="31">
                  <c:v>-20.253319999999963</c:v>
                </c:pt>
                <c:pt idx="32">
                  <c:v>-20.351970000000044</c:v>
                </c:pt>
                <c:pt idx="33">
                  <c:v>-20.452829999999963</c:v>
                </c:pt>
                <c:pt idx="34">
                  <c:v>-20.542729999999935</c:v>
                </c:pt>
                <c:pt idx="35">
                  <c:v>-20.614170000000044</c:v>
                </c:pt>
                <c:pt idx="36">
                  <c:v>-20.66939</c:v>
                </c:pt>
                <c:pt idx="37">
                  <c:v>-20.719449999999959</c:v>
                </c:pt>
                <c:pt idx="38">
                  <c:v>-20.778719999999954</c:v>
                </c:pt>
                <c:pt idx="39">
                  <c:v>-20.857800000000044</c:v>
                </c:pt>
                <c:pt idx="40">
                  <c:v>-20.958349999999935</c:v>
                </c:pt>
                <c:pt idx="41">
                  <c:v>-21.071919999999999</c:v>
                </c:pt>
                <c:pt idx="42">
                  <c:v>-21.183399999999963</c:v>
                </c:pt>
                <c:pt idx="43">
                  <c:v>-21.278099999999959</c:v>
                </c:pt>
                <c:pt idx="44">
                  <c:v>-21.349450000000001</c:v>
                </c:pt>
                <c:pt idx="45">
                  <c:v>-21.402889999999989</c:v>
                </c:pt>
                <c:pt idx="46">
                  <c:v>-21.453509999999962</c:v>
                </c:pt>
                <c:pt idx="47">
                  <c:v>-21.51859</c:v>
                </c:pt>
                <c:pt idx="48">
                  <c:v>-21.609030000000001</c:v>
                </c:pt>
                <c:pt idx="49">
                  <c:v>-21.723699999999958</c:v>
                </c:pt>
                <c:pt idx="50">
                  <c:v>-21.848739999999935</c:v>
                </c:pt>
                <c:pt idx="51">
                  <c:v>-21.962679999999935</c:v>
                </c:pt>
                <c:pt idx="52">
                  <c:v>-22.04627</c:v>
                </c:pt>
                <c:pt idx="53">
                  <c:v>-22.09291</c:v>
                </c:pt>
                <c:pt idx="54">
                  <c:v>-22.11335000000004</c:v>
                </c:pt>
                <c:pt idx="55">
                  <c:v>-22.131560000000039</c:v>
                </c:pt>
                <c:pt idx="56">
                  <c:v>-22.174180000000032</c:v>
                </c:pt>
                <c:pt idx="57">
                  <c:v>-22.259609999999963</c:v>
                </c:pt>
                <c:pt idx="58">
                  <c:v>-22.390750000000001</c:v>
                </c:pt>
                <c:pt idx="59">
                  <c:v>-22.55321</c:v>
                </c:pt>
                <c:pt idx="60">
                  <c:v>-22.71951</c:v>
                </c:pt>
                <c:pt idx="61">
                  <c:v>-22.85914</c:v>
                </c:pt>
                <c:pt idx="62">
                  <c:v>-22.951799999999963</c:v>
                </c:pt>
                <c:pt idx="63">
                  <c:v>-22.996880000000001</c:v>
                </c:pt>
                <c:pt idx="64">
                  <c:v>-23.012820000000001</c:v>
                </c:pt>
                <c:pt idx="65">
                  <c:v>-23.02666</c:v>
                </c:pt>
                <c:pt idx="66">
                  <c:v>-23.060749999999935</c:v>
                </c:pt>
                <c:pt idx="67">
                  <c:v>-23.123480000000001</c:v>
                </c:pt>
                <c:pt idx="68">
                  <c:v>-23.206980000000001</c:v>
                </c:pt>
                <c:pt idx="69">
                  <c:v>-23.29177</c:v>
                </c:pt>
                <c:pt idx="70">
                  <c:v>-23.35671</c:v>
                </c:pt>
                <c:pt idx="71">
                  <c:v>-23.390250000000005</c:v>
                </c:pt>
                <c:pt idx="72">
                  <c:v>-23.39677</c:v>
                </c:pt>
                <c:pt idx="73">
                  <c:v>-23.393999999999988</c:v>
                </c:pt>
                <c:pt idx="74">
                  <c:v>-23.403229999999958</c:v>
                </c:pt>
                <c:pt idx="75">
                  <c:v>-23.438279999999963</c:v>
                </c:pt>
                <c:pt idx="76">
                  <c:v>-23.498369999999962</c:v>
                </c:pt>
                <c:pt idx="77">
                  <c:v>-23.56766</c:v>
                </c:pt>
                <c:pt idx="78">
                  <c:v>-23.621949999999988</c:v>
                </c:pt>
                <c:pt idx="79">
                  <c:v>-23.640609999999963</c:v>
                </c:pt>
                <c:pt idx="80">
                  <c:v>-23.618410000000001</c:v>
                </c:pt>
                <c:pt idx="81">
                  <c:v>-23.56955</c:v>
                </c:pt>
                <c:pt idx="82">
                  <c:v>-23.521059999999999</c:v>
                </c:pt>
                <c:pt idx="83">
                  <c:v>-23.499539999999943</c:v>
                </c:pt>
                <c:pt idx="84">
                  <c:v>-23.518630000000002</c:v>
                </c:pt>
                <c:pt idx="85">
                  <c:v>-23.5717</c:v>
                </c:pt>
                <c:pt idx="86">
                  <c:v>-23.631900000000048</c:v>
                </c:pt>
                <c:pt idx="87">
                  <c:v>-23.66112</c:v>
                </c:pt>
                <c:pt idx="88">
                  <c:v>-23.627310000000001</c:v>
                </c:pt>
                <c:pt idx="89">
                  <c:v>-23.522880000000001</c:v>
                </c:pt>
                <c:pt idx="90">
                  <c:v>-23.371839999999999</c:v>
                </c:pt>
                <c:pt idx="91">
                  <c:v>-23.220309999999962</c:v>
                </c:pt>
                <c:pt idx="92">
                  <c:v>-23.11797000000006</c:v>
                </c:pt>
                <c:pt idx="93">
                  <c:v>-23.102060000000005</c:v>
                </c:pt>
                <c:pt idx="94">
                  <c:v>-23.18786000000004</c:v>
                </c:pt>
                <c:pt idx="95">
                  <c:v>-23.36431</c:v>
                </c:pt>
                <c:pt idx="96">
                  <c:v>-23.592729999999943</c:v>
                </c:pt>
                <c:pt idx="97">
                  <c:v>-23.81155000000004</c:v>
                </c:pt>
                <c:pt idx="98">
                  <c:v>-23.952569999999962</c:v>
                </c:pt>
                <c:pt idx="99">
                  <c:v>-23.968809999999962</c:v>
                </c:pt>
                <c:pt idx="100">
                  <c:v>-23.858409999999989</c:v>
                </c:pt>
                <c:pt idx="101">
                  <c:v>-23.663589999999989</c:v>
                </c:pt>
                <c:pt idx="102">
                  <c:v>-23.445779999999935</c:v>
                </c:pt>
                <c:pt idx="103">
                  <c:v>-23.25827</c:v>
                </c:pt>
                <c:pt idx="104">
                  <c:v>-23.131409999999999</c:v>
                </c:pt>
                <c:pt idx="105">
                  <c:v>-23.070209999999989</c:v>
                </c:pt>
                <c:pt idx="106">
                  <c:v>-23.05884</c:v>
                </c:pt>
                <c:pt idx="107">
                  <c:v>-23.068850000000001</c:v>
                </c:pt>
                <c:pt idx="108">
                  <c:v>-23.069949999999963</c:v>
                </c:pt>
                <c:pt idx="109">
                  <c:v>-23.041239999999959</c:v>
                </c:pt>
                <c:pt idx="110">
                  <c:v>-22.978349999999935</c:v>
                </c:pt>
                <c:pt idx="111">
                  <c:v>-22.892719999999958</c:v>
                </c:pt>
                <c:pt idx="112">
                  <c:v>-22.803930000000001</c:v>
                </c:pt>
                <c:pt idx="113">
                  <c:v>-22.729939999999967</c:v>
                </c:pt>
                <c:pt idx="114">
                  <c:v>-22.680129999999959</c:v>
                </c:pt>
                <c:pt idx="115">
                  <c:v>-22.652880000000032</c:v>
                </c:pt>
                <c:pt idx="116">
                  <c:v>-22.637720000000005</c:v>
                </c:pt>
                <c:pt idx="117">
                  <c:v>-22.620509999999989</c:v>
                </c:pt>
                <c:pt idx="118">
                  <c:v>-22.589759999999959</c:v>
                </c:pt>
                <c:pt idx="119">
                  <c:v>-22.54148</c:v>
                </c:pt>
                <c:pt idx="120">
                  <c:v>-22.480269999999958</c:v>
                </c:pt>
                <c:pt idx="121">
                  <c:v>-22.416439999999962</c:v>
                </c:pt>
                <c:pt idx="122">
                  <c:v>-22.360789999999962</c:v>
                </c:pt>
                <c:pt idx="123">
                  <c:v>-22.32</c:v>
                </c:pt>
                <c:pt idx="124">
                  <c:v>-22.294180000000001</c:v>
                </c:pt>
                <c:pt idx="125">
                  <c:v>-22.27739</c:v>
                </c:pt>
                <c:pt idx="126">
                  <c:v>-22.260599999999947</c:v>
                </c:pt>
                <c:pt idx="127">
                  <c:v>-22.23584</c:v>
                </c:pt>
                <c:pt idx="128">
                  <c:v>-22.1997</c:v>
                </c:pt>
                <c:pt idx="129">
                  <c:v>-22.154679999999999</c:v>
                </c:pt>
                <c:pt idx="130">
                  <c:v>-22.107669999999999</c:v>
                </c:pt>
                <c:pt idx="131">
                  <c:v>-22.066549999999935</c:v>
                </c:pt>
                <c:pt idx="132">
                  <c:v>-22.036660000000001</c:v>
                </c:pt>
                <c:pt idx="133">
                  <c:v>-22.01867</c:v>
                </c:pt>
                <c:pt idx="134">
                  <c:v>-22.008459999999989</c:v>
                </c:pt>
                <c:pt idx="135">
                  <c:v>-21.999199999999959</c:v>
                </c:pt>
                <c:pt idx="136">
                  <c:v>-21.984449999999935</c:v>
                </c:pt>
                <c:pt idx="137">
                  <c:v>-21.961109999999962</c:v>
                </c:pt>
                <c:pt idx="138">
                  <c:v>-21.93075</c:v>
                </c:pt>
                <c:pt idx="139">
                  <c:v>-21.898729999999954</c:v>
                </c:pt>
                <c:pt idx="140">
                  <c:v>-21.871559999999999</c:v>
                </c:pt>
                <c:pt idx="141">
                  <c:v>-21.853950000000044</c:v>
                </c:pt>
                <c:pt idx="142">
                  <c:v>-21.84676</c:v>
                </c:pt>
                <c:pt idx="143">
                  <c:v>-21.846729999999958</c:v>
                </c:pt>
                <c:pt idx="144">
                  <c:v>-21.848050000000001</c:v>
                </c:pt>
                <c:pt idx="145">
                  <c:v>-21.845020000000002</c:v>
                </c:pt>
                <c:pt idx="146">
                  <c:v>-21.834710000000001</c:v>
                </c:pt>
                <c:pt idx="147">
                  <c:v>-21.818259999999999</c:v>
                </c:pt>
                <c:pt idx="148">
                  <c:v>-21.80031</c:v>
                </c:pt>
                <c:pt idx="149">
                  <c:v>-21.786729999999924</c:v>
                </c:pt>
                <c:pt idx="150">
                  <c:v>-21.7819</c:v>
                </c:pt>
                <c:pt idx="151">
                  <c:v>-21.786759999999958</c:v>
                </c:pt>
                <c:pt idx="152">
                  <c:v>-21.798419999999954</c:v>
                </c:pt>
                <c:pt idx="153">
                  <c:v>-21.811499999999999</c:v>
                </c:pt>
                <c:pt idx="154">
                  <c:v>-21.820639999999958</c:v>
                </c:pt>
                <c:pt idx="155">
                  <c:v>-21.822990000000001</c:v>
                </c:pt>
                <c:pt idx="156">
                  <c:v>-21.819569999999999</c:v>
                </c:pt>
                <c:pt idx="157">
                  <c:v>-21.814779999999999</c:v>
                </c:pt>
                <c:pt idx="158">
                  <c:v>-21.814250000000044</c:v>
                </c:pt>
                <c:pt idx="159">
                  <c:v>-21.822239999999958</c:v>
                </c:pt>
                <c:pt idx="160">
                  <c:v>-21.839649999999963</c:v>
                </c:pt>
                <c:pt idx="161">
                  <c:v>-21.863679999999963</c:v>
                </c:pt>
                <c:pt idx="162">
                  <c:v>-21.889030000000002</c:v>
                </c:pt>
                <c:pt idx="163">
                  <c:v>-21.910399999999989</c:v>
                </c:pt>
                <c:pt idx="164">
                  <c:v>-21.924999999999986</c:v>
                </c:pt>
                <c:pt idx="165">
                  <c:v>-21.933900000000001</c:v>
                </c:pt>
                <c:pt idx="166">
                  <c:v>-21.941539999999954</c:v>
                </c:pt>
                <c:pt idx="167">
                  <c:v>-21.953579999999963</c:v>
                </c:pt>
                <c:pt idx="168">
                  <c:v>-21.97429</c:v>
                </c:pt>
                <c:pt idx="169">
                  <c:v>-22.00451</c:v>
                </c:pt>
                <c:pt idx="170">
                  <c:v>-22.041250000000005</c:v>
                </c:pt>
                <c:pt idx="171">
                  <c:v>-22.079039999999967</c:v>
                </c:pt>
                <c:pt idx="172">
                  <c:v>-22.11242</c:v>
                </c:pt>
                <c:pt idx="173">
                  <c:v>-22.13861</c:v>
                </c:pt>
                <c:pt idx="174">
                  <c:v>-22.158840000000001</c:v>
                </c:pt>
                <c:pt idx="175">
                  <c:v>-22.177870000000045</c:v>
                </c:pt>
                <c:pt idx="176">
                  <c:v>-22.20166</c:v>
                </c:pt>
                <c:pt idx="177">
                  <c:v>-22.2346</c:v>
                </c:pt>
                <c:pt idx="178">
                  <c:v>-22.277429999999963</c:v>
                </c:pt>
                <c:pt idx="179">
                  <c:v>-22.326850000000039</c:v>
                </c:pt>
                <c:pt idx="180">
                  <c:v>-22.37695000000004</c:v>
                </c:pt>
                <c:pt idx="181">
                  <c:v>-22.421970000000005</c:v>
                </c:pt>
                <c:pt idx="182">
                  <c:v>-22.45908</c:v>
                </c:pt>
                <c:pt idx="183">
                  <c:v>-22.489850000000001</c:v>
                </c:pt>
                <c:pt idx="184">
                  <c:v>-22.519559999999988</c:v>
                </c:pt>
                <c:pt idx="185">
                  <c:v>-22.554680000000001</c:v>
                </c:pt>
                <c:pt idx="186">
                  <c:v>-22.599830000000001</c:v>
                </c:pt>
                <c:pt idx="187">
                  <c:v>-22.655550000000005</c:v>
                </c:pt>
                <c:pt idx="188">
                  <c:v>-22.717970000000044</c:v>
                </c:pt>
                <c:pt idx="189">
                  <c:v>-22.780429999999935</c:v>
                </c:pt>
                <c:pt idx="190">
                  <c:v>-22.836639999999989</c:v>
                </c:pt>
                <c:pt idx="191">
                  <c:v>-22.883699999999962</c:v>
                </c:pt>
                <c:pt idx="192">
                  <c:v>-22.92370999999995</c:v>
                </c:pt>
                <c:pt idx="193">
                  <c:v>-22.962829999999947</c:v>
                </c:pt>
                <c:pt idx="194">
                  <c:v>-23.008400000000002</c:v>
                </c:pt>
                <c:pt idx="195">
                  <c:v>-23.065460000000002</c:v>
                </c:pt>
                <c:pt idx="196">
                  <c:v>-23.134280000000039</c:v>
                </c:pt>
                <c:pt idx="197">
                  <c:v>-23.210100000000001</c:v>
                </c:pt>
                <c:pt idx="198">
                  <c:v>-23.285109999999943</c:v>
                </c:pt>
                <c:pt idx="199">
                  <c:v>-23.35209</c:v>
                </c:pt>
                <c:pt idx="200">
                  <c:v>-23.408009999999958</c:v>
                </c:pt>
                <c:pt idx="201">
                  <c:v>-23.455729999999935</c:v>
                </c:pt>
                <c:pt idx="202">
                  <c:v>-23.502800000000001</c:v>
                </c:pt>
                <c:pt idx="203">
                  <c:v>-23.557910000000032</c:v>
                </c:pt>
                <c:pt idx="204">
                  <c:v>-23.62677</c:v>
                </c:pt>
                <c:pt idx="205">
                  <c:v>-23.709309999999963</c:v>
                </c:pt>
                <c:pt idx="206">
                  <c:v>-23.799399999999963</c:v>
                </c:pt>
                <c:pt idx="207">
                  <c:v>-23.887370000000001</c:v>
                </c:pt>
                <c:pt idx="208">
                  <c:v>-23.964529999999954</c:v>
                </c:pt>
                <c:pt idx="209">
                  <c:v>-24.027570000000001</c:v>
                </c:pt>
                <c:pt idx="210">
                  <c:v>-24.080559999999959</c:v>
                </c:pt>
                <c:pt idx="211">
                  <c:v>-24.13334</c:v>
                </c:pt>
                <c:pt idx="212">
                  <c:v>-24.196850000000044</c:v>
                </c:pt>
                <c:pt idx="213">
                  <c:v>-24.27805</c:v>
                </c:pt>
                <c:pt idx="214">
                  <c:v>-24.376339999999963</c:v>
                </c:pt>
                <c:pt idx="215">
                  <c:v>-24.483309999999936</c:v>
                </c:pt>
                <c:pt idx="216">
                  <c:v>-24.586039999999958</c:v>
                </c:pt>
                <c:pt idx="217">
                  <c:v>-24.673050000000032</c:v>
                </c:pt>
                <c:pt idx="218">
                  <c:v>-24.740279999999959</c:v>
                </c:pt>
                <c:pt idx="219">
                  <c:v>-24.793890000000001</c:v>
                </c:pt>
                <c:pt idx="220">
                  <c:v>-24.84778</c:v>
                </c:pt>
                <c:pt idx="221">
                  <c:v>-24.91732</c:v>
                </c:pt>
                <c:pt idx="222">
                  <c:v>-25.012129999999967</c:v>
                </c:pt>
                <c:pt idx="223">
                  <c:v>-25.131100000000032</c:v>
                </c:pt>
                <c:pt idx="224">
                  <c:v>-25.261719999999954</c:v>
                </c:pt>
                <c:pt idx="225">
                  <c:v>-25.384329999999963</c:v>
                </c:pt>
                <c:pt idx="226">
                  <c:v>-25.480910000000002</c:v>
                </c:pt>
                <c:pt idx="227">
                  <c:v>-25.54477</c:v>
                </c:pt>
                <c:pt idx="228">
                  <c:v>-25.585569999999958</c:v>
                </c:pt>
                <c:pt idx="229">
                  <c:v>-25.626259999999988</c:v>
                </c:pt>
                <c:pt idx="230">
                  <c:v>-25.693190000000001</c:v>
                </c:pt>
                <c:pt idx="231">
                  <c:v>-25.80462</c:v>
                </c:pt>
                <c:pt idx="232">
                  <c:v>-25.961649999999935</c:v>
                </c:pt>
                <c:pt idx="233">
                  <c:v>-26.144020000000001</c:v>
                </c:pt>
                <c:pt idx="234">
                  <c:v>-26.312899999999999</c:v>
                </c:pt>
                <c:pt idx="235">
                  <c:v>-26.423459999999963</c:v>
                </c:pt>
                <c:pt idx="236">
                  <c:v>-26.445639999999923</c:v>
                </c:pt>
                <c:pt idx="237">
                  <c:v>-26.382280000000002</c:v>
                </c:pt>
                <c:pt idx="238">
                  <c:v>-26.270779999999959</c:v>
                </c:pt>
                <c:pt idx="239">
                  <c:v>-26.167059999999999</c:v>
                </c:pt>
                <c:pt idx="240">
                  <c:v>-26.124820000000032</c:v>
                </c:pt>
                <c:pt idx="241">
                  <c:v>-26.181319999999989</c:v>
                </c:pt>
                <c:pt idx="242">
                  <c:v>-26.351019999999988</c:v>
                </c:pt>
                <c:pt idx="243">
                  <c:v>-26.623660000000001</c:v>
                </c:pt>
                <c:pt idx="244">
                  <c:v>-26.964479999999959</c:v>
                </c:pt>
                <c:pt idx="245">
                  <c:v>-27.318660000000001</c:v>
                </c:pt>
                <c:pt idx="246">
                  <c:v>-27.62453</c:v>
                </c:pt>
                <c:pt idx="247">
                  <c:v>-27.836220000000001</c:v>
                </c:pt>
                <c:pt idx="248">
                  <c:v>-27.944649999999935</c:v>
                </c:pt>
                <c:pt idx="249">
                  <c:v>-27.980029999999935</c:v>
                </c:pt>
                <c:pt idx="250">
                  <c:v>-27.993079999999967</c:v>
                </c:pt>
                <c:pt idx="251">
                  <c:v>-28.030609999999989</c:v>
                </c:pt>
                <c:pt idx="252">
                  <c:v>-28.119660000000032</c:v>
                </c:pt>
                <c:pt idx="253">
                  <c:v>-28.262969999999989</c:v>
                </c:pt>
                <c:pt idx="254">
                  <c:v>-28.442459999999958</c:v>
                </c:pt>
                <c:pt idx="255">
                  <c:v>-28.628309999999964</c:v>
                </c:pt>
                <c:pt idx="256">
                  <c:v>-28.791720000000002</c:v>
                </c:pt>
                <c:pt idx="257">
                  <c:v>-28.917459999999988</c:v>
                </c:pt>
                <c:pt idx="258">
                  <c:v>-29.009830000000001</c:v>
                </c:pt>
                <c:pt idx="259">
                  <c:v>-29.088519999999935</c:v>
                </c:pt>
                <c:pt idx="260">
                  <c:v>-29.177550000000036</c:v>
                </c:pt>
                <c:pt idx="261">
                  <c:v>-29.294139999999963</c:v>
                </c:pt>
                <c:pt idx="262">
                  <c:v>-29.442279999999947</c:v>
                </c:pt>
                <c:pt idx="263">
                  <c:v>-29.61242</c:v>
                </c:pt>
                <c:pt idx="264">
                  <c:v>-29.786419999999943</c:v>
                </c:pt>
                <c:pt idx="265">
                  <c:v>-29.945989999999959</c:v>
                </c:pt>
                <c:pt idx="266">
                  <c:v>-30.08136</c:v>
                </c:pt>
                <c:pt idx="267">
                  <c:v>-30.195550000000001</c:v>
                </c:pt>
                <c:pt idx="268">
                  <c:v>-30.302129999999959</c:v>
                </c:pt>
                <c:pt idx="269">
                  <c:v>-30.417950000000044</c:v>
                </c:pt>
                <c:pt idx="270">
                  <c:v>-30.555119999999963</c:v>
                </c:pt>
                <c:pt idx="271">
                  <c:v>-30.716049999999989</c:v>
                </c:pt>
                <c:pt idx="272">
                  <c:v>-30.892949999999963</c:v>
                </c:pt>
                <c:pt idx="273">
                  <c:v>-31.071660000000001</c:v>
                </c:pt>
                <c:pt idx="274">
                  <c:v>-31.238399999999963</c:v>
                </c:pt>
                <c:pt idx="275">
                  <c:v>-31.386429999999958</c:v>
                </c:pt>
                <c:pt idx="276">
                  <c:v>-31.519220000000001</c:v>
                </c:pt>
                <c:pt idx="277">
                  <c:v>-31.648339999999958</c:v>
                </c:pt>
                <c:pt idx="278">
                  <c:v>-31.787499999999962</c:v>
                </c:pt>
                <c:pt idx="279">
                  <c:v>-31.946119999999958</c:v>
                </c:pt>
                <c:pt idx="280">
                  <c:v>-32.125210000000088</c:v>
                </c:pt>
                <c:pt idx="281">
                  <c:v>-32.317269999999994</c:v>
                </c:pt>
                <c:pt idx="282">
                  <c:v>-32.509879999999995</c:v>
                </c:pt>
                <c:pt idx="283">
                  <c:v>-32.691680000000005</c:v>
                </c:pt>
                <c:pt idx="284">
                  <c:v>-32.857969999999995</c:v>
                </c:pt>
                <c:pt idx="285">
                  <c:v>-33.013069999999999</c:v>
                </c:pt>
                <c:pt idx="286">
                  <c:v>-33.167960000000001</c:v>
                </c:pt>
                <c:pt idx="287">
                  <c:v>-33.334849999999996</c:v>
                </c:pt>
                <c:pt idx="288">
                  <c:v>-33.521330000000013</c:v>
                </c:pt>
                <c:pt idx="289">
                  <c:v>-33.727100000000064</c:v>
                </c:pt>
                <c:pt idx="290">
                  <c:v>-33.944199999999995</c:v>
                </c:pt>
                <c:pt idx="291">
                  <c:v>-34.160850000000003</c:v>
                </c:pt>
                <c:pt idx="292">
                  <c:v>-34.36721</c:v>
                </c:pt>
                <c:pt idx="293">
                  <c:v>-34.560460000000006</c:v>
                </c:pt>
                <c:pt idx="294">
                  <c:v>-34.746360000000003</c:v>
                </c:pt>
                <c:pt idx="295">
                  <c:v>-34.936410000000002</c:v>
                </c:pt>
                <c:pt idx="296">
                  <c:v>-35.142180000000003</c:v>
                </c:pt>
                <c:pt idx="297">
                  <c:v>-35.369859999999996</c:v>
                </c:pt>
                <c:pt idx="298">
                  <c:v>-35.617419999999996</c:v>
                </c:pt>
                <c:pt idx="299">
                  <c:v>-35.875580000000006</c:v>
                </c:pt>
                <c:pt idx="300">
                  <c:v>-36.132280000000002</c:v>
                </c:pt>
                <c:pt idx="301">
                  <c:v>-36.378889999999998</c:v>
                </c:pt>
                <c:pt idx="302">
                  <c:v>-36.615100000000012</c:v>
                </c:pt>
                <c:pt idx="303">
                  <c:v>-36.849589999999999</c:v>
                </c:pt>
                <c:pt idx="304">
                  <c:v>-37.095930000000088</c:v>
                </c:pt>
                <c:pt idx="305">
                  <c:v>-37.366060000000004</c:v>
                </c:pt>
                <c:pt idx="306">
                  <c:v>-37.664490000000001</c:v>
                </c:pt>
                <c:pt idx="307">
                  <c:v>-37.985889999999998</c:v>
                </c:pt>
                <c:pt idx="308">
                  <c:v>-38.317299999999996</c:v>
                </c:pt>
                <c:pt idx="309">
                  <c:v>-38.6447</c:v>
                </c:pt>
                <c:pt idx="310">
                  <c:v>-38.961350000000003</c:v>
                </c:pt>
                <c:pt idx="311">
                  <c:v>-39.273520000000012</c:v>
                </c:pt>
                <c:pt idx="312">
                  <c:v>-39.599940000000011</c:v>
                </c:pt>
                <c:pt idx="313">
                  <c:v>-39.964649999999999</c:v>
                </c:pt>
                <c:pt idx="314">
                  <c:v>-40.386979999999994</c:v>
                </c:pt>
                <c:pt idx="315">
                  <c:v>-40.872300000000003</c:v>
                </c:pt>
                <c:pt idx="316">
                  <c:v>-41.406210000000002</c:v>
                </c:pt>
                <c:pt idx="317">
                  <c:v>-41.954509999999999</c:v>
                </c:pt>
                <c:pt idx="318">
                  <c:v>-42.472050000000003</c:v>
                </c:pt>
                <c:pt idx="319">
                  <c:v>-42.920970000000011</c:v>
                </c:pt>
                <c:pt idx="320">
                  <c:v>-43.290880000000001</c:v>
                </c:pt>
                <c:pt idx="321">
                  <c:v>-43.605900000000013</c:v>
                </c:pt>
                <c:pt idx="322">
                  <c:v>-43.91245</c:v>
                </c:pt>
                <c:pt idx="323">
                  <c:v>-44.257400000000004</c:v>
                </c:pt>
                <c:pt idx="324">
                  <c:v>-44.670590000000011</c:v>
                </c:pt>
                <c:pt idx="325">
                  <c:v>-45.157340000000005</c:v>
                </c:pt>
                <c:pt idx="326">
                  <c:v>-45.699990000000064</c:v>
                </c:pt>
                <c:pt idx="327">
                  <c:v>-46.266970000000065</c:v>
                </c:pt>
                <c:pt idx="328">
                  <c:v>-46.827600000000004</c:v>
                </c:pt>
                <c:pt idx="329">
                  <c:v>-47.366390000000003</c:v>
                </c:pt>
                <c:pt idx="330">
                  <c:v>-47.887089999999944</c:v>
                </c:pt>
                <c:pt idx="331">
                  <c:v>-48.401059999999994</c:v>
                </c:pt>
                <c:pt idx="332">
                  <c:v>-48.905790000000003</c:v>
                </c:pt>
                <c:pt idx="333">
                  <c:v>-49.366400000000006</c:v>
                </c:pt>
                <c:pt idx="334">
                  <c:v>-49.715000000000003</c:v>
                </c:pt>
                <c:pt idx="335">
                  <c:v>-49.878479999999996</c:v>
                </c:pt>
                <c:pt idx="336">
                  <c:v>-49.823460000000004</c:v>
                </c:pt>
                <c:pt idx="337">
                  <c:v>-49.577350000000003</c:v>
                </c:pt>
                <c:pt idx="338">
                  <c:v>-49.201889999999999</c:v>
                </c:pt>
                <c:pt idx="339">
                  <c:v>-48.750160000000001</c:v>
                </c:pt>
                <c:pt idx="340">
                  <c:v>-48.24606</c:v>
                </c:pt>
                <c:pt idx="341">
                  <c:v>-47.691700000000012</c:v>
                </c:pt>
                <c:pt idx="342">
                  <c:v>-47.0871</c:v>
                </c:pt>
                <c:pt idx="343">
                  <c:v>-46.444479999999999</c:v>
                </c:pt>
                <c:pt idx="344">
                  <c:v>-45.788870000000003</c:v>
                </c:pt>
                <c:pt idx="345">
                  <c:v>-45.148110000000088</c:v>
                </c:pt>
                <c:pt idx="346">
                  <c:v>-44.541930000000001</c:v>
                </c:pt>
                <c:pt idx="347">
                  <c:v>-43.976620000000004</c:v>
                </c:pt>
                <c:pt idx="348">
                  <c:v>-43.446170000000002</c:v>
                </c:pt>
                <c:pt idx="349">
                  <c:v>-42.938160000000003</c:v>
                </c:pt>
                <c:pt idx="350">
                  <c:v>-42.441019999999995</c:v>
                </c:pt>
                <c:pt idx="351">
                  <c:v>-41.949649999999998</c:v>
                </c:pt>
                <c:pt idx="352">
                  <c:v>-41.466850000000001</c:v>
                </c:pt>
                <c:pt idx="353">
                  <c:v>-41.000440000000005</c:v>
                </c:pt>
                <c:pt idx="354">
                  <c:v>-40.558370000000011</c:v>
                </c:pt>
                <c:pt idx="355">
                  <c:v>-40.144400000000005</c:v>
                </c:pt>
                <c:pt idx="356">
                  <c:v>-39.756460000000004</c:v>
                </c:pt>
                <c:pt idx="357">
                  <c:v>-39.387789999999995</c:v>
                </c:pt>
                <c:pt idx="358">
                  <c:v>-39.030170000000012</c:v>
                </c:pt>
                <c:pt idx="359">
                  <c:v>-38.67756</c:v>
                </c:pt>
                <c:pt idx="360">
                  <c:v>-38.328430000000012</c:v>
                </c:pt>
                <c:pt idx="361">
                  <c:v>-37.985760000000006</c:v>
                </c:pt>
                <c:pt idx="362">
                  <c:v>-37.654759999999996</c:v>
                </c:pt>
                <c:pt idx="363">
                  <c:v>-37.339879999999994</c:v>
                </c:pt>
                <c:pt idx="364">
                  <c:v>-37.042440000000006</c:v>
                </c:pt>
                <c:pt idx="365">
                  <c:v>-36.759990000000002</c:v>
                </c:pt>
                <c:pt idx="366">
                  <c:v>-36.487499999999997</c:v>
                </c:pt>
                <c:pt idx="367">
                  <c:v>-36.219720000000002</c:v>
                </c:pt>
                <c:pt idx="368">
                  <c:v>-35.953540000000004</c:v>
                </c:pt>
                <c:pt idx="369">
                  <c:v>-35.689190000000011</c:v>
                </c:pt>
                <c:pt idx="370">
                  <c:v>-35.429750000000013</c:v>
                </c:pt>
                <c:pt idx="371">
                  <c:v>-35.179290000000002</c:v>
                </c:pt>
                <c:pt idx="372">
                  <c:v>-34.940669999999997</c:v>
                </c:pt>
                <c:pt idx="373">
                  <c:v>-34.714040000000004</c:v>
                </c:pt>
                <c:pt idx="374">
                  <c:v>-34.496790000000011</c:v>
                </c:pt>
                <c:pt idx="375">
                  <c:v>-34.284770000000002</c:v>
                </c:pt>
                <c:pt idx="376">
                  <c:v>-34.074249999999999</c:v>
                </c:pt>
                <c:pt idx="377">
                  <c:v>-33.863659999999996</c:v>
                </c:pt>
                <c:pt idx="378">
                  <c:v>-33.654219999999995</c:v>
                </c:pt>
                <c:pt idx="379">
                  <c:v>-33.449150000000003</c:v>
                </c:pt>
                <c:pt idx="380">
                  <c:v>-33.251899999999999</c:v>
                </c:pt>
                <c:pt idx="381">
                  <c:v>-33.06438</c:v>
                </c:pt>
                <c:pt idx="382">
                  <c:v>-32.885889999999996</c:v>
                </c:pt>
                <c:pt idx="383">
                  <c:v>-32.713410000000003</c:v>
                </c:pt>
                <c:pt idx="384">
                  <c:v>-32.54298</c:v>
                </c:pt>
                <c:pt idx="385">
                  <c:v>-32.371619999999993</c:v>
                </c:pt>
                <c:pt idx="386">
                  <c:v>-32.198720000000073</c:v>
                </c:pt>
                <c:pt idx="387">
                  <c:v>-32.026390000000013</c:v>
                </c:pt>
                <c:pt idx="388">
                  <c:v>-31.858280000000001</c:v>
                </c:pt>
                <c:pt idx="389">
                  <c:v>-31.697659999999999</c:v>
                </c:pt>
                <c:pt idx="390">
                  <c:v>-31.545609999999954</c:v>
                </c:pt>
                <c:pt idx="391">
                  <c:v>-31.400079999999967</c:v>
                </c:pt>
                <c:pt idx="392">
                  <c:v>-31.256529999999962</c:v>
                </c:pt>
                <c:pt idx="393">
                  <c:v>-31.109729999999963</c:v>
                </c:pt>
                <c:pt idx="394">
                  <c:v>-30.95628</c:v>
                </c:pt>
                <c:pt idx="395">
                  <c:v>-30.796539999999947</c:v>
                </c:pt>
                <c:pt idx="396">
                  <c:v>-30.63514</c:v>
                </c:pt>
                <c:pt idx="397">
                  <c:v>-30.479699999999962</c:v>
                </c:pt>
                <c:pt idx="398">
                  <c:v>-30.338349999999959</c:v>
                </c:pt>
                <c:pt idx="399">
                  <c:v>-30.217099999999999</c:v>
                </c:pt>
                <c:pt idx="400">
                  <c:v>-30.11794000000004</c:v>
                </c:pt>
                <c:pt idx="401">
                  <c:v>-30.038219999999964</c:v>
                </c:pt>
                <c:pt idx="402">
                  <c:v>-29.971520000000002</c:v>
                </c:pt>
                <c:pt idx="403">
                  <c:v>-29.909569999999963</c:v>
                </c:pt>
                <c:pt idx="404">
                  <c:v>-29.844799999999989</c:v>
                </c:pt>
                <c:pt idx="405">
                  <c:v>-29.772429999999954</c:v>
                </c:pt>
                <c:pt idx="406">
                  <c:v>-29.69154</c:v>
                </c:pt>
                <c:pt idx="407">
                  <c:v>-29.604469999999999</c:v>
                </c:pt>
                <c:pt idx="408">
                  <c:v>-29.515250000000005</c:v>
                </c:pt>
                <c:pt idx="409">
                  <c:v>-29.427639999999947</c:v>
                </c:pt>
                <c:pt idx="410">
                  <c:v>-29.34376</c:v>
                </c:pt>
                <c:pt idx="411">
                  <c:v>-29.263769999999958</c:v>
                </c:pt>
                <c:pt idx="412">
                  <c:v>-29.186429999999962</c:v>
                </c:pt>
                <c:pt idx="413">
                  <c:v>-29.110189999999999</c:v>
                </c:pt>
                <c:pt idx="414">
                  <c:v>-29.034279999999999</c:v>
                </c:pt>
                <c:pt idx="415">
                  <c:v>-28.959150000000001</c:v>
                </c:pt>
                <c:pt idx="416">
                  <c:v>-28.88625</c:v>
                </c:pt>
                <c:pt idx="417">
                  <c:v>-28.817219999999999</c:v>
                </c:pt>
                <c:pt idx="418">
                  <c:v>-28.753060000000001</c:v>
                </c:pt>
                <c:pt idx="419">
                  <c:v>-28.693639999999959</c:v>
                </c:pt>
                <c:pt idx="420">
                  <c:v>-28.637760000000036</c:v>
                </c:pt>
                <c:pt idx="421">
                  <c:v>-28.5838</c:v>
                </c:pt>
                <c:pt idx="422">
                  <c:v>-28.5305</c:v>
                </c:pt>
                <c:pt idx="423">
                  <c:v>-28.47766</c:v>
                </c:pt>
                <c:pt idx="424">
                  <c:v>-28.426159999999989</c:v>
                </c:pt>
                <c:pt idx="425">
                  <c:v>-28.377559999999999</c:v>
                </c:pt>
                <c:pt idx="426">
                  <c:v>-28.333310000000001</c:v>
                </c:pt>
                <c:pt idx="427">
                  <c:v>-28.294090000000001</c:v>
                </c:pt>
                <c:pt idx="428">
                  <c:v>-28.259399999999989</c:v>
                </c:pt>
                <c:pt idx="429">
                  <c:v>-28.227900000000005</c:v>
                </c:pt>
                <c:pt idx="430">
                  <c:v>-28.19802</c:v>
                </c:pt>
                <c:pt idx="431">
                  <c:v>-28.168739999999943</c:v>
                </c:pt>
                <c:pt idx="432">
                  <c:v>-28.1401</c:v>
                </c:pt>
                <c:pt idx="433">
                  <c:v>-28.113180000000032</c:v>
                </c:pt>
                <c:pt idx="434">
                  <c:v>-28.089609999999954</c:v>
                </c:pt>
                <c:pt idx="435">
                  <c:v>-28.07075</c:v>
                </c:pt>
                <c:pt idx="436">
                  <c:v>-28.057079999999999</c:v>
                </c:pt>
                <c:pt idx="437">
                  <c:v>-28.047950000000036</c:v>
                </c:pt>
                <c:pt idx="438">
                  <c:v>-28.041879999999999</c:v>
                </c:pt>
                <c:pt idx="439">
                  <c:v>-28.037310000000005</c:v>
                </c:pt>
                <c:pt idx="440">
                  <c:v>-28.033300000000001</c:v>
                </c:pt>
                <c:pt idx="441">
                  <c:v>-28.030080000000005</c:v>
                </c:pt>
                <c:pt idx="442">
                  <c:v>-28.028890000000001</c:v>
                </c:pt>
                <c:pt idx="443">
                  <c:v>-28.031510000000001</c:v>
                </c:pt>
                <c:pt idx="444">
                  <c:v>-28.039339999999989</c:v>
                </c:pt>
                <c:pt idx="445">
                  <c:v>-28.052810000000001</c:v>
                </c:pt>
                <c:pt idx="446">
                  <c:v>-28.07114</c:v>
                </c:pt>
                <c:pt idx="447">
                  <c:v>-28.092689999999962</c:v>
                </c:pt>
                <c:pt idx="448">
                  <c:v>-28.115739999999963</c:v>
                </c:pt>
                <c:pt idx="449">
                  <c:v>-28.139309999999988</c:v>
                </c:pt>
                <c:pt idx="450">
                  <c:v>-28.163699999999963</c:v>
                </c:pt>
                <c:pt idx="451">
                  <c:v>-28.190349999999963</c:v>
                </c:pt>
                <c:pt idx="452">
                  <c:v>-28.221260000000001</c:v>
                </c:pt>
                <c:pt idx="453">
                  <c:v>-28.258030000000002</c:v>
                </c:pt>
                <c:pt idx="454">
                  <c:v>-28.301179999999999</c:v>
                </c:pt>
                <c:pt idx="455">
                  <c:v>-28.34984</c:v>
                </c:pt>
                <c:pt idx="456">
                  <c:v>-28.402199999999958</c:v>
                </c:pt>
                <c:pt idx="457">
                  <c:v>-28.45628</c:v>
                </c:pt>
                <c:pt idx="458">
                  <c:v>-28.510950000000044</c:v>
                </c:pt>
                <c:pt idx="459">
                  <c:v>-28.566439999999954</c:v>
                </c:pt>
                <c:pt idx="460">
                  <c:v>-28.624369999999999</c:v>
                </c:pt>
                <c:pt idx="461">
                  <c:v>-28.686990000000005</c:v>
                </c:pt>
                <c:pt idx="462">
                  <c:v>-28.756239999999959</c:v>
                </c:pt>
                <c:pt idx="463">
                  <c:v>-28.832789999999989</c:v>
                </c:pt>
                <c:pt idx="464">
                  <c:v>-28.915780000000002</c:v>
                </c:pt>
                <c:pt idx="465">
                  <c:v>-29.003160000000001</c:v>
                </c:pt>
                <c:pt idx="466">
                  <c:v>-29.092609999999958</c:v>
                </c:pt>
                <c:pt idx="467">
                  <c:v>-29.182699999999958</c:v>
                </c:pt>
                <c:pt idx="468">
                  <c:v>-29.27355</c:v>
                </c:pt>
                <c:pt idx="469">
                  <c:v>-29.366890000000001</c:v>
                </c:pt>
                <c:pt idx="470">
                  <c:v>-29.465319999999924</c:v>
                </c:pt>
                <c:pt idx="471">
                  <c:v>-29.571120000000001</c:v>
                </c:pt>
                <c:pt idx="472">
                  <c:v>-29.685189999999963</c:v>
                </c:pt>
                <c:pt idx="473">
                  <c:v>-29.806619999999963</c:v>
                </c:pt>
                <c:pt idx="474">
                  <c:v>-29.933029999999963</c:v>
                </c:pt>
                <c:pt idx="475">
                  <c:v>-30.061639999999958</c:v>
                </c:pt>
                <c:pt idx="476">
                  <c:v>-30.190529999999963</c:v>
                </c:pt>
                <c:pt idx="477">
                  <c:v>-30.31962</c:v>
                </c:pt>
                <c:pt idx="478">
                  <c:v>-30.450759999999963</c:v>
                </c:pt>
                <c:pt idx="479">
                  <c:v>-30.586829999999967</c:v>
                </c:pt>
                <c:pt idx="480">
                  <c:v>-30.730429999999959</c:v>
                </c:pt>
                <c:pt idx="481">
                  <c:v>-30.882529999999935</c:v>
                </c:pt>
                <c:pt idx="482">
                  <c:v>-31.041860000000032</c:v>
                </c:pt>
                <c:pt idx="483">
                  <c:v>-31.205309999999958</c:v>
                </c:pt>
                <c:pt idx="484">
                  <c:v>-31.369199999999989</c:v>
                </c:pt>
                <c:pt idx="485">
                  <c:v>-31.530850000000044</c:v>
                </c:pt>
                <c:pt idx="486">
                  <c:v>-31.689739999999954</c:v>
                </c:pt>
                <c:pt idx="487">
                  <c:v>-31.847650000000005</c:v>
                </c:pt>
                <c:pt idx="488">
                  <c:v>-32.0075</c:v>
                </c:pt>
                <c:pt idx="489">
                  <c:v>-32.17163</c:v>
                </c:pt>
                <c:pt idx="490">
                  <c:v>-32.340170000000001</c:v>
                </c:pt>
                <c:pt idx="491">
                  <c:v>-32.510380000000005</c:v>
                </c:pt>
                <c:pt idx="492">
                  <c:v>-32.677250000000001</c:v>
                </c:pt>
                <c:pt idx="493">
                  <c:v>-32.835330000000013</c:v>
                </c:pt>
                <c:pt idx="494">
                  <c:v>-32.980730000000001</c:v>
                </c:pt>
                <c:pt idx="495">
                  <c:v>-33.112460000000006</c:v>
                </c:pt>
                <c:pt idx="496">
                  <c:v>-33.232220000000012</c:v>
                </c:pt>
                <c:pt idx="497">
                  <c:v>-33.342620000000004</c:v>
                </c:pt>
                <c:pt idx="498">
                  <c:v>-33.444889999999994</c:v>
                </c:pt>
                <c:pt idx="499">
                  <c:v>-33.537110000000013</c:v>
                </c:pt>
                <c:pt idx="500">
                  <c:v>-33.614049999999999</c:v>
                </c:pt>
                <c:pt idx="501">
                  <c:v>-33.668810000000065</c:v>
                </c:pt>
                <c:pt idx="502">
                  <c:v>-33.695530000000105</c:v>
                </c:pt>
                <c:pt idx="503">
                  <c:v>-33.691780000000001</c:v>
                </c:pt>
                <c:pt idx="504">
                  <c:v>-33.659279999999995</c:v>
                </c:pt>
                <c:pt idx="505">
                  <c:v>-33.602430000000012</c:v>
                </c:pt>
                <c:pt idx="506">
                  <c:v>-33.525710000000089</c:v>
                </c:pt>
                <c:pt idx="507">
                  <c:v>-33.431180000000005</c:v>
                </c:pt>
                <c:pt idx="508">
                  <c:v>-33.317649999999944</c:v>
                </c:pt>
                <c:pt idx="509">
                  <c:v>-33.181740000000005</c:v>
                </c:pt>
                <c:pt idx="510">
                  <c:v>-33.020290000000003</c:v>
                </c:pt>
                <c:pt idx="511">
                  <c:v>-32.83278</c:v>
                </c:pt>
                <c:pt idx="512">
                  <c:v>-32.622280000000003</c:v>
                </c:pt>
                <c:pt idx="513">
                  <c:v>-32.394689999999997</c:v>
                </c:pt>
                <c:pt idx="514">
                  <c:v>-32.156459999999996</c:v>
                </c:pt>
                <c:pt idx="515">
                  <c:v>-31.912389999999959</c:v>
                </c:pt>
                <c:pt idx="516">
                  <c:v>-31.66431</c:v>
                </c:pt>
                <c:pt idx="517">
                  <c:v>-31.411370000000005</c:v>
                </c:pt>
                <c:pt idx="518">
                  <c:v>-31.151460000000036</c:v>
                </c:pt>
                <c:pt idx="519">
                  <c:v>-30.883109999999963</c:v>
                </c:pt>
                <c:pt idx="520">
                  <c:v>-30.606829999999999</c:v>
                </c:pt>
                <c:pt idx="521">
                  <c:v>-30.325369999999989</c:v>
                </c:pt>
                <c:pt idx="522">
                  <c:v>-30.0428</c:v>
                </c:pt>
                <c:pt idx="523">
                  <c:v>-29.762989999999963</c:v>
                </c:pt>
                <c:pt idx="524">
                  <c:v>-29.488299999999935</c:v>
                </c:pt>
                <c:pt idx="525">
                  <c:v>-29.218990000000005</c:v>
                </c:pt>
                <c:pt idx="526">
                  <c:v>-28.953600000000002</c:v>
                </c:pt>
                <c:pt idx="527">
                  <c:v>-28.689950000000032</c:v>
                </c:pt>
                <c:pt idx="528">
                  <c:v>-28.426449999999935</c:v>
                </c:pt>
                <c:pt idx="529">
                  <c:v>-28.162839999999989</c:v>
                </c:pt>
                <c:pt idx="530">
                  <c:v>-27.900399999999962</c:v>
                </c:pt>
                <c:pt idx="531">
                  <c:v>-27.641359999999999</c:v>
                </c:pt>
                <c:pt idx="532">
                  <c:v>-27.387899999999988</c:v>
                </c:pt>
                <c:pt idx="533">
                  <c:v>-27.14132</c:v>
                </c:pt>
                <c:pt idx="534">
                  <c:v>-26.901610000000002</c:v>
                </c:pt>
                <c:pt idx="535">
                  <c:v>-26.667560000000005</c:v>
                </c:pt>
                <c:pt idx="536">
                  <c:v>-26.437449999999959</c:v>
                </c:pt>
                <c:pt idx="537">
                  <c:v>-26.20983</c:v>
                </c:pt>
                <c:pt idx="538">
                  <c:v>-25.984089999999959</c:v>
                </c:pt>
                <c:pt idx="539">
                  <c:v>-25.760679999999958</c:v>
                </c:pt>
                <c:pt idx="540">
                  <c:v>-25.54081</c:v>
                </c:pt>
                <c:pt idx="541">
                  <c:v>-25.325849999999967</c:v>
                </c:pt>
                <c:pt idx="542">
                  <c:v>-25.11674</c:v>
                </c:pt>
                <c:pt idx="543">
                  <c:v>-24.913620000000002</c:v>
                </c:pt>
                <c:pt idx="544">
                  <c:v>-24.715820000000001</c:v>
                </c:pt>
                <c:pt idx="545">
                  <c:v>-24.522200000000002</c:v>
                </c:pt>
                <c:pt idx="546">
                  <c:v>-24.331630000000001</c:v>
                </c:pt>
                <c:pt idx="547">
                  <c:v>-24.143450000000001</c:v>
                </c:pt>
                <c:pt idx="548">
                  <c:v>-23.957650000000001</c:v>
                </c:pt>
                <c:pt idx="549">
                  <c:v>-23.774809999999999</c:v>
                </c:pt>
                <c:pt idx="550">
                  <c:v>-23.595779999999962</c:v>
                </c:pt>
                <c:pt idx="551">
                  <c:v>-23.421289999999967</c:v>
                </c:pt>
                <c:pt idx="552">
                  <c:v>-23.251619999999967</c:v>
                </c:pt>
                <c:pt idx="553">
                  <c:v>-23.086539999999935</c:v>
                </c:pt>
                <c:pt idx="554">
                  <c:v>-22.925389999999954</c:v>
                </c:pt>
                <c:pt idx="555">
                  <c:v>-22.76737</c:v>
                </c:pt>
                <c:pt idx="556">
                  <c:v>-22.61187000000006</c:v>
                </c:pt>
                <c:pt idx="557">
                  <c:v>-22.45861999999995</c:v>
                </c:pt>
                <c:pt idx="558">
                  <c:v>-22.307770000000001</c:v>
                </c:pt>
                <c:pt idx="559">
                  <c:v>-22.15980000000004</c:v>
                </c:pt>
                <c:pt idx="560">
                  <c:v>-22.015260000000001</c:v>
                </c:pt>
                <c:pt idx="561">
                  <c:v>-21.874569999999999</c:v>
                </c:pt>
                <c:pt idx="562">
                  <c:v>-21.737900000000032</c:v>
                </c:pt>
                <c:pt idx="563">
                  <c:v>-21.605090000000001</c:v>
                </c:pt>
                <c:pt idx="564">
                  <c:v>-21.475789999999954</c:v>
                </c:pt>
                <c:pt idx="565">
                  <c:v>-21.34957</c:v>
                </c:pt>
                <c:pt idx="566">
                  <c:v>-21.226089999999989</c:v>
                </c:pt>
                <c:pt idx="567">
                  <c:v>-21.1052</c:v>
                </c:pt>
                <c:pt idx="568">
                  <c:v>-20.986910000000002</c:v>
                </c:pt>
                <c:pt idx="569">
                  <c:v>-20.871359999999999</c:v>
                </c:pt>
                <c:pt idx="570">
                  <c:v>-20.758679999999959</c:v>
                </c:pt>
                <c:pt idx="571">
                  <c:v>-20.648879999999988</c:v>
                </c:pt>
                <c:pt idx="572">
                  <c:v>-20.541840000000001</c:v>
                </c:pt>
                <c:pt idx="573">
                  <c:v>-20.437249999999963</c:v>
                </c:pt>
                <c:pt idx="574">
                  <c:v>-20.334769999999999</c:v>
                </c:pt>
                <c:pt idx="575">
                  <c:v>-20.234100000000005</c:v>
                </c:pt>
                <c:pt idx="576">
                  <c:v>-20.135110000000001</c:v>
                </c:pt>
                <c:pt idx="577">
                  <c:v>-20.037920000000032</c:v>
                </c:pt>
                <c:pt idx="578">
                  <c:v>-19.94285</c:v>
                </c:pt>
                <c:pt idx="579">
                  <c:v>-19.850339999999989</c:v>
                </c:pt>
                <c:pt idx="580">
                  <c:v>-19.760779999999954</c:v>
                </c:pt>
                <c:pt idx="581">
                  <c:v>-19.67435000000004</c:v>
                </c:pt>
                <c:pt idx="582">
                  <c:v>-19.590969999999999</c:v>
                </c:pt>
                <c:pt idx="583">
                  <c:v>-19.510259999999999</c:v>
                </c:pt>
                <c:pt idx="584">
                  <c:v>-19.431709999999963</c:v>
                </c:pt>
                <c:pt idx="585">
                  <c:v>-19.354839999999999</c:v>
                </c:pt>
                <c:pt idx="586">
                  <c:v>-19.27938</c:v>
                </c:pt>
                <c:pt idx="587">
                  <c:v>-19.205439999999935</c:v>
                </c:pt>
                <c:pt idx="588">
                  <c:v>-19.133400000000005</c:v>
                </c:pt>
                <c:pt idx="589">
                  <c:v>-19.063800000000001</c:v>
                </c:pt>
                <c:pt idx="590">
                  <c:v>-18.997140000000002</c:v>
                </c:pt>
                <c:pt idx="591">
                  <c:v>-18.933619999999962</c:v>
                </c:pt>
                <c:pt idx="592">
                  <c:v>-18.87304</c:v>
                </c:pt>
                <c:pt idx="593">
                  <c:v>-18.814880000000045</c:v>
                </c:pt>
                <c:pt idx="594">
                  <c:v>-18.758469999999967</c:v>
                </c:pt>
                <c:pt idx="595">
                  <c:v>-18.703279999999989</c:v>
                </c:pt>
                <c:pt idx="596">
                  <c:v>-18.64912</c:v>
                </c:pt>
                <c:pt idx="597">
                  <c:v>-18.59628</c:v>
                </c:pt>
                <c:pt idx="598">
                  <c:v>-18.545349999999935</c:v>
                </c:pt>
                <c:pt idx="599">
                  <c:v>-18.497070000000001</c:v>
                </c:pt>
                <c:pt idx="600">
                  <c:v>-18.451920000000001</c:v>
                </c:pt>
                <c:pt idx="601">
                  <c:v>-18.409960000000005</c:v>
                </c:pt>
                <c:pt idx="602">
                  <c:v>-18.370760000000001</c:v>
                </c:pt>
                <c:pt idx="603">
                  <c:v>-18.333559999999999</c:v>
                </c:pt>
                <c:pt idx="604">
                  <c:v>-18.297609999999963</c:v>
                </c:pt>
                <c:pt idx="605">
                  <c:v>-18.262429999999924</c:v>
                </c:pt>
                <c:pt idx="606">
                  <c:v>-18.228090000000002</c:v>
                </c:pt>
                <c:pt idx="607">
                  <c:v>-18.195150000000005</c:v>
                </c:pt>
                <c:pt idx="608">
                  <c:v>-18.164449999999963</c:v>
                </c:pt>
                <c:pt idx="609">
                  <c:v>-18.13673</c:v>
                </c:pt>
                <c:pt idx="610">
                  <c:v>-18.11233</c:v>
                </c:pt>
                <c:pt idx="611">
                  <c:v>-18.091000000000001</c:v>
                </c:pt>
                <c:pt idx="612">
                  <c:v>-18.072009999999963</c:v>
                </c:pt>
                <c:pt idx="613">
                  <c:v>-18.054449999999989</c:v>
                </c:pt>
                <c:pt idx="614">
                  <c:v>-18.03764</c:v>
                </c:pt>
                <c:pt idx="615">
                  <c:v>-18.02139</c:v>
                </c:pt>
                <c:pt idx="616">
                  <c:v>-18.006119999999989</c:v>
                </c:pt>
                <c:pt idx="617">
                  <c:v>-17.992669999999954</c:v>
                </c:pt>
                <c:pt idx="618">
                  <c:v>-17.98197</c:v>
                </c:pt>
                <c:pt idx="619">
                  <c:v>-17.974550000000001</c:v>
                </c:pt>
                <c:pt idx="620">
                  <c:v>-17.970399999999962</c:v>
                </c:pt>
                <c:pt idx="621">
                  <c:v>-17.968919999999958</c:v>
                </c:pt>
                <c:pt idx="622">
                  <c:v>-17.969149999999935</c:v>
                </c:pt>
                <c:pt idx="623">
                  <c:v>-17.970269999999989</c:v>
                </c:pt>
                <c:pt idx="624">
                  <c:v>-17.971889999999988</c:v>
                </c:pt>
                <c:pt idx="625">
                  <c:v>-17.974250000000001</c:v>
                </c:pt>
                <c:pt idx="626">
                  <c:v>-17.97813999999995</c:v>
                </c:pt>
                <c:pt idx="627">
                  <c:v>-17.984519999999954</c:v>
                </c:pt>
                <c:pt idx="628">
                  <c:v>-17.994119999999963</c:v>
                </c:pt>
                <c:pt idx="629">
                  <c:v>-18.007100000000001</c:v>
                </c:pt>
                <c:pt idx="630">
                  <c:v>-18.02298</c:v>
                </c:pt>
                <c:pt idx="631">
                  <c:v>-18.040870000000005</c:v>
                </c:pt>
                <c:pt idx="632">
                  <c:v>-18.059830000000005</c:v>
                </c:pt>
                <c:pt idx="633">
                  <c:v>-18.07931</c:v>
                </c:pt>
                <c:pt idx="634">
                  <c:v>-18.09937</c:v>
                </c:pt>
                <c:pt idx="635">
                  <c:v>-18.12068</c:v>
                </c:pt>
                <c:pt idx="636">
                  <c:v>-18.144210000000001</c:v>
                </c:pt>
                <c:pt idx="637">
                  <c:v>-18.17079</c:v>
                </c:pt>
                <c:pt idx="638">
                  <c:v>-18.200759999999963</c:v>
                </c:pt>
                <c:pt idx="639">
                  <c:v>-18.233799999999963</c:v>
                </c:pt>
                <c:pt idx="640">
                  <c:v>-18.269119999999958</c:v>
                </c:pt>
                <c:pt idx="641">
                  <c:v>-18.30575</c:v>
                </c:pt>
                <c:pt idx="642">
                  <c:v>-18.343019999999989</c:v>
                </c:pt>
                <c:pt idx="643">
                  <c:v>-18.38081</c:v>
                </c:pt>
                <c:pt idx="644">
                  <c:v>-18.419650000000001</c:v>
                </c:pt>
                <c:pt idx="645">
                  <c:v>-18.460429999999935</c:v>
                </c:pt>
                <c:pt idx="646">
                  <c:v>-18.504020000000001</c:v>
                </c:pt>
                <c:pt idx="647">
                  <c:v>-18.550899999999999</c:v>
                </c:pt>
                <c:pt idx="648">
                  <c:v>-18.600930000000005</c:v>
                </c:pt>
                <c:pt idx="649">
                  <c:v>-18.653459999999999</c:v>
                </c:pt>
                <c:pt idx="650">
                  <c:v>-18.707560000000001</c:v>
                </c:pt>
                <c:pt idx="651">
                  <c:v>-18.762459999999958</c:v>
                </c:pt>
                <c:pt idx="652">
                  <c:v>-18.81786000000006</c:v>
                </c:pt>
                <c:pt idx="653">
                  <c:v>-18.87405000000004</c:v>
                </c:pt>
                <c:pt idx="654">
                  <c:v>-18.931739999999962</c:v>
                </c:pt>
                <c:pt idx="655">
                  <c:v>-18.99175</c:v>
                </c:pt>
                <c:pt idx="656">
                  <c:v>-19.054670000000005</c:v>
                </c:pt>
                <c:pt idx="657">
                  <c:v>-19.12058</c:v>
                </c:pt>
                <c:pt idx="658">
                  <c:v>-19.189039999999963</c:v>
                </c:pt>
                <c:pt idx="659">
                  <c:v>-19.259319999999963</c:v>
                </c:pt>
                <c:pt idx="660">
                  <c:v>-19.330660000000005</c:v>
                </c:pt>
                <c:pt idx="661">
                  <c:v>-19.402579999999954</c:v>
                </c:pt>
                <c:pt idx="662">
                  <c:v>-19.47505</c:v>
                </c:pt>
                <c:pt idx="663">
                  <c:v>-19.548439999999935</c:v>
                </c:pt>
                <c:pt idx="664">
                  <c:v>-19.623339999999963</c:v>
                </c:pt>
                <c:pt idx="665">
                  <c:v>-19.70027</c:v>
                </c:pt>
                <c:pt idx="666">
                  <c:v>-19.77947</c:v>
                </c:pt>
                <c:pt idx="667">
                  <c:v>-19.86083</c:v>
                </c:pt>
                <c:pt idx="668">
                  <c:v>-19.943909999999963</c:v>
                </c:pt>
                <c:pt idx="669">
                  <c:v>-20.028119999999962</c:v>
                </c:pt>
                <c:pt idx="670">
                  <c:v>-20.112919999999999</c:v>
                </c:pt>
                <c:pt idx="671">
                  <c:v>-20.197929999999999</c:v>
                </c:pt>
                <c:pt idx="672">
                  <c:v>-20.283029999999954</c:v>
                </c:pt>
                <c:pt idx="673">
                  <c:v>-20.36835</c:v>
                </c:pt>
                <c:pt idx="674">
                  <c:v>-20.454149999999959</c:v>
                </c:pt>
                <c:pt idx="675">
                  <c:v>-20.540709999999958</c:v>
                </c:pt>
                <c:pt idx="676">
                  <c:v>-20.628240000000002</c:v>
                </c:pt>
                <c:pt idx="677">
                  <c:v>-20.716750000000001</c:v>
                </c:pt>
                <c:pt idx="678">
                  <c:v>-20.805969999999999</c:v>
                </c:pt>
                <c:pt idx="679">
                  <c:v>-20.895389999999963</c:v>
                </c:pt>
                <c:pt idx="680">
                  <c:v>-20.984319999999947</c:v>
                </c:pt>
                <c:pt idx="681">
                  <c:v>-21.072019999999959</c:v>
                </c:pt>
                <c:pt idx="682">
                  <c:v>-21.15792000000004</c:v>
                </c:pt>
                <c:pt idx="683">
                  <c:v>-21.241800000000001</c:v>
                </c:pt>
                <c:pt idx="684">
                  <c:v>-21.323840000000001</c:v>
                </c:pt>
                <c:pt idx="685">
                  <c:v>-21.404520000000002</c:v>
                </c:pt>
                <c:pt idx="686">
                  <c:v>-21.484380000000002</c:v>
                </c:pt>
                <c:pt idx="687">
                  <c:v>-21.563629999999954</c:v>
                </c:pt>
                <c:pt idx="688">
                  <c:v>-21.641929999999999</c:v>
                </c:pt>
                <c:pt idx="689">
                  <c:v>-21.718330000000002</c:v>
                </c:pt>
                <c:pt idx="690">
                  <c:v>-21.79147</c:v>
                </c:pt>
                <c:pt idx="691">
                  <c:v>-21.86007</c:v>
                </c:pt>
                <c:pt idx="692">
                  <c:v>-21.923399999999958</c:v>
                </c:pt>
                <c:pt idx="693">
                  <c:v>-21.981529999999935</c:v>
                </c:pt>
                <c:pt idx="694">
                  <c:v>-22.03529</c:v>
                </c:pt>
                <c:pt idx="695">
                  <c:v>-22.085799999999935</c:v>
                </c:pt>
                <c:pt idx="696">
                  <c:v>-22.13381000000004</c:v>
                </c:pt>
                <c:pt idx="697">
                  <c:v>-22.179220000000001</c:v>
                </c:pt>
                <c:pt idx="698">
                  <c:v>-22.220870000000001</c:v>
                </c:pt>
                <c:pt idx="699">
                  <c:v>-22.256950000000032</c:v>
                </c:pt>
                <c:pt idx="700">
                  <c:v>-22.285679999999935</c:v>
                </c:pt>
                <c:pt idx="701">
                  <c:v>-22.306100000000001</c:v>
                </c:pt>
                <c:pt idx="702">
                  <c:v>-22.318539999999963</c:v>
                </c:pt>
                <c:pt idx="703">
                  <c:v>-22.324439999999989</c:v>
                </c:pt>
                <c:pt idx="704">
                  <c:v>-22.325679999999959</c:v>
                </c:pt>
                <c:pt idx="705">
                  <c:v>-22.32366</c:v>
                </c:pt>
                <c:pt idx="706">
                  <c:v>-22.318549999999959</c:v>
                </c:pt>
                <c:pt idx="707">
                  <c:v>-22.309170000000005</c:v>
                </c:pt>
                <c:pt idx="708">
                  <c:v>-22.293500000000002</c:v>
                </c:pt>
                <c:pt idx="709">
                  <c:v>-22.269599999999958</c:v>
                </c:pt>
                <c:pt idx="710">
                  <c:v>-22.236660000000001</c:v>
                </c:pt>
                <c:pt idx="711">
                  <c:v>-22.195419999999963</c:v>
                </c:pt>
                <c:pt idx="712">
                  <c:v>-22.147939999999988</c:v>
                </c:pt>
                <c:pt idx="713">
                  <c:v>-22.096699999999959</c:v>
                </c:pt>
                <c:pt idx="714">
                  <c:v>-22.043519999999958</c:v>
                </c:pt>
                <c:pt idx="715">
                  <c:v>-21.988809999999958</c:v>
                </c:pt>
                <c:pt idx="716">
                  <c:v>-21.931439999999959</c:v>
                </c:pt>
                <c:pt idx="717">
                  <c:v>-21.869399999999963</c:v>
                </c:pt>
                <c:pt idx="718">
                  <c:v>-21.800879999999999</c:v>
                </c:pt>
                <c:pt idx="719">
                  <c:v>-21.725219999999947</c:v>
                </c:pt>
                <c:pt idx="720">
                  <c:v>-21.643370000000001</c:v>
                </c:pt>
                <c:pt idx="721">
                  <c:v>-21.557559999999999</c:v>
                </c:pt>
                <c:pt idx="722">
                  <c:v>-21.470379999999963</c:v>
                </c:pt>
                <c:pt idx="723">
                  <c:v>-21.383709999999958</c:v>
                </c:pt>
                <c:pt idx="724">
                  <c:v>-21.297989999999999</c:v>
                </c:pt>
                <c:pt idx="725">
                  <c:v>-21.21219</c:v>
                </c:pt>
                <c:pt idx="726">
                  <c:v>-21.12444</c:v>
                </c:pt>
                <c:pt idx="727">
                  <c:v>-21.03303</c:v>
                </c:pt>
                <c:pt idx="728">
                  <c:v>-20.937249999999963</c:v>
                </c:pt>
                <c:pt idx="729">
                  <c:v>-20.837870000000045</c:v>
                </c:pt>
                <c:pt idx="730">
                  <c:v>-20.73676</c:v>
                </c:pt>
                <c:pt idx="731">
                  <c:v>-20.636170000000032</c:v>
                </c:pt>
                <c:pt idx="732">
                  <c:v>-20.537769999999988</c:v>
                </c:pt>
                <c:pt idx="733">
                  <c:v>-20.442029999999935</c:v>
                </c:pt>
                <c:pt idx="734">
                  <c:v>-20.34817</c:v>
                </c:pt>
                <c:pt idx="735">
                  <c:v>-20.2546</c:v>
                </c:pt>
                <c:pt idx="736">
                  <c:v>-20.159690000000001</c:v>
                </c:pt>
                <c:pt idx="737">
                  <c:v>-20.062519999999935</c:v>
                </c:pt>
                <c:pt idx="738">
                  <c:v>-19.963209999999954</c:v>
                </c:pt>
                <c:pt idx="739">
                  <c:v>-19.862870000000001</c:v>
                </c:pt>
                <c:pt idx="740">
                  <c:v>-19.763029999999958</c:v>
                </c:pt>
                <c:pt idx="741">
                  <c:v>-19.665089999999989</c:v>
                </c:pt>
                <c:pt idx="742">
                  <c:v>-19.56982</c:v>
                </c:pt>
                <c:pt idx="743">
                  <c:v>-19.477260000000001</c:v>
                </c:pt>
                <c:pt idx="744">
                  <c:v>-19.38691</c:v>
                </c:pt>
                <c:pt idx="745">
                  <c:v>-19.29815</c:v>
                </c:pt>
                <c:pt idx="746">
                  <c:v>-19.21058</c:v>
                </c:pt>
                <c:pt idx="747">
                  <c:v>-19.124199999999988</c:v>
                </c:pt>
                <c:pt idx="748">
                  <c:v>-19.03932</c:v>
                </c:pt>
                <c:pt idx="749">
                  <c:v>-18.95637</c:v>
                </c:pt>
                <c:pt idx="750">
                  <c:v>-18.875629999999958</c:v>
                </c:pt>
                <c:pt idx="751">
                  <c:v>-18.7971</c:v>
                </c:pt>
                <c:pt idx="752">
                  <c:v>-18.720569999999963</c:v>
                </c:pt>
                <c:pt idx="753">
                  <c:v>-18.645739999999954</c:v>
                </c:pt>
                <c:pt idx="754">
                  <c:v>-18.572389999999963</c:v>
                </c:pt>
                <c:pt idx="755">
                  <c:v>-18.500499999999963</c:v>
                </c:pt>
                <c:pt idx="756">
                  <c:v>-18.430199999999989</c:v>
                </c:pt>
                <c:pt idx="757">
                  <c:v>-18.361630000000002</c:v>
                </c:pt>
                <c:pt idx="758">
                  <c:v>-18.294850000000039</c:v>
                </c:pt>
                <c:pt idx="759">
                  <c:v>-18.229780000000002</c:v>
                </c:pt>
                <c:pt idx="760">
                  <c:v>-18.166309999999989</c:v>
                </c:pt>
                <c:pt idx="761">
                  <c:v>-18.104389999999999</c:v>
                </c:pt>
                <c:pt idx="762">
                  <c:v>-18.044180000000001</c:v>
                </c:pt>
                <c:pt idx="763">
                  <c:v>-17.986009999999947</c:v>
                </c:pt>
                <c:pt idx="764">
                  <c:v>-17.930239999999962</c:v>
                </c:pt>
                <c:pt idx="765">
                  <c:v>-17.877079999999999</c:v>
                </c:pt>
                <c:pt idx="766">
                  <c:v>-17.82638</c:v>
                </c:pt>
                <c:pt idx="767">
                  <c:v>-17.777670000000001</c:v>
                </c:pt>
                <c:pt idx="768">
                  <c:v>-17.730350000000001</c:v>
                </c:pt>
                <c:pt idx="769">
                  <c:v>-17.68394</c:v>
                </c:pt>
                <c:pt idx="770">
                  <c:v>-17.638400000000001</c:v>
                </c:pt>
                <c:pt idx="771">
                  <c:v>-17.594200000000001</c:v>
                </c:pt>
                <c:pt idx="772">
                  <c:v>-17.55218</c:v>
                </c:pt>
                <c:pt idx="773">
                  <c:v>-17.513169999999999</c:v>
                </c:pt>
                <c:pt idx="774">
                  <c:v>-17.47758</c:v>
                </c:pt>
                <c:pt idx="775">
                  <c:v>-17.445139999999924</c:v>
                </c:pt>
                <c:pt idx="776">
                  <c:v>-17.414970000000039</c:v>
                </c:pt>
                <c:pt idx="777">
                  <c:v>-17.385960000000001</c:v>
                </c:pt>
                <c:pt idx="778">
                  <c:v>-17.357209999999988</c:v>
                </c:pt>
                <c:pt idx="779">
                  <c:v>-17.328579999999963</c:v>
                </c:pt>
                <c:pt idx="780">
                  <c:v>-17.300729999999962</c:v>
                </c:pt>
                <c:pt idx="781">
                  <c:v>-17.274930000000001</c:v>
                </c:pt>
                <c:pt idx="782">
                  <c:v>-17.252479999999959</c:v>
                </c:pt>
                <c:pt idx="783">
                  <c:v>-17.234110000000001</c:v>
                </c:pt>
                <c:pt idx="784">
                  <c:v>-17.2196</c:v>
                </c:pt>
                <c:pt idx="785">
                  <c:v>-17.207820000000005</c:v>
                </c:pt>
                <c:pt idx="786">
                  <c:v>-17.197189999999999</c:v>
                </c:pt>
                <c:pt idx="787">
                  <c:v>-17.186419999999959</c:v>
                </c:pt>
                <c:pt idx="788">
                  <c:v>-17.1751</c:v>
                </c:pt>
                <c:pt idx="789">
                  <c:v>-17.16394</c:v>
                </c:pt>
                <c:pt idx="790">
                  <c:v>-17.154499999999999</c:v>
                </c:pt>
                <c:pt idx="791">
                  <c:v>-17.14847</c:v>
                </c:pt>
                <c:pt idx="792">
                  <c:v>-17.146970000000032</c:v>
                </c:pt>
                <c:pt idx="793">
                  <c:v>-17.149930000000001</c:v>
                </c:pt>
                <c:pt idx="794">
                  <c:v>-17.156140000000001</c:v>
                </c:pt>
                <c:pt idx="795">
                  <c:v>-17.16376</c:v>
                </c:pt>
                <c:pt idx="796">
                  <c:v>-17.171109999999999</c:v>
                </c:pt>
                <c:pt idx="797">
                  <c:v>-17.177479999999999</c:v>
                </c:pt>
                <c:pt idx="798">
                  <c:v>-17.183450000000001</c:v>
                </c:pt>
                <c:pt idx="799">
                  <c:v>-17.190670000000001</c:v>
                </c:pt>
                <c:pt idx="800">
                  <c:v>-17.2011</c:v>
                </c:pt>
                <c:pt idx="801">
                  <c:v>-17.216159999999999</c:v>
                </c:pt>
                <c:pt idx="802">
                  <c:v>-17.23603</c:v>
                </c:pt>
                <c:pt idx="803">
                  <c:v>-17.259620000000002</c:v>
                </c:pt>
                <c:pt idx="804">
                  <c:v>-17.285029999999935</c:v>
                </c:pt>
                <c:pt idx="805">
                  <c:v>-17.310410000000001</c:v>
                </c:pt>
                <c:pt idx="806">
                  <c:v>-17.334800000000044</c:v>
                </c:pt>
                <c:pt idx="807">
                  <c:v>-17.35858</c:v>
                </c:pt>
                <c:pt idx="808">
                  <c:v>-17.38325</c:v>
                </c:pt>
                <c:pt idx="809">
                  <c:v>-17.410779999999964</c:v>
                </c:pt>
                <c:pt idx="810">
                  <c:v>-17.442659999999954</c:v>
                </c:pt>
                <c:pt idx="811">
                  <c:v>-17.479279999999989</c:v>
                </c:pt>
                <c:pt idx="812">
                  <c:v>-17.519739999999963</c:v>
                </c:pt>
                <c:pt idx="813">
                  <c:v>-17.562360000000002</c:v>
                </c:pt>
                <c:pt idx="814">
                  <c:v>-17.60539</c:v>
                </c:pt>
                <c:pt idx="815">
                  <c:v>-17.647900000000032</c:v>
                </c:pt>
                <c:pt idx="816">
                  <c:v>-17.690110000000001</c:v>
                </c:pt>
                <c:pt idx="817">
                  <c:v>-17.733260000000001</c:v>
                </c:pt>
                <c:pt idx="818">
                  <c:v>-17.77901</c:v>
                </c:pt>
                <c:pt idx="819">
                  <c:v>-17.82856</c:v>
                </c:pt>
                <c:pt idx="820">
                  <c:v>-17.882229999999954</c:v>
                </c:pt>
                <c:pt idx="821">
                  <c:v>-17.939250000000001</c:v>
                </c:pt>
                <c:pt idx="822">
                  <c:v>-17.998289999999958</c:v>
                </c:pt>
                <c:pt idx="823">
                  <c:v>-18.05808</c:v>
                </c:pt>
                <c:pt idx="824">
                  <c:v>-18.118079999999999</c:v>
                </c:pt>
                <c:pt idx="825">
                  <c:v>-18.17867</c:v>
                </c:pt>
                <c:pt idx="826">
                  <c:v>-18.240880000000001</c:v>
                </c:pt>
                <c:pt idx="827">
                  <c:v>-18.30584</c:v>
                </c:pt>
                <c:pt idx="828">
                  <c:v>-18.374130000000001</c:v>
                </c:pt>
                <c:pt idx="829">
                  <c:v>-18.445509999999935</c:v>
                </c:pt>
                <c:pt idx="830">
                  <c:v>-18.519120000000001</c:v>
                </c:pt>
                <c:pt idx="831">
                  <c:v>-18.59393</c:v>
                </c:pt>
                <c:pt idx="832">
                  <c:v>-18.66938</c:v>
                </c:pt>
                <c:pt idx="833">
                  <c:v>-18.745749999999923</c:v>
                </c:pt>
                <c:pt idx="834">
                  <c:v>-18.82394</c:v>
                </c:pt>
                <c:pt idx="835">
                  <c:v>-18.905019999999954</c:v>
                </c:pt>
                <c:pt idx="836">
                  <c:v>-18.989519999999935</c:v>
                </c:pt>
                <c:pt idx="837">
                  <c:v>-19.077089999999988</c:v>
                </c:pt>
                <c:pt idx="838">
                  <c:v>-19.16658</c:v>
                </c:pt>
                <c:pt idx="839">
                  <c:v>-19.256589999999989</c:v>
                </c:pt>
                <c:pt idx="840">
                  <c:v>-19.346319999999963</c:v>
                </c:pt>
                <c:pt idx="841">
                  <c:v>-19.436060000000001</c:v>
                </c:pt>
                <c:pt idx="842">
                  <c:v>-19.527190000000001</c:v>
                </c:pt>
                <c:pt idx="843">
                  <c:v>-19.62152</c:v>
                </c:pt>
                <c:pt idx="844">
                  <c:v>-19.720309999999962</c:v>
                </c:pt>
                <c:pt idx="845">
                  <c:v>-19.823499999999989</c:v>
                </c:pt>
                <c:pt idx="846">
                  <c:v>-19.929480000000002</c:v>
                </c:pt>
                <c:pt idx="847">
                  <c:v>-20.035769999999989</c:v>
                </c:pt>
                <c:pt idx="848">
                  <c:v>-20.140170000000001</c:v>
                </c:pt>
                <c:pt idx="849">
                  <c:v>-20.241959999999999</c:v>
                </c:pt>
                <c:pt idx="850">
                  <c:v>-20.342439999999954</c:v>
                </c:pt>
                <c:pt idx="851">
                  <c:v>-20.44445</c:v>
                </c:pt>
                <c:pt idx="852">
                  <c:v>-20.550999999999988</c:v>
                </c:pt>
                <c:pt idx="853">
                  <c:v>-20.663739999999958</c:v>
                </c:pt>
                <c:pt idx="854">
                  <c:v>-20.781870000000001</c:v>
                </c:pt>
                <c:pt idx="855">
                  <c:v>-20.902269999999962</c:v>
                </c:pt>
                <c:pt idx="856">
                  <c:v>-21.020739999999954</c:v>
                </c:pt>
                <c:pt idx="857">
                  <c:v>-21.134020000000032</c:v>
                </c:pt>
                <c:pt idx="858">
                  <c:v>-21.241479999999989</c:v>
                </c:pt>
                <c:pt idx="859">
                  <c:v>-21.345629999999954</c:v>
                </c:pt>
                <c:pt idx="860">
                  <c:v>-21.451029999999989</c:v>
                </c:pt>
                <c:pt idx="861">
                  <c:v>-21.562049999999935</c:v>
                </c:pt>
                <c:pt idx="862">
                  <c:v>-21.680629999999958</c:v>
                </c:pt>
                <c:pt idx="863">
                  <c:v>-21.804990000000036</c:v>
                </c:pt>
                <c:pt idx="864">
                  <c:v>-21.93018</c:v>
                </c:pt>
                <c:pt idx="865">
                  <c:v>-22.05011</c:v>
                </c:pt>
                <c:pt idx="866">
                  <c:v>-22.160529999999962</c:v>
                </c:pt>
                <c:pt idx="867">
                  <c:v>-22.26116</c:v>
                </c:pt>
                <c:pt idx="868">
                  <c:v>-22.356010000000001</c:v>
                </c:pt>
                <c:pt idx="869">
                  <c:v>-22.451419999999963</c:v>
                </c:pt>
                <c:pt idx="870">
                  <c:v>-22.55283</c:v>
                </c:pt>
                <c:pt idx="871">
                  <c:v>-22.661980000000032</c:v>
                </c:pt>
                <c:pt idx="872">
                  <c:v>-22.775689999999958</c:v>
                </c:pt>
                <c:pt idx="873">
                  <c:v>-22.887049999999963</c:v>
                </c:pt>
                <c:pt idx="874">
                  <c:v>-22.988559999999943</c:v>
                </c:pt>
                <c:pt idx="875">
                  <c:v>-23.075769999999963</c:v>
                </c:pt>
                <c:pt idx="876">
                  <c:v>-23.14958</c:v>
                </c:pt>
                <c:pt idx="877">
                  <c:v>-23.215779999999963</c:v>
                </c:pt>
                <c:pt idx="878">
                  <c:v>-23.28199</c:v>
                </c:pt>
                <c:pt idx="879">
                  <c:v>-23.353719999999967</c:v>
                </c:pt>
                <c:pt idx="880">
                  <c:v>-23.431439999999959</c:v>
                </c:pt>
                <c:pt idx="881">
                  <c:v>-23.510149999999989</c:v>
                </c:pt>
                <c:pt idx="882">
                  <c:v>-23.581669999999963</c:v>
                </c:pt>
                <c:pt idx="883">
                  <c:v>-23.63869</c:v>
                </c:pt>
                <c:pt idx="884">
                  <c:v>-23.678519999999963</c:v>
                </c:pt>
                <c:pt idx="885">
                  <c:v>-23.704460000000001</c:v>
                </c:pt>
                <c:pt idx="886">
                  <c:v>-23.723949999999963</c:v>
                </c:pt>
                <c:pt idx="887">
                  <c:v>-23.744529999999958</c:v>
                </c:pt>
                <c:pt idx="888">
                  <c:v>-23.769870000000001</c:v>
                </c:pt>
                <c:pt idx="889">
                  <c:v>-23.797950000000036</c:v>
                </c:pt>
                <c:pt idx="890">
                  <c:v>-23.822099999999963</c:v>
                </c:pt>
                <c:pt idx="891">
                  <c:v>-23.834589999999999</c:v>
                </c:pt>
                <c:pt idx="892">
                  <c:v>-23.830850000000048</c:v>
                </c:pt>
                <c:pt idx="893">
                  <c:v>-23.81202</c:v>
                </c:pt>
                <c:pt idx="894">
                  <c:v>-23.78435</c:v>
                </c:pt>
                <c:pt idx="895">
                  <c:v>-23.75572999999995</c:v>
                </c:pt>
                <c:pt idx="896">
                  <c:v>-23.731459999999988</c:v>
                </c:pt>
                <c:pt idx="897">
                  <c:v>-23.711490000000001</c:v>
                </c:pt>
                <c:pt idx="898">
                  <c:v>-23.690529999999963</c:v>
                </c:pt>
                <c:pt idx="899">
                  <c:v>-23.66104</c:v>
                </c:pt>
                <c:pt idx="900">
                  <c:v>-23.617529999999999</c:v>
                </c:pt>
                <c:pt idx="901">
                  <c:v>-23.559920000000005</c:v>
                </c:pt>
                <c:pt idx="902">
                  <c:v>-23.49389</c:v>
                </c:pt>
                <c:pt idx="903">
                  <c:v>-23.427949999999989</c:v>
                </c:pt>
                <c:pt idx="904">
                  <c:v>-23.368950000000005</c:v>
                </c:pt>
                <c:pt idx="905">
                  <c:v>-23.3184</c:v>
                </c:pt>
                <c:pt idx="906">
                  <c:v>-23.271529999999959</c:v>
                </c:pt>
                <c:pt idx="907">
                  <c:v>-23.219670000000001</c:v>
                </c:pt>
                <c:pt idx="908">
                  <c:v>-23.154860000000049</c:v>
                </c:pt>
                <c:pt idx="909">
                  <c:v>-23.074529999999989</c:v>
                </c:pt>
                <c:pt idx="910">
                  <c:v>-22.98348999999995</c:v>
                </c:pt>
                <c:pt idx="911">
                  <c:v>-22.891909999999999</c:v>
                </c:pt>
                <c:pt idx="912">
                  <c:v>-22.81034</c:v>
                </c:pt>
                <c:pt idx="913">
                  <c:v>-22.744329999999962</c:v>
                </c:pt>
                <c:pt idx="914">
                  <c:v>-22.691150000000039</c:v>
                </c:pt>
                <c:pt idx="915">
                  <c:v>-22.64</c:v>
                </c:pt>
                <c:pt idx="916">
                  <c:v>-22.576059999999988</c:v>
                </c:pt>
                <c:pt idx="917">
                  <c:v>-22.486999999999959</c:v>
                </c:pt>
                <c:pt idx="918">
                  <c:v>-22.36899</c:v>
                </c:pt>
                <c:pt idx="919">
                  <c:v>-22.229019999999959</c:v>
                </c:pt>
                <c:pt idx="920">
                  <c:v>-22.082129999999935</c:v>
                </c:pt>
                <c:pt idx="921">
                  <c:v>-21.94538999999995</c:v>
                </c:pt>
                <c:pt idx="922">
                  <c:v>-21.831880000000048</c:v>
                </c:pt>
                <c:pt idx="923">
                  <c:v>-21.747050000000005</c:v>
                </c:pt>
                <c:pt idx="924">
                  <c:v>-21.688369999999964</c:v>
                </c:pt>
                <c:pt idx="925">
                  <c:v>-21.64761</c:v>
                </c:pt>
                <c:pt idx="926">
                  <c:v>-21.614690000000031</c:v>
                </c:pt>
                <c:pt idx="927">
                  <c:v>-21.581539999999954</c:v>
                </c:pt>
                <c:pt idx="928">
                  <c:v>-21.544350000000001</c:v>
                </c:pt>
                <c:pt idx="929">
                  <c:v>-21.50328</c:v>
                </c:pt>
                <c:pt idx="930">
                  <c:v>-21.460319999999935</c:v>
                </c:pt>
                <c:pt idx="931">
                  <c:v>-21.41666</c:v>
                </c:pt>
                <c:pt idx="932">
                  <c:v>-21.371279999999999</c:v>
                </c:pt>
                <c:pt idx="933">
                  <c:v>-21.321470000000001</c:v>
                </c:pt>
                <c:pt idx="934">
                  <c:v>-21.264880000000005</c:v>
                </c:pt>
                <c:pt idx="935">
                  <c:v>-21.201789999999963</c:v>
                </c:pt>
                <c:pt idx="936">
                  <c:v>-21.135950000000044</c:v>
                </c:pt>
                <c:pt idx="937">
                  <c:v>-21.07339</c:v>
                </c:pt>
                <c:pt idx="938">
                  <c:v>-21.019729999999967</c:v>
                </c:pt>
                <c:pt idx="939">
                  <c:v>-20.97739</c:v>
                </c:pt>
                <c:pt idx="940">
                  <c:v>-20.94415</c:v>
                </c:pt>
                <c:pt idx="941">
                  <c:v>-20.913910000000001</c:v>
                </c:pt>
                <c:pt idx="942">
                  <c:v>-20.879439999999963</c:v>
                </c:pt>
                <c:pt idx="943">
                  <c:v>-20.836020000000001</c:v>
                </c:pt>
                <c:pt idx="944">
                  <c:v>-20.78398</c:v>
                </c:pt>
                <c:pt idx="945">
                  <c:v>-20.728709999999943</c:v>
                </c:pt>
                <c:pt idx="946">
                  <c:v>-20.67811</c:v>
                </c:pt>
                <c:pt idx="947">
                  <c:v>-20.63869</c:v>
                </c:pt>
                <c:pt idx="948">
                  <c:v>-20.612400000000001</c:v>
                </c:pt>
                <c:pt idx="949">
                  <c:v>-20.595599999999958</c:v>
                </c:pt>
                <c:pt idx="950">
                  <c:v>-20.580729999999935</c:v>
                </c:pt>
                <c:pt idx="951">
                  <c:v>-20.559920000000005</c:v>
                </c:pt>
                <c:pt idx="952">
                  <c:v>-20.529029999999963</c:v>
                </c:pt>
                <c:pt idx="953">
                  <c:v>-20.48986</c:v>
                </c:pt>
                <c:pt idx="954">
                  <c:v>-20.449259999999963</c:v>
                </c:pt>
                <c:pt idx="955">
                  <c:v>-20.415609999999958</c:v>
                </c:pt>
                <c:pt idx="956">
                  <c:v>-20.394590000000001</c:v>
                </c:pt>
                <c:pt idx="957">
                  <c:v>-20.386329999999958</c:v>
                </c:pt>
                <c:pt idx="958">
                  <c:v>-20.385209999999958</c:v>
                </c:pt>
                <c:pt idx="959">
                  <c:v>-20.382599999999954</c:v>
                </c:pt>
                <c:pt idx="960">
                  <c:v>-20.371220000000001</c:v>
                </c:pt>
                <c:pt idx="961">
                  <c:v>-20.349049999999959</c:v>
                </c:pt>
                <c:pt idx="962">
                  <c:v>-20.320599999999963</c:v>
                </c:pt>
                <c:pt idx="963">
                  <c:v>-20.294589999999989</c:v>
                </c:pt>
                <c:pt idx="964">
                  <c:v>-20.27947</c:v>
                </c:pt>
                <c:pt idx="965">
                  <c:v>-20.279039999999959</c:v>
                </c:pt>
                <c:pt idx="966">
                  <c:v>-20.290310000000002</c:v>
                </c:pt>
                <c:pt idx="967">
                  <c:v>-20.30471</c:v>
                </c:pt>
                <c:pt idx="968">
                  <c:v>-20.31222</c:v>
                </c:pt>
                <c:pt idx="969">
                  <c:v>-20.306650000000001</c:v>
                </c:pt>
                <c:pt idx="970">
                  <c:v>-20.289229999999954</c:v>
                </c:pt>
                <c:pt idx="971">
                  <c:v>-20.268329999999935</c:v>
                </c:pt>
                <c:pt idx="972">
                  <c:v>-20.255269999999989</c:v>
                </c:pt>
                <c:pt idx="973">
                  <c:v>-20.258599999999962</c:v>
                </c:pt>
                <c:pt idx="974">
                  <c:v>-20.279619999999962</c:v>
                </c:pt>
                <c:pt idx="975">
                  <c:v>-20.31126000000004</c:v>
                </c:pt>
                <c:pt idx="976">
                  <c:v>-20.34103</c:v>
                </c:pt>
                <c:pt idx="977">
                  <c:v>-20.357109999999999</c:v>
                </c:pt>
                <c:pt idx="978">
                  <c:v>-20.354690000000005</c:v>
                </c:pt>
                <c:pt idx="979">
                  <c:v>-20.339120000000001</c:v>
                </c:pt>
                <c:pt idx="980">
                  <c:v>-20.323539999999962</c:v>
                </c:pt>
                <c:pt idx="981">
                  <c:v>-20.322409999999962</c:v>
                </c:pt>
                <c:pt idx="982">
                  <c:v>-20.344380000000001</c:v>
                </c:pt>
                <c:pt idx="983">
                  <c:v>-20.387720000000002</c:v>
                </c:pt>
                <c:pt idx="984">
                  <c:v>-20.440469999999962</c:v>
                </c:pt>
                <c:pt idx="985">
                  <c:v>-20.485449999999922</c:v>
                </c:pt>
                <c:pt idx="986">
                  <c:v>-20.508749999999935</c:v>
                </c:pt>
                <c:pt idx="987">
                  <c:v>-20.507370000000005</c:v>
                </c:pt>
                <c:pt idx="988">
                  <c:v>-20.491569999999989</c:v>
                </c:pt>
                <c:pt idx="989">
                  <c:v>-20.479959999999988</c:v>
                </c:pt>
                <c:pt idx="990">
                  <c:v>-20.490369999999963</c:v>
                </c:pt>
                <c:pt idx="991">
                  <c:v>-20.531189999999999</c:v>
                </c:pt>
                <c:pt idx="992">
                  <c:v>-20.59703</c:v>
                </c:pt>
                <c:pt idx="993">
                  <c:v>-20.67023</c:v>
                </c:pt>
                <c:pt idx="994">
                  <c:v>-20.728549999999924</c:v>
                </c:pt>
                <c:pt idx="995">
                  <c:v>-20.756239999999959</c:v>
                </c:pt>
                <c:pt idx="996">
                  <c:v>-20.753170000000001</c:v>
                </c:pt>
                <c:pt idx="997">
                  <c:v>-20.735569999999989</c:v>
                </c:pt>
                <c:pt idx="998">
                  <c:v>-20.728009999999962</c:v>
                </c:pt>
                <c:pt idx="999">
                  <c:v>-20.751259999999988</c:v>
                </c:pt>
                <c:pt idx="1000">
                  <c:v>-20.812429999999967</c:v>
                </c:pt>
              </c:numCache>
            </c:numRef>
          </c:yVal>
          <c:smooth val="1"/>
        </c:ser>
        <c:axId val="67543424"/>
        <c:axId val="67545344"/>
      </c:scatterChart>
      <c:valAx>
        <c:axId val="67543424"/>
        <c:scaling>
          <c:orientation val="minMax"/>
          <c:max val="12"/>
          <c:min val="8"/>
        </c:scaling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Frequency</a:t>
                </a:r>
                <a:r>
                  <a:rPr lang="en-US" baseline="0"/>
                  <a:t> (GHz)</a:t>
                </a:r>
                <a:endParaRPr lang="en-US"/>
              </a:p>
            </c:rich>
          </c:tx>
        </c:title>
        <c:numFmt formatCode="General" sourceLinked="1"/>
        <c:tickLblPos val="nextTo"/>
        <c:crossAx val="67545344"/>
        <c:crossesAt val="-90"/>
        <c:crossBetween val="midCat"/>
        <c:majorUnit val="1"/>
        <c:minorUnit val="0.5"/>
      </c:valAx>
      <c:valAx>
        <c:axId val="67545344"/>
        <c:scaling>
          <c:orientation val="minMax"/>
          <c:max val="0"/>
          <c:min val="-5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baseline="0"/>
                  <a:t>S</a:t>
                </a:r>
                <a:r>
                  <a:rPr lang="en-US" baseline="-25000"/>
                  <a:t>22 </a:t>
                </a:r>
                <a:r>
                  <a:rPr lang="en-US" baseline="0"/>
                  <a:t>(dB)</a:t>
                </a:r>
                <a:endParaRPr lang="en-US"/>
              </a:p>
            </c:rich>
          </c:tx>
        </c:title>
        <c:numFmt formatCode="General" sourceLinked="1"/>
        <c:tickLblPos val="nextTo"/>
        <c:crossAx val="67543424"/>
        <c:crosses val="autoZero"/>
        <c:crossBetween val="midCat"/>
        <c:majorUnit val="10"/>
        <c:minorUnit val="5"/>
      </c:valAx>
    </c:plotArea>
    <c:legend>
      <c:legendPos val="r"/>
    </c:legend>
    <c:plotVisOnly val="1"/>
  </c:chart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 sz="1400" baseline="0"/>
              <a:t>S</a:t>
            </a:r>
            <a:r>
              <a:rPr lang="en-US" sz="1400" baseline="-25000"/>
              <a:t>33</a:t>
            </a:r>
            <a:r>
              <a:rPr lang="en-US" sz="1400" baseline="0"/>
              <a:t>; Port 3; Vert. pol.</a:t>
            </a:r>
          </a:p>
        </c:rich>
      </c:tx>
    </c:title>
    <c:plotArea>
      <c:layout/>
      <c:scatterChart>
        <c:scatterStyle val="smoothMarker"/>
        <c:ser>
          <c:idx val="0"/>
          <c:order val="0"/>
          <c:tx>
            <c:v>9.25</c:v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Sheet1!$C$3:$C$1003</c:f>
              <c:numCache>
                <c:formatCode>General</c:formatCode>
                <c:ptCount val="1001"/>
                <c:pt idx="0">
                  <c:v>8</c:v>
                </c:pt>
                <c:pt idx="1">
                  <c:v>8.0040000000000013</c:v>
                </c:pt>
                <c:pt idx="2">
                  <c:v>8.0080000000000009</c:v>
                </c:pt>
                <c:pt idx="3">
                  <c:v>8.0120000000000005</c:v>
                </c:pt>
                <c:pt idx="4">
                  <c:v>8.016</c:v>
                </c:pt>
                <c:pt idx="5">
                  <c:v>8.02</c:v>
                </c:pt>
                <c:pt idx="6">
                  <c:v>8.0240000000000009</c:v>
                </c:pt>
                <c:pt idx="7">
                  <c:v>8.0280000000000005</c:v>
                </c:pt>
                <c:pt idx="8">
                  <c:v>8.032</c:v>
                </c:pt>
                <c:pt idx="9">
                  <c:v>8.0360000000000014</c:v>
                </c:pt>
                <c:pt idx="10">
                  <c:v>8.0400000000000009</c:v>
                </c:pt>
                <c:pt idx="11">
                  <c:v>8.0440000000000005</c:v>
                </c:pt>
                <c:pt idx="12">
                  <c:v>8.048</c:v>
                </c:pt>
                <c:pt idx="13">
                  <c:v>8.0520000000000067</c:v>
                </c:pt>
                <c:pt idx="14">
                  <c:v>8.0560000000000027</c:v>
                </c:pt>
                <c:pt idx="15">
                  <c:v>8.06</c:v>
                </c:pt>
                <c:pt idx="16">
                  <c:v>8.0640000000000001</c:v>
                </c:pt>
                <c:pt idx="17">
                  <c:v>8.0680000000000014</c:v>
                </c:pt>
                <c:pt idx="18">
                  <c:v>8.0720000000000027</c:v>
                </c:pt>
                <c:pt idx="19">
                  <c:v>8.0760000000000005</c:v>
                </c:pt>
                <c:pt idx="20">
                  <c:v>8.08</c:v>
                </c:pt>
                <c:pt idx="21">
                  <c:v>8.0840000000000014</c:v>
                </c:pt>
                <c:pt idx="22">
                  <c:v>8.088000000000001</c:v>
                </c:pt>
                <c:pt idx="23">
                  <c:v>8.0920000000000005</c:v>
                </c:pt>
                <c:pt idx="24">
                  <c:v>8.0960000000000001</c:v>
                </c:pt>
                <c:pt idx="25">
                  <c:v>8.1</c:v>
                </c:pt>
                <c:pt idx="26">
                  <c:v>8.104000000000001</c:v>
                </c:pt>
                <c:pt idx="27">
                  <c:v>8.1080000000000005</c:v>
                </c:pt>
                <c:pt idx="28">
                  <c:v>8.1120000000000001</c:v>
                </c:pt>
                <c:pt idx="29">
                  <c:v>8.1160000000000014</c:v>
                </c:pt>
                <c:pt idx="30">
                  <c:v>8.120000000000001</c:v>
                </c:pt>
                <c:pt idx="31">
                  <c:v>8.1240000000000006</c:v>
                </c:pt>
                <c:pt idx="32">
                  <c:v>8.1280000000000001</c:v>
                </c:pt>
                <c:pt idx="33">
                  <c:v>8.1319999999999997</c:v>
                </c:pt>
                <c:pt idx="34">
                  <c:v>8.136000000000001</c:v>
                </c:pt>
                <c:pt idx="35">
                  <c:v>8.14</c:v>
                </c:pt>
                <c:pt idx="36">
                  <c:v>8.1440000000000001</c:v>
                </c:pt>
                <c:pt idx="37">
                  <c:v>8.1479999999999997</c:v>
                </c:pt>
                <c:pt idx="38">
                  <c:v>8.1520000000000028</c:v>
                </c:pt>
                <c:pt idx="39">
                  <c:v>8.1560000000000006</c:v>
                </c:pt>
                <c:pt idx="40">
                  <c:v>8.16</c:v>
                </c:pt>
                <c:pt idx="41">
                  <c:v>8.1640000000000015</c:v>
                </c:pt>
                <c:pt idx="42">
                  <c:v>8.168000000000001</c:v>
                </c:pt>
                <c:pt idx="43">
                  <c:v>8.1720000000000006</c:v>
                </c:pt>
                <c:pt idx="44">
                  <c:v>8.1760000000000002</c:v>
                </c:pt>
                <c:pt idx="45">
                  <c:v>8.18</c:v>
                </c:pt>
                <c:pt idx="46">
                  <c:v>8.1840000000000011</c:v>
                </c:pt>
                <c:pt idx="47">
                  <c:v>8.1880000000000006</c:v>
                </c:pt>
                <c:pt idx="48">
                  <c:v>8.1920000000000002</c:v>
                </c:pt>
                <c:pt idx="49">
                  <c:v>8.1960000000000015</c:v>
                </c:pt>
                <c:pt idx="50">
                  <c:v>8.2000000000000011</c:v>
                </c:pt>
                <c:pt idx="51">
                  <c:v>8.2040000000000006</c:v>
                </c:pt>
                <c:pt idx="52">
                  <c:v>8.2080000000000002</c:v>
                </c:pt>
                <c:pt idx="53">
                  <c:v>8.2119999999999997</c:v>
                </c:pt>
                <c:pt idx="54">
                  <c:v>8.2160000000000011</c:v>
                </c:pt>
                <c:pt idx="55">
                  <c:v>8.2200000000000024</c:v>
                </c:pt>
                <c:pt idx="56">
                  <c:v>8.2240000000000002</c:v>
                </c:pt>
                <c:pt idx="57">
                  <c:v>8.2279999999999998</c:v>
                </c:pt>
                <c:pt idx="58">
                  <c:v>8.2319999999999993</c:v>
                </c:pt>
                <c:pt idx="59">
                  <c:v>8.2360000000000024</c:v>
                </c:pt>
                <c:pt idx="60">
                  <c:v>8.24</c:v>
                </c:pt>
                <c:pt idx="61">
                  <c:v>8.2439999999999998</c:v>
                </c:pt>
                <c:pt idx="62">
                  <c:v>8.2479999999999993</c:v>
                </c:pt>
                <c:pt idx="63">
                  <c:v>8.2520000000000007</c:v>
                </c:pt>
                <c:pt idx="64">
                  <c:v>8.2560000000000002</c:v>
                </c:pt>
                <c:pt idx="65">
                  <c:v>8.26</c:v>
                </c:pt>
                <c:pt idx="66">
                  <c:v>8.2640000000000011</c:v>
                </c:pt>
                <c:pt idx="67">
                  <c:v>8.2680000000000025</c:v>
                </c:pt>
                <c:pt idx="68">
                  <c:v>8.2720000000000002</c:v>
                </c:pt>
                <c:pt idx="69">
                  <c:v>8.2760000000000016</c:v>
                </c:pt>
                <c:pt idx="70">
                  <c:v>8.2800000000000011</c:v>
                </c:pt>
                <c:pt idx="71">
                  <c:v>8.2840000000000025</c:v>
                </c:pt>
                <c:pt idx="72">
                  <c:v>8.2880000000000003</c:v>
                </c:pt>
                <c:pt idx="73">
                  <c:v>8.2919999999999998</c:v>
                </c:pt>
                <c:pt idx="74">
                  <c:v>8.2960000000000012</c:v>
                </c:pt>
                <c:pt idx="75">
                  <c:v>8.3000000000000007</c:v>
                </c:pt>
                <c:pt idx="76">
                  <c:v>8.3040000000000003</c:v>
                </c:pt>
                <c:pt idx="77">
                  <c:v>8.3080000000000016</c:v>
                </c:pt>
                <c:pt idx="78">
                  <c:v>8.3120000000000047</c:v>
                </c:pt>
                <c:pt idx="79">
                  <c:v>8.3160000000000007</c:v>
                </c:pt>
                <c:pt idx="80">
                  <c:v>8.32</c:v>
                </c:pt>
                <c:pt idx="81">
                  <c:v>8.3240000000000016</c:v>
                </c:pt>
                <c:pt idx="82">
                  <c:v>8.3280000000000012</c:v>
                </c:pt>
                <c:pt idx="83">
                  <c:v>8.3320000000000007</c:v>
                </c:pt>
                <c:pt idx="84">
                  <c:v>8.3360000000000003</c:v>
                </c:pt>
                <c:pt idx="85">
                  <c:v>8.34</c:v>
                </c:pt>
                <c:pt idx="86">
                  <c:v>8.3440000000000012</c:v>
                </c:pt>
                <c:pt idx="87">
                  <c:v>8.3480000000000008</c:v>
                </c:pt>
                <c:pt idx="88">
                  <c:v>8.3520000000000181</c:v>
                </c:pt>
                <c:pt idx="89">
                  <c:v>8.3560000000000194</c:v>
                </c:pt>
                <c:pt idx="90">
                  <c:v>8.3600000000000048</c:v>
                </c:pt>
                <c:pt idx="91">
                  <c:v>8.3640000000000008</c:v>
                </c:pt>
                <c:pt idx="92">
                  <c:v>8.3680000000000003</c:v>
                </c:pt>
                <c:pt idx="93">
                  <c:v>8.3720000000000159</c:v>
                </c:pt>
                <c:pt idx="94">
                  <c:v>8.3760000000000048</c:v>
                </c:pt>
                <c:pt idx="95">
                  <c:v>8.3800000000000008</c:v>
                </c:pt>
                <c:pt idx="96">
                  <c:v>8.3840000000000003</c:v>
                </c:pt>
                <c:pt idx="97">
                  <c:v>8.3880000000000035</c:v>
                </c:pt>
                <c:pt idx="98">
                  <c:v>8.3920000000000048</c:v>
                </c:pt>
                <c:pt idx="99">
                  <c:v>8.3960000000000008</c:v>
                </c:pt>
                <c:pt idx="100">
                  <c:v>8.4</c:v>
                </c:pt>
                <c:pt idx="101">
                  <c:v>8.4040000000000035</c:v>
                </c:pt>
                <c:pt idx="102">
                  <c:v>8.4080000000000013</c:v>
                </c:pt>
                <c:pt idx="103">
                  <c:v>8.4120000000000008</c:v>
                </c:pt>
                <c:pt idx="104">
                  <c:v>8.4160000000000004</c:v>
                </c:pt>
                <c:pt idx="105">
                  <c:v>8.42</c:v>
                </c:pt>
                <c:pt idx="106">
                  <c:v>8.4240000000000013</c:v>
                </c:pt>
                <c:pt idx="107">
                  <c:v>8.4280000000000008</c:v>
                </c:pt>
                <c:pt idx="108">
                  <c:v>8.4320000000000004</c:v>
                </c:pt>
                <c:pt idx="109">
                  <c:v>8.4360000000000035</c:v>
                </c:pt>
                <c:pt idx="110">
                  <c:v>8.44</c:v>
                </c:pt>
                <c:pt idx="111">
                  <c:v>8.4440000000000008</c:v>
                </c:pt>
                <c:pt idx="112">
                  <c:v>8.4480000000000004</c:v>
                </c:pt>
                <c:pt idx="113">
                  <c:v>8.4520000000000142</c:v>
                </c:pt>
                <c:pt idx="114">
                  <c:v>8.4560000000000048</c:v>
                </c:pt>
                <c:pt idx="115">
                  <c:v>8.4600000000000026</c:v>
                </c:pt>
                <c:pt idx="116">
                  <c:v>8.4640000000000004</c:v>
                </c:pt>
                <c:pt idx="117">
                  <c:v>8.468</c:v>
                </c:pt>
                <c:pt idx="118">
                  <c:v>8.4720000000000066</c:v>
                </c:pt>
                <c:pt idx="119">
                  <c:v>8.4760000000000026</c:v>
                </c:pt>
                <c:pt idx="120">
                  <c:v>8.48</c:v>
                </c:pt>
                <c:pt idx="121">
                  <c:v>8.484</c:v>
                </c:pt>
                <c:pt idx="122">
                  <c:v>8.4880000000000013</c:v>
                </c:pt>
                <c:pt idx="123">
                  <c:v>8.4920000000000027</c:v>
                </c:pt>
                <c:pt idx="124">
                  <c:v>8.4960000000000004</c:v>
                </c:pt>
                <c:pt idx="125">
                  <c:v>8.5</c:v>
                </c:pt>
                <c:pt idx="126">
                  <c:v>8.5040000000000013</c:v>
                </c:pt>
                <c:pt idx="127">
                  <c:v>8.5080000000000009</c:v>
                </c:pt>
                <c:pt idx="128">
                  <c:v>8.5120000000000005</c:v>
                </c:pt>
                <c:pt idx="129">
                  <c:v>8.516</c:v>
                </c:pt>
                <c:pt idx="130">
                  <c:v>8.52</c:v>
                </c:pt>
                <c:pt idx="131">
                  <c:v>8.5240000000000009</c:v>
                </c:pt>
                <c:pt idx="132">
                  <c:v>8.5280000000000005</c:v>
                </c:pt>
                <c:pt idx="133">
                  <c:v>8.532</c:v>
                </c:pt>
                <c:pt idx="134">
                  <c:v>8.5360000000000014</c:v>
                </c:pt>
                <c:pt idx="135">
                  <c:v>8.5400000000000009</c:v>
                </c:pt>
                <c:pt idx="136">
                  <c:v>8.5440000000000005</c:v>
                </c:pt>
                <c:pt idx="137">
                  <c:v>8.548</c:v>
                </c:pt>
                <c:pt idx="138">
                  <c:v>8.5520000000000067</c:v>
                </c:pt>
                <c:pt idx="139">
                  <c:v>8.5560000000000027</c:v>
                </c:pt>
                <c:pt idx="140">
                  <c:v>8.56</c:v>
                </c:pt>
                <c:pt idx="141">
                  <c:v>8.5640000000000001</c:v>
                </c:pt>
                <c:pt idx="142">
                  <c:v>8.5680000000000014</c:v>
                </c:pt>
                <c:pt idx="143">
                  <c:v>8.5720000000000027</c:v>
                </c:pt>
                <c:pt idx="144">
                  <c:v>8.5760000000000005</c:v>
                </c:pt>
                <c:pt idx="145">
                  <c:v>8.58</c:v>
                </c:pt>
                <c:pt idx="146">
                  <c:v>8.5840000000000014</c:v>
                </c:pt>
                <c:pt idx="147">
                  <c:v>8.588000000000001</c:v>
                </c:pt>
                <c:pt idx="148">
                  <c:v>8.5920000000000005</c:v>
                </c:pt>
                <c:pt idx="149">
                  <c:v>8.5960000000000001</c:v>
                </c:pt>
                <c:pt idx="150">
                  <c:v>8.6000010000000024</c:v>
                </c:pt>
                <c:pt idx="151">
                  <c:v>8.604000000000001</c:v>
                </c:pt>
                <c:pt idx="152">
                  <c:v>8.6080000000000005</c:v>
                </c:pt>
                <c:pt idx="153">
                  <c:v>8.6120000000000001</c:v>
                </c:pt>
                <c:pt idx="154">
                  <c:v>8.6159990000000004</c:v>
                </c:pt>
                <c:pt idx="155">
                  <c:v>8.620000000000001</c:v>
                </c:pt>
                <c:pt idx="156">
                  <c:v>8.6240000000000006</c:v>
                </c:pt>
                <c:pt idx="157">
                  <c:v>8.6280000000000001</c:v>
                </c:pt>
                <c:pt idx="158">
                  <c:v>8.6320010000000025</c:v>
                </c:pt>
                <c:pt idx="159">
                  <c:v>8.636000000000001</c:v>
                </c:pt>
                <c:pt idx="160">
                  <c:v>8.64</c:v>
                </c:pt>
                <c:pt idx="161">
                  <c:v>8.6440000000000001</c:v>
                </c:pt>
                <c:pt idx="162">
                  <c:v>8.6479989999999987</c:v>
                </c:pt>
                <c:pt idx="163">
                  <c:v>8.6520000000000028</c:v>
                </c:pt>
                <c:pt idx="164">
                  <c:v>8.6560000000000006</c:v>
                </c:pt>
                <c:pt idx="165">
                  <c:v>8.66</c:v>
                </c:pt>
                <c:pt idx="166">
                  <c:v>8.6640010000000007</c:v>
                </c:pt>
                <c:pt idx="167">
                  <c:v>8.668000000000001</c:v>
                </c:pt>
                <c:pt idx="168">
                  <c:v>8.6720000000000006</c:v>
                </c:pt>
                <c:pt idx="169">
                  <c:v>8.6760000000000002</c:v>
                </c:pt>
                <c:pt idx="170">
                  <c:v>8.6799990000000005</c:v>
                </c:pt>
                <c:pt idx="171">
                  <c:v>8.6840000000000011</c:v>
                </c:pt>
                <c:pt idx="172">
                  <c:v>8.6880000000000006</c:v>
                </c:pt>
                <c:pt idx="173">
                  <c:v>8.6920000000000002</c:v>
                </c:pt>
                <c:pt idx="174">
                  <c:v>8.6960010000000008</c:v>
                </c:pt>
                <c:pt idx="175">
                  <c:v>8.7000000000000011</c:v>
                </c:pt>
                <c:pt idx="176">
                  <c:v>8.7040000000000006</c:v>
                </c:pt>
                <c:pt idx="177">
                  <c:v>8.7080000000000002</c:v>
                </c:pt>
                <c:pt idx="178">
                  <c:v>8.7119989999999987</c:v>
                </c:pt>
                <c:pt idx="179">
                  <c:v>8.7160000000000011</c:v>
                </c:pt>
                <c:pt idx="180">
                  <c:v>8.7200000000000024</c:v>
                </c:pt>
                <c:pt idx="181">
                  <c:v>8.7240000000000002</c:v>
                </c:pt>
                <c:pt idx="182">
                  <c:v>8.7280009999999972</c:v>
                </c:pt>
                <c:pt idx="183">
                  <c:v>8.7319999999999993</c:v>
                </c:pt>
                <c:pt idx="184">
                  <c:v>8.7360000000000024</c:v>
                </c:pt>
                <c:pt idx="185">
                  <c:v>8.74</c:v>
                </c:pt>
                <c:pt idx="186">
                  <c:v>8.7439989999999987</c:v>
                </c:pt>
                <c:pt idx="187">
                  <c:v>8.7479999999999993</c:v>
                </c:pt>
                <c:pt idx="188">
                  <c:v>8.7520000000000007</c:v>
                </c:pt>
                <c:pt idx="189">
                  <c:v>8.7560000000000002</c:v>
                </c:pt>
                <c:pt idx="190">
                  <c:v>8.7600010000000008</c:v>
                </c:pt>
                <c:pt idx="191">
                  <c:v>8.7640000000000011</c:v>
                </c:pt>
                <c:pt idx="192">
                  <c:v>8.7680000000000025</c:v>
                </c:pt>
                <c:pt idx="193">
                  <c:v>8.7720000000000002</c:v>
                </c:pt>
                <c:pt idx="194">
                  <c:v>8.7759990000000005</c:v>
                </c:pt>
                <c:pt idx="195">
                  <c:v>8.7800000000000011</c:v>
                </c:pt>
                <c:pt idx="196">
                  <c:v>8.7840000000000025</c:v>
                </c:pt>
                <c:pt idx="197">
                  <c:v>8.7880000000000003</c:v>
                </c:pt>
                <c:pt idx="198">
                  <c:v>8.7920010000000008</c:v>
                </c:pt>
                <c:pt idx="199">
                  <c:v>8.7960000000000012</c:v>
                </c:pt>
                <c:pt idx="200">
                  <c:v>8.8000000000000007</c:v>
                </c:pt>
                <c:pt idx="201">
                  <c:v>8.8040000000000003</c:v>
                </c:pt>
                <c:pt idx="202">
                  <c:v>8.8079990000000006</c:v>
                </c:pt>
                <c:pt idx="203">
                  <c:v>8.8120000000000047</c:v>
                </c:pt>
                <c:pt idx="204">
                  <c:v>8.8160000000000007</c:v>
                </c:pt>
                <c:pt idx="205">
                  <c:v>8.82</c:v>
                </c:pt>
                <c:pt idx="206">
                  <c:v>8.8240010000000009</c:v>
                </c:pt>
                <c:pt idx="207">
                  <c:v>8.8280000000000012</c:v>
                </c:pt>
                <c:pt idx="208">
                  <c:v>8.8320000000000007</c:v>
                </c:pt>
                <c:pt idx="209">
                  <c:v>8.8360000000000003</c:v>
                </c:pt>
                <c:pt idx="210">
                  <c:v>8.8399990000000006</c:v>
                </c:pt>
                <c:pt idx="211">
                  <c:v>8.8440000000000012</c:v>
                </c:pt>
                <c:pt idx="212">
                  <c:v>8.8480000000000008</c:v>
                </c:pt>
                <c:pt idx="213">
                  <c:v>8.8520000000000181</c:v>
                </c:pt>
                <c:pt idx="214">
                  <c:v>8.8560010000000027</c:v>
                </c:pt>
                <c:pt idx="215">
                  <c:v>8.8600000000000048</c:v>
                </c:pt>
                <c:pt idx="216">
                  <c:v>8.8640000000000008</c:v>
                </c:pt>
                <c:pt idx="217">
                  <c:v>8.8680000000000003</c:v>
                </c:pt>
                <c:pt idx="218">
                  <c:v>8.8719990000000006</c:v>
                </c:pt>
                <c:pt idx="219">
                  <c:v>8.8760000000000048</c:v>
                </c:pt>
                <c:pt idx="220">
                  <c:v>8.8800000000000008</c:v>
                </c:pt>
                <c:pt idx="221">
                  <c:v>8.8840000000000003</c:v>
                </c:pt>
                <c:pt idx="222">
                  <c:v>8.8880010000000009</c:v>
                </c:pt>
                <c:pt idx="223">
                  <c:v>8.8920000000000048</c:v>
                </c:pt>
                <c:pt idx="224">
                  <c:v>8.8960000000000008</c:v>
                </c:pt>
                <c:pt idx="225">
                  <c:v>8.9</c:v>
                </c:pt>
                <c:pt idx="226">
                  <c:v>8.9039990000000007</c:v>
                </c:pt>
                <c:pt idx="227">
                  <c:v>8.9080000000000013</c:v>
                </c:pt>
                <c:pt idx="228">
                  <c:v>8.9120000000000008</c:v>
                </c:pt>
                <c:pt idx="229">
                  <c:v>8.9160000000000004</c:v>
                </c:pt>
                <c:pt idx="230">
                  <c:v>8.920001000000001</c:v>
                </c:pt>
                <c:pt idx="231">
                  <c:v>8.9240000000000013</c:v>
                </c:pt>
                <c:pt idx="232">
                  <c:v>8.9280000000000008</c:v>
                </c:pt>
                <c:pt idx="233">
                  <c:v>8.9320000000000004</c:v>
                </c:pt>
                <c:pt idx="234">
                  <c:v>8.9359990000000007</c:v>
                </c:pt>
                <c:pt idx="235">
                  <c:v>8.94</c:v>
                </c:pt>
                <c:pt idx="236">
                  <c:v>8.9440000000000008</c:v>
                </c:pt>
                <c:pt idx="237">
                  <c:v>8.9480000000000004</c:v>
                </c:pt>
                <c:pt idx="238">
                  <c:v>8.9520010000000028</c:v>
                </c:pt>
                <c:pt idx="239">
                  <c:v>8.9560000000000048</c:v>
                </c:pt>
                <c:pt idx="240">
                  <c:v>8.9600000000000026</c:v>
                </c:pt>
                <c:pt idx="241">
                  <c:v>8.9640000000000004</c:v>
                </c:pt>
                <c:pt idx="242">
                  <c:v>8.9679990000000007</c:v>
                </c:pt>
                <c:pt idx="243">
                  <c:v>8.9720000000000066</c:v>
                </c:pt>
                <c:pt idx="244">
                  <c:v>8.9760000000000026</c:v>
                </c:pt>
                <c:pt idx="245">
                  <c:v>8.98</c:v>
                </c:pt>
                <c:pt idx="246">
                  <c:v>8.984001000000001</c:v>
                </c:pt>
                <c:pt idx="247">
                  <c:v>8.9880000000000013</c:v>
                </c:pt>
                <c:pt idx="248">
                  <c:v>8.9920000000000027</c:v>
                </c:pt>
                <c:pt idx="249">
                  <c:v>8.9960000000000004</c:v>
                </c:pt>
                <c:pt idx="250">
                  <c:v>8.9999990000000007</c:v>
                </c:pt>
                <c:pt idx="251">
                  <c:v>9.0040000000000013</c:v>
                </c:pt>
                <c:pt idx="252">
                  <c:v>9.0080000000000009</c:v>
                </c:pt>
                <c:pt idx="253">
                  <c:v>9.0120000000000005</c:v>
                </c:pt>
                <c:pt idx="254">
                  <c:v>9.016001000000001</c:v>
                </c:pt>
                <c:pt idx="255">
                  <c:v>9.02</c:v>
                </c:pt>
                <c:pt idx="256">
                  <c:v>9.0240000000000009</c:v>
                </c:pt>
                <c:pt idx="257">
                  <c:v>9.0280000000000005</c:v>
                </c:pt>
                <c:pt idx="258">
                  <c:v>9.031998999999999</c:v>
                </c:pt>
                <c:pt idx="259">
                  <c:v>9.0360000000000014</c:v>
                </c:pt>
                <c:pt idx="260">
                  <c:v>9.0400000000000009</c:v>
                </c:pt>
                <c:pt idx="261">
                  <c:v>9.0440000000000005</c:v>
                </c:pt>
                <c:pt idx="262">
                  <c:v>9.0480009999999993</c:v>
                </c:pt>
                <c:pt idx="263">
                  <c:v>9.0520000000000067</c:v>
                </c:pt>
                <c:pt idx="264">
                  <c:v>9.0560000000000027</c:v>
                </c:pt>
                <c:pt idx="265">
                  <c:v>9.06</c:v>
                </c:pt>
                <c:pt idx="266">
                  <c:v>9.0639990000000008</c:v>
                </c:pt>
                <c:pt idx="267">
                  <c:v>9.0680000000000014</c:v>
                </c:pt>
                <c:pt idx="268">
                  <c:v>9.0720000000000027</c:v>
                </c:pt>
                <c:pt idx="269">
                  <c:v>9.0760000000000005</c:v>
                </c:pt>
                <c:pt idx="270">
                  <c:v>9.0800010000000011</c:v>
                </c:pt>
                <c:pt idx="271">
                  <c:v>9.0840000000000014</c:v>
                </c:pt>
                <c:pt idx="272">
                  <c:v>9.088000000000001</c:v>
                </c:pt>
                <c:pt idx="273">
                  <c:v>9.0920000000000005</c:v>
                </c:pt>
                <c:pt idx="274">
                  <c:v>9.0959990000000008</c:v>
                </c:pt>
                <c:pt idx="275">
                  <c:v>9.1</c:v>
                </c:pt>
                <c:pt idx="276">
                  <c:v>9.104000000000001</c:v>
                </c:pt>
                <c:pt idx="277">
                  <c:v>9.1080000000000005</c:v>
                </c:pt>
                <c:pt idx="278">
                  <c:v>9.1120010000000011</c:v>
                </c:pt>
                <c:pt idx="279">
                  <c:v>9.1160000000000014</c:v>
                </c:pt>
                <c:pt idx="280">
                  <c:v>9.120000000000001</c:v>
                </c:pt>
                <c:pt idx="281">
                  <c:v>9.1240000000000006</c:v>
                </c:pt>
                <c:pt idx="282">
                  <c:v>9.1279990000000009</c:v>
                </c:pt>
                <c:pt idx="283">
                  <c:v>9.1319999999999997</c:v>
                </c:pt>
                <c:pt idx="284">
                  <c:v>9.136000000000001</c:v>
                </c:pt>
                <c:pt idx="285">
                  <c:v>9.14</c:v>
                </c:pt>
                <c:pt idx="286">
                  <c:v>9.1440009999999994</c:v>
                </c:pt>
                <c:pt idx="287">
                  <c:v>9.1479999999999997</c:v>
                </c:pt>
                <c:pt idx="288">
                  <c:v>9.1520000000000028</c:v>
                </c:pt>
                <c:pt idx="289">
                  <c:v>9.1560000000000006</c:v>
                </c:pt>
                <c:pt idx="290">
                  <c:v>9.1599990000000027</c:v>
                </c:pt>
                <c:pt idx="291">
                  <c:v>9.1640000000000015</c:v>
                </c:pt>
                <c:pt idx="292">
                  <c:v>9.168000000000001</c:v>
                </c:pt>
                <c:pt idx="293">
                  <c:v>9.1720000000000006</c:v>
                </c:pt>
                <c:pt idx="294">
                  <c:v>9.1760010000000012</c:v>
                </c:pt>
                <c:pt idx="295">
                  <c:v>9.18</c:v>
                </c:pt>
                <c:pt idx="296">
                  <c:v>9.1840000000000011</c:v>
                </c:pt>
                <c:pt idx="297">
                  <c:v>9.1880000000000006</c:v>
                </c:pt>
                <c:pt idx="298">
                  <c:v>9.1919989999999991</c:v>
                </c:pt>
                <c:pt idx="299">
                  <c:v>9.1960000000000015</c:v>
                </c:pt>
                <c:pt idx="300">
                  <c:v>9.2000000000000011</c:v>
                </c:pt>
                <c:pt idx="301">
                  <c:v>9.2040000000000006</c:v>
                </c:pt>
                <c:pt idx="302">
                  <c:v>9.2080009999999994</c:v>
                </c:pt>
                <c:pt idx="303">
                  <c:v>9.2119999999999997</c:v>
                </c:pt>
                <c:pt idx="304">
                  <c:v>9.2160000000000011</c:v>
                </c:pt>
                <c:pt idx="305">
                  <c:v>9.2200000000000024</c:v>
                </c:pt>
                <c:pt idx="306">
                  <c:v>9.2239989999999992</c:v>
                </c:pt>
                <c:pt idx="307">
                  <c:v>9.2279999999999998</c:v>
                </c:pt>
                <c:pt idx="308">
                  <c:v>9.2319999999999993</c:v>
                </c:pt>
                <c:pt idx="309">
                  <c:v>9.2360000000000024</c:v>
                </c:pt>
                <c:pt idx="310">
                  <c:v>9.2400009999999995</c:v>
                </c:pt>
                <c:pt idx="311">
                  <c:v>9.2439999999999998</c:v>
                </c:pt>
                <c:pt idx="312">
                  <c:v>9.2479999999999993</c:v>
                </c:pt>
                <c:pt idx="313">
                  <c:v>9.2520000000000007</c:v>
                </c:pt>
                <c:pt idx="314">
                  <c:v>9.2559990000000028</c:v>
                </c:pt>
                <c:pt idx="315">
                  <c:v>9.26</c:v>
                </c:pt>
                <c:pt idx="316">
                  <c:v>9.2640000000000011</c:v>
                </c:pt>
                <c:pt idx="317">
                  <c:v>9.2680000000000025</c:v>
                </c:pt>
                <c:pt idx="318">
                  <c:v>9.2720010000000013</c:v>
                </c:pt>
                <c:pt idx="319">
                  <c:v>9.2760000000000016</c:v>
                </c:pt>
                <c:pt idx="320">
                  <c:v>9.2800000000000011</c:v>
                </c:pt>
                <c:pt idx="321">
                  <c:v>9.2840000000000025</c:v>
                </c:pt>
                <c:pt idx="322">
                  <c:v>9.2879989999999992</c:v>
                </c:pt>
                <c:pt idx="323">
                  <c:v>9.2919999999999998</c:v>
                </c:pt>
                <c:pt idx="324">
                  <c:v>9.2960000000000012</c:v>
                </c:pt>
                <c:pt idx="325">
                  <c:v>9.3000000000000007</c:v>
                </c:pt>
                <c:pt idx="326">
                  <c:v>9.3040010000000013</c:v>
                </c:pt>
                <c:pt idx="327">
                  <c:v>9.3080000000000016</c:v>
                </c:pt>
                <c:pt idx="328">
                  <c:v>9.3120000000000047</c:v>
                </c:pt>
                <c:pt idx="329">
                  <c:v>9.3160000000000007</c:v>
                </c:pt>
                <c:pt idx="330">
                  <c:v>9.3199990000000028</c:v>
                </c:pt>
                <c:pt idx="331">
                  <c:v>9.3240000000000016</c:v>
                </c:pt>
                <c:pt idx="332">
                  <c:v>9.3280000000000012</c:v>
                </c:pt>
                <c:pt idx="333">
                  <c:v>9.3320000000000007</c:v>
                </c:pt>
                <c:pt idx="334">
                  <c:v>9.3360010000000013</c:v>
                </c:pt>
                <c:pt idx="335">
                  <c:v>9.34</c:v>
                </c:pt>
                <c:pt idx="336">
                  <c:v>9.3440000000000012</c:v>
                </c:pt>
                <c:pt idx="337">
                  <c:v>9.3480000000000008</c:v>
                </c:pt>
                <c:pt idx="338">
                  <c:v>9.3519990000000028</c:v>
                </c:pt>
                <c:pt idx="339">
                  <c:v>9.3560000000000194</c:v>
                </c:pt>
                <c:pt idx="340">
                  <c:v>9.3600000000000048</c:v>
                </c:pt>
                <c:pt idx="341">
                  <c:v>9.3640000000000008</c:v>
                </c:pt>
                <c:pt idx="342">
                  <c:v>9.3680010000000014</c:v>
                </c:pt>
                <c:pt idx="343">
                  <c:v>9.3720000000000159</c:v>
                </c:pt>
                <c:pt idx="344">
                  <c:v>9.3760000000000048</c:v>
                </c:pt>
                <c:pt idx="345">
                  <c:v>9.3800000000000008</c:v>
                </c:pt>
                <c:pt idx="346">
                  <c:v>9.3839990000000046</c:v>
                </c:pt>
                <c:pt idx="347">
                  <c:v>9.3880000000000035</c:v>
                </c:pt>
                <c:pt idx="348">
                  <c:v>9.3920000000000048</c:v>
                </c:pt>
                <c:pt idx="349">
                  <c:v>9.3960000000000008</c:v>
                </c:pt>
                <c:pt idx="350">
                  <c:v>9.4000010000000014</c:v>
                </c:pt>
                <c:pt idx="351">
                  <c:v>9.4040000000000035</c:v>
                </c:pt>
                <c:pt idx="352">
                  <c:v>9.4080000000000013</c:v>
                </c:pt>
                <c:pt idx="353">
                  <c:v>9.4120000000000008</c:v>
                </c:pt>
                <c:pt idx="354">
                  <c:v>9.4159990000000047</c:v>
                </c:pt>
                <c:pt idx="355">
                  <c:v>9.42</c:v>
                </c:pt>
                <c:pt idx="356">
                  <c:v>9.4240000000000013</c:v>
                </c:pt>
                <c:pt idx="357">
                  <c:v>9.4280000000000008</c:v>
                </c:pt>
                <c:pt idx="358">
                  <c:v>9.4320010000000014</c:v>
                </c:pt>
                <c:pt idx="359">
                  <c:v>9.4360000000000035</c:v>
                </c:pt>
                <c:pt idx="360">
                  <c:v>9.44</c:v>
                </c:pt>
                <c:pt idx="361">
                  <c:v>9.4440000000000008</c:v>
                </c:pt>
                <c:pt idx="362">
                  <c:v>9.4479989999999994</c:v>
                </c:pt>
                <c:pt idx="363">
                  <c:v>9.4520000000000142</c:v>
                </c:pt>
                <c:pt idx="364">
                  <c:v>9.4560000000000048</c:v>
                </c:pt>
                <c:pt idx="365">
                  <c:v>9.4600000000000026</c:v>
                </c:pt>
                <c:pt idx="366">
                  <c:v>9.4640010000000014</c:v>
                </c:pt>
                <c:pt idx="367">
                  <c:v>9.468</c:v>
                </c:pt>
                <c:pt idx="368">
                  <c:v>9.4720000000000066</c:v>
                </c:pt>
                <c:pt idx="369">
                  <c:v>9.4760000000000026</c:v>
                </c:pt>
                <c:pt idx="370">
                  <c:v>9.4799990000000047</c:v>
                </c:pt>
                <c:pt idx="371">
                  <c:v>9.484</c:v>
                </c:pt>
                <c:pt idx="372">
                  <c:v>9.4880000000000013</c:v>
                </c:pt>
                <c:pt idx="373">
                  <c:v>9.4920000000000027</c:v>
                </c:pt>
                <c:pt idx="374">
                  <c:v>9.4960010000000015</c:v>
                </c:pt>
                <c:pt idx="375">
                  <c:v>9.5</c:v>
                </c:pt>
                <c:pt idx="376">
                  <c:v>9.5040000000000013</c:v>
                </c:pt>
                <c:pt idx="377">
                  <c:v>9.5080000000000009</c:v>
                </c:pt>
                <c:pt idx="378">
                  <c:v>9.5119989999999994</c:v>
                </c:pt>
                <c:pt idx="379">
                  <c:v>9.516</c:v>
                </c:pt>
                <c:pt idx="380">
                  <c:v>9.52</c:v>
                </c:pt>
                <c:pt idx="381">
                  <c:v>9.5240000000000009</c:v>
                </c:pt>
                <c:pt idx="382">
                  <c:v>9.5280009999999997</c:v>
                </c:pt>
                <c:pt idx="383">
                  <c:v>9.532</c:v>
                </c:pt>
                <c:pt idx="384">
                  <c:v>9.5360000000000014</c:v>
                </c:pt>
                <c:pt idx="385">
                  <c:v>9.5400000000000009</c:v>
                </c:pt>
                <c:pt idx="386">
                  <c:v>9.5439989999999995</c:v>
                </c:pt>
                <c:pt idx="387">
                  <c:v>9.548</c:v>
                </c:pt>
                <c:pt idx="388">
                  <c:v>9.5520000000000067</c:v>
                </c:pt>
                <c:pt idx="389">
                  <c:v>9.5560000000000027</c:v>
                </c:pt>
                <c:pt idx="390">
                  <c:v>9.5600010000000015</c:v>
                </c:pt>
                <c:pt idx="391">
                  <c:v>9.5640000000000001</c:v>
                </c:pt>
                <c:pt idx="392">
                  <c:v>9.5680000000000014</c:v>
                </c:pt>
                <c:pt idx="393">
                  <c:v>9.5720000000000027</c:v>
                </c:pt>
                <c:pt idx="394">
                  <c:v>9.5759990000000048</c:v>
                </c:pt>
                <c:pt idx="395">
                  <c:v>9.58</c:v>
                </c:pt>
                <c:pt idx="396">
                  <c:v>9.5840000000000014</c:v>
                </c:pt>
                <c:pt idx="397">
                  <c:v>9.588000000000001</c:v>
                </c:pt>
                <c:pt idx="398">
                  <c:v>9.5920010000000016</c:v>
                </c:pt>
                <c:pt idx="399">
                  <c:v>9.5960000000000001</c:v>
                </c:pt>
                <c:pt idx="400">
                  <c:v>9.6</c:v>
                </c:pt>
                <c:pt idx="401">
                  <c:v>9.604000000000001</c:v>
                </c:pt>
                <c:pt idx="402">
                  <c:v>9.6079989999999995</c:v>
                </c:pt>
                <c:pt idx="403">
                  <c:v>9.6120000000000001</c:v>
                </c:pt>
                <c:pt idx="404">
                  <c:v>9.6160000000000014</c:v>
                </c:pt>
                <c:pt idx="405">
                  <c:v>9.620000000000001</c:v>
                </c:pt>
                <c:pt idx="406">
                  <c:v>9.6240009999999998</c:v>
                </c:pt>
                <c:pt idx="407">
                  <c:v>9.6280000000000001</c:v>
                </c:pt>
                <c:pt idx="408">
                  <c:v>9.6319999999999997</c:v>
                </c:pt>
                <c:pt idx="409">
                  <c:v>9.636000000000001</c:v>
                </c:pt>
                <c:pt idx="410">
                  <c:v>9.6399989999999995</c:v>
                </c:pt>
                <c:pt idx="411">
                  <c:v>9.6440000000000001</c:v>
                </c:pt>
                <c:pt idx="412">
                  <c:v>9.6479999999999997</c:v>
                </c:pt>
                <c:pt idx="413">
                  <c:v>9.6520000000000028</c:v>
                </c:pt>
                <c:pt idx="414">
                  <c:v>9.6560010000000016</c:v>
                </c:pt>
                <c:pt idx="415">
                  <c:v>9.66</c:v>
                </c:pt>
                <c:pt idx="416">
                  <c:v>9.6640000000000015</c:v>
                </c:pt>
                <c:pt idx="417">
                  <c:v>9.668000000000001</c:v>
                </c:pt>
                <c:pt idx="418">
                  <c:v>9.6719989999999996</c:v>
                </c:pt>
                <c:pt idx="419">
                  <c:v>9.6760000000000002</c:v>
                </c:pt>
                <c:pt idx="420">
                  <c:v>9.68</c:v>
                </c:pt>
                <c:pt idx="421">
                  <c:v>9.6840000000000011</c:v>
                </c:pt>
                <c:pt idx="422">
                  <c:v>9.6880009999999999</c:v>
                </c:pt>
                <c:pt idx="423">
                  <c:v>9.6920000000000002</c:v>
                </c:pt>
                <c:pt idx="424">
                  <c:v>9.6960000000000015</c:v>
                </c:pt>
                <c:pt idx="425">
                  <c:v>9.7000000000000011</c:v>
                </c:pt>
                <c:pt idx="426">
                  <c:v>9.7039989999999996</c:v>
                </c:pt>
                <c:pt idx="427">
                  <c:v>9.7080000000000002</c:v>
                </c:pt>
                <c:pt idx="428">
                  <c:v>9.7119999999999997</c:v>
                </c:pt>
                <c:pt idx="429">
                  <c:v>9.7160000000000011</c:v>
                </c:pt>
                <c:pt idx="430">
                  <c:v>9.7200009999999999</c:v>
                </c:pt>
                <c:pt idx="431">
                  <c:v>9.7240000000000002</c:v>
                </c:pt>
                <c:pt idx="432">
                  <c:v>9.7279999999999998</c:v>
                </c:pt>
                <c:pt idx="433">
                  <c:v>9.7319999999999993</c:v>
                </c:pt>
                <c:pt idx="434">
                  <c:v>9.7359989999999996</c:v>
                </c:pt>
                <c:pt idx="435">
                  <c:v>9.74</c:v>
                </c:pt>
                <c:pt idx="436">
                  <c:v>9.7439999999999998</c:v>
                </c:pt>
                <c:pt idx="437">
                  <c:v>9.7479999999999993</c:v>
                </c:pt>
                <c:pt idx="438">
                  <c:v>9.7520010000000035</c:v>
                </c:pt>
                <c:pt idx="439">
                  <c:v>9.7560000000000002</c:v>
                </c:pt>
                <c:pt idx="440">
                  <c:v>9.76</c:v>
                </c:pt>
                <c:pt idx="441">
                  <c:v>9.7640000000000011</c:v>
                </c:pt>
                <c:pt idx="442">
                  <c:v>9.7679989999999997</c:v>
                </c:pt>
                <c:pt idx="443">
                  <c:v>9.7720000000000002</c:v>
                </c:pt>
                <c:pt idx="444">
                  <c:v>9.7760000000000016</c:v>
                </c:pt>
                <c:pt idx="445">
                  <c:v>9.7800000000000011</c:v>
                </c:pt>
                <c:pt idx="446">
                  <c:v>9.7840009999999999</c:v>
                </c:pt>
                <c:pt idx="447">
                  <c:v>9.7880000000000003</c:v>
                </c:pt>
                <c:pt idx="448">
                  <c:v>9.7919999999999998</c:v>
                </c:pt>
                <c:pt idx="449">
                  <c:v>9.7960000000000012</c:v>
                </c:pt>
                <c:pt idx="450">
                  <c:v>9.7999989999999997</c:v>
                </c:pt>
                <c:pt idx="451">
                  <c:v>9.8040000000000003</c:v>
                </c:pt>
                <c:pt idx="452">
                  <c:v>9.8080000000000016</c:v>
                </c:pt>
                <c:pt idx="453">
                  <c:v>9.8120000000000047</c:v>
                </c:pt>
                <c:pt idx="454">
                  <c:v>9.816001</c:v>
                </c:pt>
                <c:pt idx="455">
                  <c:v>9.82</c:v>
                </c:pt>
                <c:pt idx="456">
                  <c:v>9.8240000000000016</c:v>
                </c:pt>
                <c:pt idx="457">
                  <c:v>9.8280000000000012</c:v>
                </c:pt>
                <c:pt idx="458">
                  <c:v>9.8319989999999997</c:v>
                </c:pt>
                <c:pt idx="459">
                  <c:v>9.8360000000000003</c:v>
                </c:pt>
                <c:pt idx="460">
                  <c:v>9.84</c:v>
                </c:pt>
                <c:pt idx="461">
                  <c:v>9.8440000000000012</c:v>
                </c:pt>
                <c:pt idx="462">
                  <c:v>9.848001</c:v>
                </c:pt>
                <c:pt idx="463">
                  <c:v>9.8520000000000181</c:v>
                </c:pt>
                <c:pt idx="464">
                  <c:v>9.8560000000000194</c:v>
                </c:pt>
                <c:pt idx="465">
                  <c:v>9.8600000000000048</c:v>
                </c:pt>
                <c:pt idx="466">
                  <c:v>9.8639990000000068</c:v>
                </c:pt>
                <c:pt idx="467">
                  <c:v>9.8680000000000003</c:v>
                </c:pt>
                <c:pt idx="468">
                  <c:v>9.8720000000000159</c:v>
                </c:pt>
                <c:pt idx="469">
                  <c:v>9.8760000000000048</c:v>
                </c:pt>
                <c:pt idx="470">
                  <c:v>9.880001</c:v>
                </c:pt>
                <c:pt idx="471">
                  <c:v>9.8840000000000003</c:v>
                </c:pt>
                <c:pt idx="472">
                  <c:v>9.8880000000000035</c:v>
                </c:pt>
                <c:pt idx="473">
                  <c:v>9.8920000000000048</c:v>
                </c:pt>
                <c:pt idx="474">
                  <c:v>9.895999000000014</c:v>
                </c:pt>
                <c:pt idx="475">
                  <c:v>9.9</c:v>
                </c:pt>
                <c:pt idx="476">
                  <c:v>9.9040000000000035</c:v>
                </c:pt>
                <c:pt idx="477">
                  <c:v>9.9080000000000013</c:v>
                </c:pt>
                <c:pt idx="478">
                  <c:v>9.9120010000000001</c:v>
                </c:pt>
                <c:pt idx="479">
                  <c:v>9.9160000000000004</c:v>
                </c:pt>
                <c:pt idx="480">
                  <c:v>9.92</c:v>
                </c:pt>
                <c:pt idx="481">
                  <c:v>9.9240000000000013</c:v>
                </c:pt>
                <c:pt idx="482">
                  <c:v>9.9279989999999998</c:v>
                </c:pt>
                <c:pt idx="483">
                  <c:v>9.9320000000000004</c:v>
                </c:pt>
                <c:pt idx="484">
                  <c:v>9.9360000000000035</c:v>
                </c:pt>
                <c:pt idx="485">
                  <c:v>9.94</c:v>
                </c:pt>
                <c:pt idx="486">
                  <c:v>9.9440010000000001</c:v>
                </c:pt>
                <c:pt idx="487">
                  <c:v>9.9480000000000004</c:v>
                </c:pt>
                <c:pt idx="488">
                  <c:v>9.9520000000000142</c:v>
                </c:pt>
                <c:pt idx="489">
                  <c:v>9.9560000000000048</c:v>
                </c:pt>
                <c:pt idx="490">
                  <c:v>9.959999000000014</c:v>
                </c:pt>
                <c:pt idx="491">
                  <c:v>9.9640000000000004</c:v>
                </c:pt>
                <c:pt idx="492">
                  <c:v>9.968</c:v>
                </c:pt>
                <c:pt idx="493">
                  <c:v>9.9720000000000066</c:v>
                </c:pt>
                <c:pt idx="494">
                  <c:v>9.9760010000000001</c:v>
                </c:pt>
                <c:pt idx="495">
                  <c:v>9.98</c:v>
                </c:pt>
                <c:pt idx="496">
                  <c:v>9.984</c:v>
                </c:pt>
                <c:pt idx="497">
                  <c:v>9.9880000000000013</c:v>
                </c:pt>
                <c:pt idx="498">
                  <c:v>9.9919990000000016</c:v>
                </c:pt>
                <c:pt idx="499">
                  <c:v>9.9960000000000004</c:v>
                </c:pt>
                <c:pt idx="500">
                  <c:v>10</c:v>
                </c:pt>
                <c:pt idx="501">
                  <c:v>10.004</c:v>
                </c:pt>
                <c:pt idx="502">
                  <c:v>10.008000000000001</c:v>
                </c:pt>
                <c:pt idx="503">
                  <c:v>10.012</c:v>
                </c:pt>
                <c:pt idx="504">
                  <c:v>10.016</c:v>
                </c:pt>
                <c:pt idx="505">
                  <c:v>10.02</c:v>
                </c:pt>
                <c:pt idx="506">
                  <c:v>10.024000000000001</c:v>
                </c:pt>
                <c:pt idx="507">
                  <c:v>10.028</c:v>
                </c:pt>
                <c:pt idx="508">
                  <c:v>10.032</c:v>
                </c:pt>
                <c:pt idx="509">
                  <c:v>10.036</c:v>
                </c:pt>
                <c:pt idx="510">
                  <c:v>10.040000000000001</c:v>
                </c:pt>
                <c:pt idx="511">
                  <c:v>10.044</c:v>
                </c:pt>
                <c:pt idx="512">
                  <c:v>10.048</c:v>
                </c:pt>
                <c:pt idx="513">
                  <c:v>10.052000000000014</c:v>
                </c:pt>
                <c:pt idx="514">
                  <c:v>10.056000000000004</c:v>
                </c:pt>
                <c:pt idx="515">
                  <c:v>10.06</c:v>
                </c:pt>
                <c:pt idx="516">
                  <c:v>10.064</c:v>
                </c:pt>
                <c:pt idx="517">
                  <c:v>10.068</c:v>
                </c:pt>
                <c:pt idx="518">
                  <c:v>10.072000000000006</c:v>
                </c:pt>
                <c:pt idx="519">
                  <c:v>10.076000000000002</c:v>
                </c:pt>
                <c:pt idx="520">
                  <c:v>10.08</c:v>
                </c:pt>
                <c:pt idx="521">
                  <c:v>10.084</c:v>
                </c:pt>
                <c:pt idx="522">
                  <c:v>10.088000000000001</c:v>
                </c:pt>
                <c:pt idx="523">
                  <c:v>10.092000000000002</c:v>
                </c:pt>
                <c:pt idx="524">
                  <c:v>10.096</c:v>
                </c:pt>
                <c:pt idx="525">
                  <c:v>10.1</c:v>
                </c:pt>
                <c:pt idx="526">
                  <c:v>10.104000000000001</c:v>
                </c:pt>
                <c:pt idx="527">
                  <c:v>10.108000000000001</c:v>
                </c:pt>
                <c:pt idx="528">
                  <c:v>10.112</c:v>
                </c:pt>
                <c:pt idx="529">
                  <c:v>10.116</c:v>
                </c:pt>
                <c:pt idx="530">
                  <c:v>10.120000000000001</c:v>
                </c:pt>
                <c:pt idx="531">
                  <c:v>10.124000000000001</c:v>
                </c:pt>
                <c:pt idx="532">
                  <c:v>10.128</c:v>
                </c:pt>
                <c:pt idx="533">
                  <c:v>10.132</c:v>
                </c:pt>
                <c:pt idx="534">
                  <c:v>10.136000000000001</c:v>
                </c:pt>
                <c:pt idx="535">
                  <c:v>10.14</c:v>
                </c:pt>
                <c:pt idx="536">
                  <c:v>10.144</c:v>
                </c:pt>
                <c:pt idx="537">
                  <c:v>10.148</c:v>
                </c:pt>
                <c:pt idx="538">
                  <c:v>10.152000000000006</c:v>
                </c:pt>
                <c:pt idx="539">
                  <c:v>10.156000000000002</c:v>
                </c:pt>
                <c:pt idx="540">
                  <c:v>10.16</c:v>
                </c:pt>
                <c:pt idx="541">
                  <c:v>10.164</c:v>
                </c:pt>
                <c:pt idx="542">
                  <c:v>10.168000000000001</c:v>
                </c:pt>
                <c:pt idx="543">
                  <c:v>10.172000000000002</c:v>
                </c:pt>
                <c:pt idx="544">
                  <c:v>10.176</c:v>
                </c:pt>
                <c:pt idx="545">
                  <c:v>10.18</c:v>
                </c:pt>
                <c:pt idx="546">
                  <c:v>10.184000000000001</c:v>
                </c:pt>
                <c:pt idx="547">
                  <c:v>10.188000000000001</c:v>
                </c:pt>
                <c:pt idx="548">
                  <c:v>10.192</c:v>
                </c:pt>
                <c:pt idx="549">
                  <c:v>10.196</c:v>
                </c:pt>
                <c:pt idx="550">
                  <c:v>10.200000000000001</c:v>
                </c:pt>
                <c:pt idx="551">
                  <c:v>10.204000000000001</c:v>
                </c:pt>
                <c:pt idx="552">
                  <c:v>10.208</c:v>
                </c:pt>
                <c:pt idx="553">
                  <c:v>10.212</c:v>
                </c:pt>
                <c:pt idx="554">
                  <c:v>10.216000000000001</c:v>
                </c:pt>
                <c:pt idx="555">
                  <c:v>10.220000000000001</c:v>
                </c:pt>
                <c:pt idx="556">
                  <c:v>10.224</c:v>
                </c:pt>
                <c:pt idx="557">
                  <c:v>10.228</c:v>
                </c:pt>
                <c:pt idx="558">
                  <c:v>10.231999999999999</c:v>
                </c:pt>
                <c:pt idx="559">
                  <c:v>10.236000000000001</c:v>
                </c:pt>
                <c:pt idx="560">
                  <c:v>10.24</c:v>
                </c:pt>
                <c:pt idx="561">
                  <c:v>10.244</c:v>
                </c:pt>
                <c:pt idx="562">
                  <c:v>10.247999999999999</c:v>
                </c:pt>
                <c:pt idx="563">
                  <c:v>10.252000000000002</c:v>
                </c:pt>
                <c:pt idx="564">
                  <c:v>10.256</c:v>
                </c:pt>
                <c:pt idx="565">
                  <c:v>10.26</c:v>
                </c:pt>
                <c:pt idx="566">
                  <c:v>10.264000000000001</c:v>
                </c:pt>
                <c:pt idx="567">
                  <c:v>10.268000000000001</c:v>
                </c:pt>
                <c:pt idx="568">
                  <c:v>10.272</c:v>
                </c:pt>
                <c:pt idx="569">
                  <c:v>10.276</c:v>
                </c:pt>
                <c:pt idx="570">
                  <c:v>10.28</c:v>
                </c:pt>
                <c:pt idx="571">
                  <c:v>10.284000000000001</c:v>
                </c:pt>
                <c:pt idx="572">
                  <c:v>10.288</c:v>
                </c:pt>
                <c:pt idx="573">
                  <c:v>10.292</c:v>
                </c:pt>
                <c:pt idx="574">
                  <c:v>10.296000000000001</c:v>
                </c:pt>
                <c:pt idx="575">
                  <c:v>10.3</c:v>
                </c:pt>
                <c:pt idx="576">
                  <c:v>10.304</c:v>
                </c:pt>
                <c:pt idx="577">
                  <c:v>10.308</c:v>
                </c:pt>
                <c:pt idx="578">
                  <c:v>10.312000000000006</c:v>
                </c:pt>
                <c:pt idx="579">
                  <c:v>10.316000000000004</c:v>
                </c:pt>
                <c:pt idx="580">
                  <c:v>10.32</c:v>
                </c:pt>
                <c:pt idx="581">
                  <c:v>10.324</c:v>
                </c:pt>
                <c:pt idx="582">
                  <c:v>10.328000000000001</c:v>
                </c:pt>
                <c:pt idx="583">
                  <c:v>10.332000000000004</c:v>
                </c:pt>
                <c:pt idx="584">
                  <c:v>10.336</c:v>
                </c:pt>
                <c:pt idx="585">
                  <c:v>10.34</c:v>
                </c:pt>
                <c:pt idx="586">
                  <c:v>10.344000000000001</c:v>
                </c:pt>
                <c:pt idx="587">
                  <c:v>10.348000000000001</c:v>
                </c:pt>
                <c:pt idx="588">
                  <c:v>10.352000000000018</c:v>
                </c:pt>
                <c:pt idx="589">
                  <c:v>10.356000000000016</c:v>
                </c:pt>
                <c:pt idx="590">
                  <c:v>10.360000000000014</c:v>
                </c:pt>
                <c:pt idx="591">
                  <c:v>10.364000000000004</c:v>
                </c:pt>
                <c:pt idx="592">
                  <c:v>10.368</c:v>
                </c:pt>
                <c:pt idx="593">
                  <c:v>10.372000000000016</c:v>
                </c:pt>
                <c:pt idx="594">
                  <c:v>10.376000000000015</c:v>
                </c:pt>
                <c:pt idx="595">
                  <c:v>10.38</c:v>
                </c:pt>
                <c:pt idx="596">
                  <c:v>10.384</c:v>
                </c:pt>
                <c:pt idx="597">
                  <c:v>10.388</c:v>
                </c:pt>
                <c:pt idx="598">
                  <c:v>10.392000000000014</c:v>
                </c:pt>
                <c:pt idx="599">
                  <c:v>10.396000000000004</c:v>
                </c:pt>
                <c:pt idx="600">
                  <c:v>10.4</c:v>
                </c:pt>
                <c:pt idx="601">
                  <c:v>10.404</c:v>
                </c:pt>
                <c:pt idx="602">
                  <c:v>10.408000000000001</c:v>
                </c:pt>
                <c:pt idx="603">
                  <c:v>10.412000000000004</c:v>
                </c:pt>
                <c:pt idx="604">
                  <c:v>10.416</c:v>
                </c:pt>
                <c:pt idx="605">
                  <c:v>10.42</c:v>
                </c:pt>
                <c:pt idx="606">
                  <c:v>10.424000000000001</c:v>
                </c:pt>
                <c:pt idx="607">
                  <c:v>10.428000000000001</c:v>
                </c:pt>
                <c:pt idx="608">
                  <c:v>10.432</c:v>
                </c:pt>
                <c:pt idx="609">
                  <c:v>10.436</c:v>
                </c:pt>
                <c:pt idx="610">
                  <c:v>10.44</c:v>
                </c:pt>
                <c:pt idx="611">
                  <c:v>10.444000000000001</c:v>
                </c:pt>
                <c:pt idx="612">
                  <c:v>10.448</c:v>
                </c:pt>
                <c:pt idx="613">
                  <c:v>10.452000000000016</c:v>
                </c:pt>
                <c:pt idx="614">
                  <c:v>10.456000000000014</c:v>
                </c:pt>
                <c:pt idx="615">
                  <c:v>10.46</c:v>
                </c:pt>
                <c:pt idx="616">
                  <c:v>10.464</c:v>
                </c:pt>
                <c:pt idx="617">
                  <c:v>10.468</c:v>
                </c:pt>
                <c:pt idx="618">
                  <c:v>10.472000000000014</c:v>
                </c:pt>
                <c:pt idx="619">
                  <c:v>10.476000000000004</c:v>
                </c:pt>
                <c:pt idx="620">
                  <c:v>10.48</c:v>
                </c:pt>
                <c:pt idx="621">
                  <c:v>10.484</c:v>
                </c:pt>
                <c:pt idx="622">
                  <c:v>10.488</c:v>
                </c:pt>
                <c:pt idx="623">
                  <c:v>10.492000000000004</c:v>
                </c:pt>
                <c:pt idx="624">
                  <c:v>10.496</c:v>
                </c:pt>
                <c:pt idx="625">
                  <c:v>10.5</c:v>
                </c:pt>
                <c:pt idx="626">
                  <c:v>10.504</c:v>
                </c:pt>
                <c:pt idx="627">
                  <c:v>10.508000000000001</c:v>
                </c:pt>
                <c:pt idx="628">
                  <c:v>10.512</c:v>
                </c:pt>
                <c:pt idx="629">
                  <c:v>10.516</c:v>
                </c:pt>
                <c:pt idx="630">
                  <c:v>10.52</c:v>
                </c:pt>
                <c:pt idx="631">
                  <c:v>10.524000000000001</c:v>
                </c:pt>
                <c:pt idx="632">
                  <c:v>10.528</c:v>
                </c:pt>
                <c:pt idx="633">
                  <c:v>10.532</c:v>
                </c:pt>
                <c:pt idx="634">
                  <c:v>10.536</c:v>
                </c:pt>
                <c:pt idx="635">
                  <c:v>10.54</c:v>
                </c:pt>
                <c:pt idx="636">
                  <c:v>10.544</c:v>
                </c:pt>
                <c:pt idx="637">
                  <c:v>10.548</c:v>
                </c:pt>
                <c:pt idx="638">
                  <c:v>10.552000000000014</c:v>
                </c:pt>
                <c:pt idx="639">
                  <c:v>10.556000000000004</c:v>
                </c:pt>
                <c:pt idx="640">
                  <c:v>10.56</c:v>
                </c:pt>
                <c:pt idx="641">
                  <c:v>10.564</c:v>
                </c:pt>
                <c:pt idx="642">
                  <c:v>10.568</c:v>
                </c:pt>
                <c:pt idx="643">
                  <c:v>10.572000000000006</c:v>
                </c:pt>
                <c:pt idx="644">
                  <c:v>10.576000000000002</c:v>
                </c:pt>
                <c:pt idx="645">
                  <c:v>10.58</c:v>
                </c:pt>
                <c:pt idx="646">
                  <c:v>10.584</c:v>
                </c:pt>
                <c:pt idx="647">
                  <c:v>10.588000000000001</c:v>
                </c:pt>
                <c:pt idx="648">
                  <c:v>10.592000000000002</c:v>
                </c:pt>
                <c:pt idx="649">
                  <c:v>10.596</c:v>
                </c:pt>
                <c:pt idx="650">
                  <c:v>10.6</c:v>
                </c:pt>
                <c:pt idx="651">
                  <c:v>10.604000000000001</c:v>
                </c:pt>
                <c:pt idx="652">
                  <c:v>10.608000000000001</c:v>
                </c:pt>
                <c:pt idx="653">
                  <c:v>10.612</c:v>
                </c:pt>
                <c:pt idx="654">
                  <c:v>10.616</c:v>
                </c:pt>
                <c:pt idx="655">
                  <c:v>10.62</c:v>
                </c:pt>
                <c:pt idx="656">
                  <c:v>10.624000000000001</c:v>
                </c:pt>
                <c:pt idx="657">
                  <c:v>10.628</c:v>
                </c:pt>
                <c:pt idx="658">
                  <c:v>10.632</c:v>
                </c:pt>
                <c:pt idx="659">
                  <c:v>10.636000000000001</c:v>
                </c:pt>
                <c:pt idx="660">
                  <c:v>10.64</c:v>
                </c:pt>
                <c:pt idx="661">
                  <c:v>10.644</c:v>
                </c:pt>
                <c:pt idx="662">
                  <c:v>10.648</c:v>
                </c:pt>
                <c:pt idx="663">
                  <c:v>10.652000000000006</c:v>
                </c:pt>
                <c:pt idx="664">
                  <c:v>10.656000000000002</c:v>
                </c:pt>
                <c:pt idx="665">
                  <c:v>10.66</c:v>
                </c:pt>
                <c:pt idx="666">
                  <c:v>10.664</c:v>
                </c:pt>
                <c:pt idx="667">
                  <c:v>10.668000000000001</c:v>
                </c:pt>
                <c:pt idx="668">
                  <c:v>10.672000000000002</c:v>
                </c:pt>
                <c:pt idx="669">
                  <c:v>10.676</c:v>
                </c:pt>
                <c:pt idx="670">
                  <c:v>10.68</c:v>
                </c:pt>
                <c:pt idx="671">
                  <c:v>10.684000000000001</c:v>
                </c:pt>
                <c:pt idx="672">
                  <c:v>10.688000000000001</c:v>
                </c:pt>
                <c:pt idx="673">
                  <c:v>10.692</c:v>
                </c:pt>
                <c:pt idx="674">
                  <c:v>10.696</c:v>
                </c:pt>
                <c:pt idx="675">
                  <c:v>10.7</c:v>
                </c:pt>
                <c:pt idx="676">
                  <c:v>10.704000000000001</c:v>
                </c:pt>
                <c:pt idx="677">
                  <c:v>10.708</c:v>
                </c:pt>
                <c:pt idx="678">
                  <c:v>10.712</c:v>
                </c:pt>
                <c:pt idx="679">
                  <c:v>10.716000000000001</c:v>
                </c:pt>
                <c:pt idx="680">
                  <c:v>10.72</c:v>
                </c:pt>
                <c:pt idx="681">
                  <c:v>10.724</c:v>
                </c:pt>
                <c:pt idx="682">
                  <c:v>10.728</c:v>
                </c:pt>
                <c:pt idx="683">
                  <c:v>10.731999999999999</c:v>
                </c:pt>
                <c:pt idx="684">
                  <c:v>10.736000000000001</c:v>
                </c:pt>
                <c:pt idx="685">
                  <c:v>10.74</c:v>
                </c:pt>
                <c:pt idx="686">
                  <c:v>10.744</c:v>
                </c:pt>
                <c:pt idx="687">
                  <c:v>10.747999999999999</c:v>
                </c:pt>
                <c:pt idx="688">
                  <c:v>10.752000000000002</c:v>
                </c:pt>
                <c:pt idx="689">
                  <c:v>10.756</c:v>
                </c:pt>
                <c:pt idx="690">
                  <c:v>10.76</c:v>
                </c:pt>
                <c:pt idx="691">
                  <c:v>10.764000000000001</c:v>
                </c:pt>
                <c:pt idx="692">
                  <c:v>10.768000000000001</c:v>
                </c:pt>
                <c:pt idx="693">
                  <c:v>10.772</c:v>
                </c:pt>
                <c:pt idx="694">
                  <c:v>10.776</c:v>
                </c:pt>
                <c:pt idx="695">
                  <c:v>10.78</c:v>
                </c:pt>
                <c:pt idx="696">
                  <c:v>10.784000000000001</c:v>
                </c:pt>
                <c:pt idx="697">
                  <c:v>10.788</c:v>
                </c:pt>
                <c:pt idx="698">
                  <c:v>10.792</c:v>
                </c:pt>
                <c:pt idx="699">
                  <c:v>10.796000000000001</c:v>
                </c:pt>
                <c:pt idx="700">
                  <c:v>10.8</c:v>
                </c:pt>
                <c:pt idx="701">
                  <c:v>10.804</c:v>
                </c:pt>
                <c:pt idx="702">
                  <c:v>10.808</c:v>
                </c:pt>
                <c:pt idx="703">
                  <c:v>10.812000000000006</c:v>
                </c:pt>
                <c:pt idx="704">
                  <c:v>10.816000000000004</c:v>
                </c:pt>
                <c:pt idx="705">
                  <c:v>10.82</c:v>
                </c:pt>
                <c:pt idx="706">
                  <c:v>10.824</c:v>
                </c:pt>
                <c:pt idx="707">
                  <c:v>10.828000000000001</c:v>
                </c:pt>
                <c:pt idx="708">
                  <c:v>10.832000000000004</c:v>
                </c:pt>
                <c:pt idx="709">
                  <c:v>10.836</c:v>
                </c:pt>
                <c:pt idx="710">
                  <c:v>10.84</c:v>
                </c:pt>
                <c:pt idx="711">
                  <c:v>10.844000000000001</c:v>
                </c:pt>
                <c:pt idx="712">
                  <c:v>10.848000000000001</c:v>
                </c:pt>
                <c:pt idx="713">
                  <c:v>10.852000000000018</c:v>
                </c:pt>
                <c:pt idx="714">
                  <c:v>10.856000000000016</c:v>
                </c:pt>
                <c:pt idx="715">
                  <c:v>10.860000000000014</c:v>
                </c:pt>
                <c:pt idx="716">
                  <c:v>10.864000000000004</c:v>
                </c:pt>
                <c:pt idx="717">
                  <c:v>10.868</c:v>
                </c:pt>
                <c:pt idx="718">
                  <c:v>10.872000000000016</c:v>
                </c:pt>
                <c:pt idx="719">
                  <c:v>10.876000000000015</c:v>
                </c:pt>
                <c:pt idx="720">
                  <c:v>10.88</c:v>
                </c:pt>
                <c:pt idx="721">
                  <c:v>10.884</c:v>
                </c:pt>
                <c:pt idx="722">
                  <c:v>10.888</c:v>
                </c:pt>
                <c:pt idx="723">
                  <c:v>10.892000000000014</c:v>
                </c:pt>
                <c:pt idx="724">
                  <c:v>10.896000000000004</c:v>
                </c:pt>
                <c:pt idx="725">
                  <c:v>10.9</c:v>
                </c:pt>
                <c:pt idx="726">
                  <c:v>10.904</c:v>
                </c:pt>
                <c:pt idx="727">
                  <c:v>10.908000000000001</c:v>
                </c:pt>
                <c:pt idx="728">
                  <c:v>10.912000000000004</c:v>
                </c:pt>
                <c:pt idx="729">
                  <c:v>10.916</c:v>
                </c:pt>
                <c:pt idx="730">
                  <c:v>10.92</c:v>
                </c:pt>
                <c:pt idx="731">
                  <c:v>10.924000000000001</c:v>
                </c:pt>
                <c:pt idx="732">
                  <c:v>10.928000000000001</c:v>
                </c:pt>
                <c:pt idx="733">
                  <c:v>10.932</c:v>
                </c:pt>
                <c:pt idx="734">
                  <c:v>10.936</c:v>
                </c:pt>
                <c:pt idx="735">
                  <c:v>10.94</c:v>
                </c:pt>
                <c:pt idx="736">
                  <c:v>10.944000000000001</c:v>
                </c:pt>
                <c:pt idx="737">
                  <c:v>10.948</c:v>
                </c:pt>
                <c:pt idx="738">
                  <c:v>10.952000000000016</c:v>
                </c:pt>
                <c:pt idx="739">
                  <c:v>10.956000000000014</c:v>
                </c:pt>
                <c:pt idx="740">
                  <c:v>10.96</c:v>
                </c:pt>
                <c:pt idx="741">
                  <c:v>10.964</c:v>
                </c:pt>
                <c:pt idx="742">
                  <c:v>10.968</c:v>
                </c:pt>
                <c:pt idx="743">
                  <c:v>10.972000000000014</c:v>
                </c:pt>
                <c:pt idx="744">
                  <c:v>10.976000000000004</c:v>
                </c:pt>
                <c:pt idx="745">
                  <c:v>10.98</c:v>
                </c:pt>
                <c:pt idx="746">
                  <c:v>10.984</c:v>
                </c:pt>
                <c:pt idx="747">
                  <c:v>10.988</c:v>
                </c:pt>
                <c:pt idx="748">
                  <c:v>10.992000000000004</c:v>
                </c:pt>
                <c:pt idx="749">
                  <c:v>10.996</c:v>
                </c:pt>
                <c:pt idx="750">
                  <c:v>11</c:v>
                </c:pt>
                <c:pt idx="751">
                  <c:v>11.004</c:v>
                </c:pt>
                <c:pt idx="752">
                  <c:v>11.008000000000001</c:v>
                </c:pt>
                <c:pt idx="753">
                  <c:v>11.012</c:v>
                </c:pt>
                <c:pt idx="754">
                  <c:v>11.016</c:v>
                </c:pt>
                <c:pt idx="755">
                  <c:v>11.02</c:v>
                </c:pt>
                <c:pt idx="756">
                  <c:v>11.024000000000001</c:v>
                </c:pt>
                <c:pt idx="757">
                  <c:v>11.028</c:v>
                </c:pt>
                <c:pt idx="758">
                  <c:v>11.032</c:v>
                </c:pt>
                <c:pt idx="759">
                  <c:v>11.036</c:v>
                </c:pt>
                <c:pt idx="760">
                  <c:v>11.04</c:v>
                </c:pt>
                <c:pt idx="761">
                  <c:v>11.044</c:v>
                </c:pt>
                <c:pt idx="762">
                  <c:v>11.048</c:v>
                </c:pt>
                <c:pt idx="763">
                  <c:v>11.052000000000014</c:v>
                </c:pt>
                <c:pt idx="764">
                  <c:v>11.056000000000004</c:v>
                </c:pt>
                <c:pt idx="765">
                  <c:v>11.06</c:v>
                </c:pt>
                <c:pt idx="766">
                  <c:v>11.064</c:v>
                </c:pt>
                <c:pt idx="767">
                  <c:v>11.068</c:v>
                </c:pt>
                <c:pt idx="768">
                  <c:v>11.072000000000006</c:v>
                </c:pt>
                <c:pt idx="769">
                  <c:v>11.076000000000002</c:v>
                </c:pt>
                <c:pt idx="770">
                  <c:v>11.08</c:v>
                </c:pt>
                <c:pt idx="771">
                  <c:v>11.084</c:v>
                </c:pt>
                <c:pt idx="772">
                  <c:v>11.088000000000001</c:v>
                </c:pt>
                <c:pt idx="773">
                  <c:v>11.092000000000002</c:v>
                </c:pt>
                <c:pt idx="774">
                  <c:v>11.096</c:v>
                </c:pt>
                <c:pt idx="775">
                  <c:v>11.1</c:v>
                </c:pt>
                <c:pt idx="776">
                  <c:v>11.104000000000001</c:v>
                </c:pt>
                <c:pt idx="777">
                  <c:v>11.108000000000001</c:v>
                </c:pt>
                <c:pt idx="778">
                  <c:v>11.112</c:v>
                </c:pt>
                <c:pt idx="779">
                  <c:v>11.116</c:v>
                </c:pt>
                <c:pt idx="780">
                  <c:v>11.12</c:v>
                </c:pt>
                <c:pt idx="781">
                  <c:v>11.124000000000001</c:v>
                </c:pt>
                <c:pt idx="782">
                  <c:v>11.128</c:v>
                </c:pt>
                <c:pt idx="783">
                  <c:v>11.132</c:v>
                </c:pt>
                <c:pt idx="784">
                  <c:v>11.136000000000001</c:v>
                </c:pt>
                <c:pt idx="785">
                  <c:v>11.14</c:v>
                </c:pt>
                <c:pt idx="786">
                  <c:v>11.144</c:v>
                </c:pt>
                <c:pt idx="787">
                  <c:v>11.148</c:v>
                </c:pt>
                <c:pt idx="788">
                  <c:v>11.152000000000006</c:v>
                </c:pt>
                <c:pt idx="789">
                  <c:v>11.156000000000002</c:v>
                </c:pt>
                <c:pt idx="790">
                  <c:v>11.16</c:v>
                </c:pt>
                <c:pt idx="791">
                  <c:v>11.164</c:v>
                </c:pt>
                <c:pt idx="792">
                  <c:v>11.168000000000001</c:v>
                </c:pt>
                <c:pt idx="793">
                  <c:v>11.172000000000002</c:v>
                </c:pt>
                <c:pt idx="794">
                  <c:v>11.176</c:v>
                </c:pt>
                <c:pt idx="795">
                  <c:v>11.18</c:v>
                </c:pt>
                <c:pt idx="796">
                  <c:v>11.184000000000001</c:v>
                </c:pt>
                <c:pt idx="797">
                  <c:v>11.188000000000001</c:v>
                </c:pt>
                <c:pt idx="798">
                  <c:v>11.192</c:v>
                </c:pt>
                <c:pt idx="799">
                  <c:v>11.196</c:v>
                </c:pt>
                <c:pt idx="800">
                  <c:v>11.2</c:v>
                </c:pt>
                <c:pt idx="801">
                  <c:v>11.204000000000001</c:v>
                </c:pt>
                <c:pt idx="802">
                  <c:v>11.208</c:v>
                </c:pt>
                <c:pt idx="803">
                  <c:v>11.212</c:v>
                </c:pt>
                <c:pt idx="804">
                  <c:v>11.216000000000001</c:v>
                </c:pt>
                <c:pt idx="805">
                  <c:v>11.22</c:v>
                </c:pt>
                <c:pt idx="806">
                  <c:v>11.224</c:v>
                </c:pt>
                <c:pt idx="807">
                  <c:v>11.228</c:v>
                </c:pt>
                <c:pt idx="808">
                  <c:v>11.231999999999999</c:v>
                </c:pt>
                <c:pt idx="809">
                  <c:v>11.236000000000001</c:v>
                </c:pt>
                <c:pt idx="810">
                  <c:v>11.24</c:v>
                </c:pt>
                <c:pt idx="811">
                  <c:v>11.244</c:v>
                </c:pt>
                <c:pt idx="812">
                  <c:v>11.247999999999999</c:v>
                </c:pt>
                <c:pt idx="813">
                  <c:v>11.252000000000002</c:v>
                </c:pt>
                <c:pt idx="814">
                  <c:v>11.256</c:v>
                </c:pt>
                <c:pt idx="815">
                  <c:v>11.26</c:v>
                </c:pt>
                <c:pt idx="816">
                  <c:v>11.264000000000001</c:v>
                </c:pt>
                <c:pt idx="817">
                  <c:v>11.268000000000001</c:v>
                </c:pt>
                <c:pt idx="818">
                  <c:v>11.272</c:v>
                </c:pt>
                <c:pt idx="819">
                  <c:v>11.276</c:v>
                </c:pt>
                <c:pt idx="820">
                  <c:v>11.28</c:v>
                </c:pt>
                <c:pt idx="821">
                  <c:v>11.284000000000001</c:v>
                </c:pt>
                <c:pt idx="822">
                  <c:v>11.288</c:v>
                </c:pt>
                <c:pt idx="823">
                  <c:v>11.292</c:v>
                </c:pt>
                <c:pt idx="824">
                  <c:v>11.296000000000001</c:v>
                </c:pt>
                <c:pt idx="825">
                  <c:v>11.3</c:v>
                </c:pt>
                <c:pt idx="826">
                  <c:v>11.304</c:v>
                </c:pt>
                <c:pt idx="827">
                  <c:v>11.308</c:v>
                </c:pt>
                <c:pt idx="828">
                  <c:v>11.312000000000006</c:v>
                </c:pt>
                <c:pt idx="829">
                  <c:v>11.316000000000004</c:v>
                </c:pt>
                <c:pt idx="830">
                  <c:v>11.32</c:v>
                </c:pt>
                <c:pt idx="831">
                  <c:v>11.324</c:v>
                </c:pt>
                <c:pt idx="832">
                  <c:v>11.328000000000001</c:v>
                </c:pt>
                <c:pt idx="833">
                  <c:v>11.332000000000004</c:v>
                </c:pt>
                <c:pt idx="834">
                  <c:v>11.336</c:v>
                </c:pt>
                <c:pt idx="835">
                  <c:v>11.34</c:v>
                </c:pt>
                <c:pt idx="836">
                  <c:v>11.344000000000001</c:v>
                </c:pt>
                <c:pt idx="837">
                  <c:v>11.348000000000001</c:v>
                </c:pt>
                <c:pt idx="838">
                  <c:v>11.352000000000018</c:v>
                </c:pt>
                <c:pt idx="839">
                  <c:v>11.356000000000016</c:v>
                </c:pt>
                <c:pt idx="840">
                  <c:v>11.360000000000014</c:v>
                </c:pt>
                <c:pt idx="841">
                  <c:v>11.364000000000004</c:v>
                </c:pt>
                <c:pt idx="842">
                  <c:v>11.368</c:v>
                </c:pt>
                <c:pt idx="843">
                  <c:v>11.372000000000016</c:v>
                </c:pt>
                <c:pt idx="844">
                  <c:v>11.376000000000015</c:v>
                </c:pt>
                <c:pt idx="845">
                  <c:v>11.38</c:v>
                </c:pt>
                <c:pt idx="846">
                  <c:v>11.384</c:v>
                </c:pt>
                <c:pt idx="847">
                  <c:v>11.388</c:v>
                </c:pt>
                <c:pt idx="848">
                  <c:v>11.392000000000014</c:v>
                </c:pt>
                <c:pt idx="849">
                  <c:v>11.396000000000004</c:v>
                </c:pt>
                <c:pt idx="850">
                  <c:v>11.4</c:v>
                </c:pt>
                <c:pt idx="851">
                  <c:v>11.404</c:v>
                </c:pt>
                <c:pt idx="852">
                  <c:v>11.408000000000001</c:v>
                </c:pt>
                <c:pt idx="853">
                  <c:v>11.412000000000004</c:v>
                </c:pt>
                <c:pt idx="854">
                  <c:v>11.416</c:v>
                </c:pt>
                <c:pt idx="855">
                  <c:v>11.42</c:v>
                </c:pt>
                <c:pt idx="856">
                  <c:v>11.424000000000001</c:v>
                </c:pt>
                <c:pt idx="857">
                  <c:v>11.428000000000001</c:v>
                </c:pt>
                <c:pt idx="858">
                  <c:v>11.432</c:v>
                </c:pt>
                <c:pt idx="859">
                  <c:v>11.436</c:v>
                </c:pt>
                <c:pt idx="860">
                  <c:v>11.44</c:v>
                </c:pt>
                <c:pt idx="861">
                  <c:v>11.444000000000001</c:v>
                </c:pt>
                <c:pt idx="862">
                  <c:v>11.448</c:v>
                </c:pt>
                <c:pt idx="863">
                  <c:v>11.452000000000016</c:v>
                </c:pt>
                <c:pt idx="864">
                  <c:v>11.456000000000014</c:v>
                </c:pt>
                <c:pt idx="865">
                  <c:v>11.46</c:v>
                </c:pt>
                <c:pt idx="866">
                  <c:v>11.464</c:v>
                </c:pt>
                <c:pt idx="867">
                  <c:v>11.468</c:v>
                </c:pt>
                <c:pt idx="868">
                  <c:v>11.472000000000014</c:v>
                </c:pt>
                <c:pt idx="869">
                  <c:v>11.476000000000004</c:v>
                </c:pt>
                <c:pt idx="870">
                  <c:v>11.48</c:v>
                </c:pt>
                <c:pt idx="871">
                  <c:v>11.484</c:v>
                </c:pt>
                <c:pt idx="872">
                  <c:v>11.488</c:v>
                </c:pt>
                <c:pt idx="873">
                  <c:v>11.492000000000004</c:v>
                </c:pt>
                <c:pt idx="874">
                  <c:v>11.496</c:v>
                </c:pt>
                <c:pt idx="875">
                  <c:v>11.5</c:v>
                </c:pt>
                <c:pt idx="876">
                  <c:v>11.504</c:v>
                </c:pt>
                <c:pt idx="877">
                  <c:v>11.508000000000001</c:v>
                </c:pt>
                <c:pt idx="878">
                  <c:v>11.512</c:v>
                </c:pt>
                <c:pt idx="879">
                  <c:v>11.516</c:v>
                </c:pt>
                <c:pt idx="880">
                  <c:v>11.52</c:v>
                </c:pt>
                <c:pt idx="881">
                  <c:v>11.524000000000001</c:v>
                </c:pt>
                <c:pt idx="882">
                  <c:v>11.528</c:v>
                </c:pt>
                <c:pt idx="883">
                  <c:v>11.532</c:v>
                </c:pt>
                <c:pt idx="884">
                  <c:v>11.536</c:v>
                </c:pt>
                <c:pt idx="885">
                  <c:v>11.54</c:v>
                </c:pt>
                <c:pt idx="886">
                  <c:v>11.544</c:v>
                </c:pt>
                <c:pt idx="887">
                  <c:v>11.548</c:v>
                </c:pt>
                <c:pt idx="888">
                  <c:v>11.552000000000014</c:v>
                </c:pt>
                <c:pt idx="889">
                  <c:v>11.556000000000004</c:v>
                </c:pt>
                <c:pt idx="890">
                  <c:v>11.56</c:v>
                </c:pt>
                <c:pt idx="891">
                  <c:v>11.564</c:v>
                </c:pt>
                <c:pt idx="892">
                  <c:v>11.568</c:v>
                </c:pt>
                <c:pt idx="893">
                  <c:v>11.572000000000006</c:v>
                </c:pt>
                <c:pt idx="894">
                  <c:v>11.576000000000002</c:v>
                </c:pt>
                <c:pt idx="895">
                  <c:v>11.58</c:v>
                </c:pt>
                <c:pt idx="896">
                  <c:v>11.584</c:v>
                </c:pt>
                <c:pt idx="897">
                  <c:v>11.588000000000001</c:v>
                </c:pt>
                <c:pt idx="898">
                  <c:v>11.592000000000002</c:v>
                </c:pt>
                <c:pt idx="899">
                  <c:v>11.596</c:v>
                </c:pt>
                <c:pt idx="900">
                  <c:v>11.6</c:v>
                </c:pt>
                <c:pt idx="901">
                  <c:v>11.604000000000001</c:v>
                </c:pt>
                <c:pt idx="902">
                  <c:v>11.608000000000001</c:v>
                </c:pt>
                <c:pt idx="903">
                  <c:v>11.612</c:v>
                </c:pt>
                <c:pt idx="904">
                  <c:v>11.616</c:v>
                </c:pt>
                <c:pt idx="905">
                  <c:v>11.62</c:v>
                </c:pt>
                <c:pt idx="906">
                  <c:v>11.624000000000001</c:v>
                </c:pt>
                <c:pt idx="907">
                  <c:v>11.628</c:v>
                </c:pt>
                <c:pt idx="908">
                  <c:v>11.632</c:v>
                </c:pt>
                <c:pt idx="909">
                  <c:v>11.636000000000001</c:v>
                </c:pt>
                <c:pt idx="910">
                  <c:v>11.64</c:v>
                </c:pt>
                <c:pt idx="911">
                  <c:v>11.644</c:v>
                </c:pt>
                <c:pt idx="912">
                  <c:v>11.648</c:v>
                </c:pt>
                <c:pt idx="913">
                  <c:v>11.652000000000006</c:v>
                </c:pt>
                <c:pt idx="914">
                  <c:v>11.656000000000002</c:v>
                </c:pt>
                <c:pt idx="915">
                  <c:v>11.66</c:v>
                </c:pt>
                <c:pt idx="916">
                  <c:v>11.664</c:v>
                </c:pt>
                <c:pt idx="917">
                  <c:v>11.668000000000001</c:v>
                </c:pt>
                <c:pt idx="918">
                  <c:v>11.672000000000002</c:v>
                </c:pt>
                <c:pt idx="919">
                  <c:v>11.676</c:v>
                </c:pt>
                <c:pt idx="920">
                  <c:v>11.68</c:v>
                </c:pt>
                <c:pt idx="921">
                  <c:v>11.684000000000001</c:v>
                </c:pt>
                <c:pt idx="922">
                  <c:v>11.688000000000001</c:v>
                </c:pt>
                <c:pt idx="923">
                  <c:v>11.692</c:v>
                </c:pt>
                <c:pt idx="924">
                  <c:v>11.696</c:v>
                </c:pt>
                <c:pt idx="925">
                  <c:v>11.7</c:v>
                </c:pt>
                <c:pt idx="926">
                  <c:v>11.704000000000001</c:v>
                </c:pt>
                <c:pt idx="927">
                  <c:v>11.708</c:v>
                </c:pt>
                <c:pt idx="928">
                  <c:v>11.712</c:v>
                </c:pt>
                <c:pt idx="929">
                  <c:v>11.716000000000001</c:v>
                </c:pt>
                <c:pt idx="930">
                  <c:v>11.72</c:v>
                </c:pt>
                <c:pt idx="931">
                  <c:v>11.724</c:v>
                </c:pt>
                <c:pt idx="932">
                  <c:v>11.728</c:v>
                </c:pt>
                <c:pt idx="933">
                  <c:v>11.731999999999999</c:v>
                </c:pt>
                <c:pt idx="934">
                  <c:v>11.736000000000001</c:v>
                </c:pt>
                <c:pt idx="935">
                  <c:v>11.74</c:v>
                </c:pt>
                <c:pt idx="936">
                  <c:v>11.744</c:v>
                </c:pt>
                <c:pt idx="937">
                  <c:v>11.747999999999999</c:v>
                </c:pt>
                <c:pt idx="938">
                  <c:v>11.752000000000002</c:v>
                </c:pt>
                <c:pt idx="939">
                  <c:v>11.756</c:v>
                </c:pt>
                <c:pt idx="940">
                  <c:v>11.76</c:v>
                </c:pt>
                <c:pt idx="941">
                  <c:v>11.764000000000001</c:v>
                </c:pt>
                <c:pt idx="942">
                  <c:v>11.768000000000001</c:v>
                </c:pt>
                <c:pt idx="943">
                  <c:v>11.772</c:v>
                </c:pt>
                <c:pt idx="944">
                  <c:v>11.776</c:v>
                </c:pt>
                <c:pt idx="945">
                  <c:v>11.78</c:v>
                </c:pt>
                <c:pt idx="946">
                  <c:v>11.784000000000001</c:v>
                </c:pt>
                <c:pt idx="947">
                  <c:v>11.788</c:v>
                </c:pt>
                <c:pt idx="948">
                  <c:v>11.792</c:v>
                </c:pt>
                <c:pt idx="949">
                  <c:v>11.796000000000001</c:v>
                </c:pt>
                <c:pt idx="950">
                  <c:v>11.8</c:v>
                </c:pt>
                <c:pt idx="951">
                  <c:v>11.804</c:v>
                </c:pt>
                <c:pt idx="952">
                  <c:v>11.808</c:v>
                </c:pt>
                <c:pt idx="953">
                  <c:v>11.812000000000006</c:v>
                </c:pt>
                <c:pt idx="954">
                  <c:v>11.816000000000004</c:v>
                </c:pt>
                <c:pt idx="955">
                  <c:v>11.82</c:v>
                </c:pt>
                <c:pt idx="956">
                  <c:v>11.824</c:v>
                </c:pt>
                <c:pt idx="957">
                  <c:v>11.828000000000001</c:v>
                </c:pt>
                <c:pt idx="958">
                  <c:v>11.832000000000004</c:v>
                </c:pt>
                <c:pt idx="959">
                  <c:v>11.836</c:v>
                </c:pt>
                <c:pt idx="960">
                  <c:v>11.84</c:v>
                </c:pt>
                <c:pt idx="961">
                  <c:v>11.844000000000001</c:v>
                </c:pt>
                <c:pt idx="962">
                  <c:v>11.848000000000001</c:v>
                </c:pt>
                <c:pt idx="963">
                  <c:v>11.852000000000018</c:v>
                </c:pt>
                <c:pt idx="964">
                  <c:v>11.856000000000016</c:v>
                </c:pt>
                <c:pt idx="965">
                  <c:v>11.860000000000014</c:v>
                </c:pt>
                <c:pt idx="966">
                  <c:v>11.864000000000004</c:v>
                </c:pt>
                <c:pt idx="967">
                  <c:v>11.868</c:v>
                </c:pt>
                <c:pt idx="968">
                  <c:v>11.872000000000016</c:v>
                </c:pt>
                <c:pt idx="969">
                  <c:v>11.876000000000015</c:v>
                </c:pt>
                <c:pt idx="970">
                  <c:v>11.88</c:v>
                </c:pt>
                <c:pt idx="971">
                  <c:v>11.884</c:v>
                </c:pt>
                <c:pt idx="972">
                  <c:v>11.888</c:v>
                </c:pt>
                <c:pt idx="973">
                  <c:v>11.892000000000014</c:v>
                </c:pt>
                <c:pt idx="974">
                  <c:v>11.896000000000004</c:v>
                </c:pt>
                <c:pt idx="975">
                  <c:v>11.9</c:v>
                </c:pt>
                <c:pt idx="976">
                  <c:v>11.904</c:v>
                </c:pt>
                <c:pt idx="977">
                  <c:v>11.908000000000001</c:v>
                </c:pt>
                <c:pt idx="978">
                  <c:v>11.912000000000004</c:v>
                </c:pt>
                <c:pt idx="979">
                  <c:v>11.916</c:v>
                </c:pt>
                <c:pt idx="980">
                  <c:v>11.92</c:v>
                </c:pt>
                <c:pt idx="981">
                  <c:v>11.924000000000001</c:v>
                </c:pt>
                <c:pt idx="982">
                  <c:v>11.928000000000001</c:v>
                </c:pt>
                <c:pt idx="983">
                  <c:v>11.932</c:v>
                </c:pt>
                <c:pt idx="984">
                  <c:v>11.936</c:v>
                </c:pt>
                <c:pt idx="985">
                  <c:v>11.94</c:v>
                </c:pt>
                <c:pt idx="986">
                  <c:v>11.944000000000001</c:v>
                </c:pt>
                <c:pt idx="987">
                  <c:v>11.948</c:v>
                </c:pt>
                <c:pt idx="988">
                  <c:v>11.952000000000016</c:v>
                </c:pt>
                <c:pt idx="989">
                  <c:v>11.956000000000014</c:v>
                </c:pt>
                <c:pt idx="990">
                  <c:v>11.96</c:v>
                </c:pt>
                <c:pt idx="991">
                  <c:v>11.964</c:v>
                </c:pt>
                <c:pt idx="992">
                  <c:v>11.968</c:v>
                </c:pt>
                <c:pt idx="993">
                  <c:v>11.972000000000014</c:v>
                </c:pt>
                <c:pt idx="994">
                  <c:v>11.976000000000004</c:v>
                </c:pt>
                <c:pt idx="995">
                  <c:v>11.98</c:v>
                </c:pt>
                <c:pt idx="996">
                  <c:v>11.984</c:v>
                </c:pt>
                <c:pt idx="997">
                  <c:v>11.988</c:v>
                </c:pt>
                <c:pt idx="998">
                  <c:v>11.992000000000004</c:v>
                </c:pt>
                <c:pt idx="999">
                  <c:v>11.996</c:v>
                </c:pt>
                <c:pt idx="1000">
                  <c:v>12</c:v>
                </c:pt>
              </c:numCache>
            </c:numRef>
          </c:xVal>
          <c:yVal>
            <c:numRef>
              <c:f>Sheet1!$M$3:$M$1003</c:f>
              <c:numCache>
                <c:formatCode>General</c:formatCode>
                <c:ptCount val="1001"/>
                <c:pt idx="0">
                  <c:v>-21.95308</c:v>
                </c:pt>
                <c:pt idx="1">
                  <c:v>-21.755749999999942</c:v>
                </c:pt>
                <c:pt idx="2">
                  <c:v>-21.72289</c:v>
                </c:pt>
                <c:pt idx="3">
                  <c:v>-21.801020000000001</c:v>
                </c:pt>
                <c:pt idx="4">
                  <c:v>-21.749960000000005</c:v>
                </c:pt>
                <c:pt idx="5">
                  <c:v>-21.569219999999966</c:v>
                </c:pt>
                <c:pt idx="6">
                  <c:v>-21.487169999999967</c:v>
                </c:pt>
                <c:pt idx="7">
                  <c:v>-21.540659999999967</c:v>
                </c:pt>
                <c:pt idx="8">
                  <c:v>-21.511109999999999</c:v>
                </c:pt>
                <c:pt idx="9">
                  <c:v>-21.327529999999989</c:v>
                </c:pt>
                <c:pt idx="10">
                  <c:v>-21.20945</c:v>
                </c:pt>
                <c:pt idx="11">
                  <c:v>-21.252419999999965</c:v>
                </c:pt>
                <c:pt idx="12">
                  <c:v>-21.242319999999943</c:v>
                </c:pt>
                <c:pt idx="13">
                  <c:v>-21.047350000000005</c:v>
                </c:pt>
                <c:pt idx="14">
                  <c:v>-20.892410000000002</c:v>
                </c:pt>
                <c:pt idx="15">
                  <c:v>-20.93769</c:v>
                </c:pt>
                <c:pt idx="16">
                  <c:v>-20.95936</c:v>
                </c:pt>
                <c:pt idx="17">
                  <c:v>-20.736190000000001</c:v>
                </c:pt>
                <c:pt idx="18">
                  <c:v>-20.515639999999966</c:v>
                </c:pt>
                <c:pt idx="19">
                  <c:v>-20.578779999999963</c:v>
                </c:pt>
                <c:pt idx="20">
                  <c:v>-20.678039999999989</c:v>
                </c:pt>
                <c:pt idx="21">
                  <c:v>-20.336300000000001</c:v>
                </c:pt>
                <c:pt idx="22">
                  <c:v>-19.777539999999963</c:v>
                </c:pt>
                <c:pt idx="23">
                  <c:v>-19.65962</c:v>
                </c:pt>
                <c:pt idx="24">
                  <c:v>-20.210139999999971</c:v>
                </c:pt>
                <c:pt idx="25">
                  <c:v>-20.946689999999954</c:v>
                </c:pt>
                <c:pt idx="26">
                  <c:v>-21.019089999999988</c:v>
                </c:pt>
                <c:pt idx="27">
                  <c:v>-20.511310000000005</c:v>
                </c:pt>
                <c:pt idx="28">
                  <c:v>-20.171720000000001</c:v>
                </c:pt>
                <c:pt idx="29">
                  <c:v>-20.192250000000001</c:v>
                </c:pt>
                <c:pt idx="30">
                  <c:v>-20.250330000000002</c:v>
                </c:pt>
                <c:pt idx="31">
                  <c:v>-20.114419999999999</c:v>
                </c:pt>
                <c:pt idx="32">
                  <c:v>-19.948559999999965</c:v>
                </c:pt>
                <c:pt idx="33">
                  <c:v>-19.922939999999965</c:v>
                </c:pt>
                <c:pt idx="34">
                  <c:v>-19.94415</c:v>
                </c:pt>
                <c:pt idx="35">
                  <c:v>-19.870429999999967</c:v>
                </c:pt>
                <c:pt idx="36">
                  <c:v>-19.756820000000001</c:v>
                </c:pt>
                <c:pt idx="37">
                  <c:v>-19.719049999999989</c:v>
                </c:pt>
                <c:pt idx="38">
                  <c:v>-19.727139999999967</c:v>
                </c:pt>
                <c:pt idx="39">
                  <c:v>-19.682870000000001</c:v>
                </c:pt>
                <c:pt idx="40">
                  <c:v>-19.599629999999966</c:v>
                </c:pt>
                <c:pt idx="41">
                  <c:v>-19.561319999999963</c:v>
                </c:pt>
                <c:pt idx="42">
                  <c:v>-19.565989999999989</c:v>
                </c:pt>
                <c:pt idx="43">
                  <c:v>-19.540780000000002</c:v>
                </c:pt>
                <c:pt idx="44">
                  <c:v>-19.478589999999965</c:v>
                </c:pt>
                <c:pt idx="45">
                  <c:v>-19.443519999999943</c:v>
                </c:pt>
                <c:pt idx="46">
                  <c:v>-19.449159999999971</c:v>
                </c:pt>
                <c:pt idx="47">
                  <c:v>-19.439029999999967</c:v>
                </c:pt>
                <c:pt idx="48">
                  <c:v>-19.393750000000001</c:v>
                </c:pt>
                <c:pt idx="49">
                  <c:v>-19.363769999999967</c:v>
                </c:pt>
                <c:pt idx="50">
                  <c:v>-19.37276</c:v>
                </c:pt>
                <c:pt idx="51">
                  <c:v>-19.376329999999989</c:v>
                </c:pt>
                <c:pt idx="52">
                  <c:v>-19.346990000000005</c:v>
                </c:pt>
                <c:pt idx="53">
                  <c:v>-19.3245</c:v>
                </c:pt>
                <c:pt idx="54">
                  <c:v>-19.3386</c:v>
                </c:pt>
                <c:pt idx="55">
                  <c:v>-19.35378</c:v>
                </c:pt>
                <c:pt idx="56">
                  <c:v>-19.337479999999999</c:v>
                </c:pt>
                <c:pt idx="57">
                  <c:v>-19.32208</c:v>
                </c:pt>
                <c:pt idx="58">
                  <c:v>-19.342329999999961</c:v>
                </c:pt>
                <c:pt idx="59">
                  <c:v>-19.36938</c:v>
                </c:pt>
                <c:pt idx="60">
                  <c:v>-19.365939999999963</c:v>
                </c:pt>
                <c:pt idx="61">
                  <c:v>-19.357970000000044</c:v>
                </c:pt>
                <c:pt idx="62">
                  <c:v>-19.38438</c:v>
                </c:pt>
                <c:pt idx="63">
                  <c:v>-19.422489999999957</c:v>
                </c:pt>
                <c:pt idx="64">
                  <c:v>-19.431699999999989</c:v>
                </c:pt>
                <c:pt idx="65">
                  <c:v>-19.432429999999961</c:v>
                </c:pt>
                <c:pt idx="66">
                  <c:v>-19.466429999999942</c:v>
                </c:pt>
                <c:pt idx="67">
                  <c:v>-19.515460000000001</c:v>
                </c:pt>
                <c:pt idx="68">
                  <c:v>-19.535910000000001</c:v>
                </c:pt>
                <c:pt idx="69">
                  <c:v>-19.54421</c:v>
                </c:pt>
                <c:pt idx="70">
                  <c:v>-19.585529999999935</c:v>
                </c:pt>
                <c:pt idx="71">
                  <c:v>-19.64556</c:v>
                </c:pt>
                <c:pt idx="72">
                  <c:v>-19.677270000000028</c:v>
                </c:pt>
                <c:pt idx="73">
                  <c:v>-19.693059999999999</c:v>
                </c:pt>
                <c:pt idx="74">
                  <c:v>-19.741379999999989</c:v>
                </c:pt>
                <c:pt idx="75">
                  <c:v>-19.81191000000004</c:v>
                </c:pt>
                <c:pt idx="76">
                  <c:v>-19.854759999999999</c:v>
                </c:pt>
                <c:pt idx="77">
                  <c:v>-19.87894</c:v>
                </c:pt>
                <c:pt idx="78">
                  <c:v>-19.935870000000001</c:v>
                </c:pt>
                <c:pt idx="79">
                  <c:v>-20.017969999999998</c:v>
                </c:pt>
                <c:pt idx="80">
                  <c:v>-20.07159</c:v>
                </c:pt>
                <c:pt idx="81">
                  <c:v>-20.10294</c:v>
                </c:pt>
                <c:pt idx="82">
                  <c:v>-20.1675</c:v>
                </c:pt>
                <c:pt idx="83">
                  <c:v>-20.260449999999942</c:v>
                </c:pt>
                <c:pt idx="84">
                  <c:v>-20.32394</c:v>
                </c:pt>
                <c:pt idx="85">
                  <c:v>-20.361609999999967</c:v>
                </c:pt>
                <c:pt idx="86">
                  <c:v>-20.433769999999971</c:v>
                </c:pt>
                <c:pt idx="87">
                  <c:v>-20.538309999999989</c:v>
                </c:pt>
                <c:pt idx="88">
                  <c:v>-20.612390000000001</c:v>
                </c:pt>
                <c:pt idx="89">
                  <c:v>-20.657229999999988</c:v>
                </c:pt>
                <c:pt idx="90">
                  <c:v>-20.73847</c:v>
                </c:pt>
                <c:pt idx="91">
                  <c:v>-20.855589999999989</c:v>
                </c:pt>
                <c:pt idx="92">
                  <c:v>-20.939219999999967</c:v>
                </c:pt>
                <c:pt idx="93">
                  <c:v>-20.989119999999957</c:v>
                </c:pt>
                <c:pt idx="94">
                  <c:v>-21.078679999999967</c:v>
                </c:pt>
                <c:pt idx="95">
                  <c:v>-21.208639999999942</c:v>
                </c:pt>
                <c:pt idx="96">
                  <c:v>-21.30057</c:v>
                </c:pt>
                <c:pt idx="97">
                  <c:v>-21.353390000000001</c:v>
                </c:pt>
                <c:pt idx="98">
                  <c:v>-21.451329999999967</c:v>
                </c:pt>
                <c:pt idx="99">
                  <c:v>-21.595870000000001</c:v>
                </c:pt>
                <c:pt idx="100">
                  <c:v>-21.696020000000001</c:v>
                </c:pt>
                <c:pt idx="101">
                  <c:v>-21.75075</c:v>
                </c:pt>
                <c:pt idx="102">
                  <c:v>-21.859220000000001</c:v>
                </c:pt>
                <c:pt idx="103">
                  <c:v>-22.02084</c:v>
                </c:pt>
                <c:pt idx="104">
                  <c:v>-22.124369999999999</c:v>
                </c:pt>
                <c:pt idx="105">
                  <c:v>-22.17276</c:v>
                </c:pt>
                <c:pt idx="106">
                  <c:v>-22.292729999999942</c:v>
                </c:pt>
                <c:pt idx="107">
                  <c:v>-22.478409999999954</c:v>
                </c:pt>
                <c:pt idx="108">
                  <c:v>-22.578569999999971</c:v>
                </c:pt>
                <c:pt idx="109">
                  <c:v>-22.603449999999967</c:v>
                </c:pt>
                <c:pt idx="110">
                  <c:v>-22.738510000000002</c:v>
                </c:pt>
                <c:pt idx="111">
                  <c:v>-22.967289999999963</c:v>
                </c:pt>
                <c:pt idx="112">
                  <c:v>-23.020130000000002</c:v>
                </c:pt>
                <c:pt idx="113">
                  <c:v>-22.884989999999988</c:v>
                </c:pt>
                <c:pt idx="114">
                  <c:v>-22.943809999999971</c:v>
                </c:pt>
                <c:pt idx="115">
                  <c:v>-23.400950000000005</c:v>
                </c:pt>
                <c:pt idx="116">
                  <c:v>-23.941939999999967</c:v>
                </c:pt>
                <c:pt idx="117">
                  <c:v>-24.091370000000001</c:v>
                </c:pt>
                <c:pt idx="118">
                  <c:v>-23.977340000000002</c:v>
                </c:pt>
                <c:pt idx="119">
                  <c:v>-24.030249999999967</c:v>
                </c:pt>
                <c:pt idx="120">
                  <c:v>-24.26783</c:v>
                </c:pt>
                <c:pt idx="121">
                  <c:v>-24.4194</c:v>
                </c:pt>
                <c:pt idx="122">
                  <c:v>-24.459679999999967</c:v>
                </c:pt>
                <c:pt idx="123">
                  <c:v>-24.592369999999967</c:v>
                </c:pt>
                <c:pt idx="124">
                  <c:v>-24.811630000000001</c:v>
                </c:pt>
                <c:pt idx="125">
                  <c:v>-24.938269999999989</c:v>
                </c:pt>
                <c:pt idx="126">
                  <c:v>-25.000539999999965</c:v>
                </c:pt>
                <c:pt idx="127">
                  <c:v>-25.16591</c:v>
                </c:pt>
                <c:pt idx="128">
                  <c:v>-25.385560000000002</c:v>
                </c:pt>
                <c:pt idx="129">
                  <c:v>-25.491379999999989</c:v>
                </c:pt>
                <c:pt idx="130">
                  <c:v>-25.5534</c:v>
                </c:pt>
                <c:pt idx="131">
                  <c:v>-25.73958</c:v>
                </c:pt>
                <c:pt idx="132">
                  <c:v>-25.961599999999965</c:v>
                </c:pt>
                <c:pt idx="133">
                  <c:v>-26.040559999999989</c:v>
                </c:pt>
                <c:pt idx="134">
                  <c:v>-26.090599999999963</c:v>
                </c:pt>
                <c:pt idx="135">
                  <c:v>-26.295629999999942</c:v>
                </c:pt>
                <c:pt idx="136">
                  <c:v>-26.519469999999988</c:v>
                </c:pt>
                <c:pt idx="137">
                  <c:v>-26.557600000000001</c:v>
                </c:pt>
                <c:pt idx="138">
                  <c:v>-26.585019999999961</c:v>
                </c:pt>
                <c:pt idx="139">
                  <c:v>-26.818629999999967</c:v>
                </c:pt>
                <c:pt idx="140">
                  <c:v>-27.050920000000001</c:v>
                </c:pt>
                <c:pt idx="141">
                  <c:v>-27.022870000000001</c:v>
                </c:pt>
                <c:pt idx="142">
                  <c:v>-27.005269999999989</c:v>
                </c:pt>
                <c:pt idx="143">
                  <c:v>-27.283529999999942</c:v>
                </c:pt>
                <c:pt idx="144">
                  <c:v>-27.530609999999989</c:v>
                </c:pt>
                <c:pt idx="145">
                  <c:v>-27.365749999999935</c:v>
                </c:pt>
                <c:pt idx="146">
                  <c:v>-27.247319999999963</c:v>
                </c:pt>
                <c:pt idx="147">
                  <c:v>-27.644829999999999</c:v>
                </c:pt>
                <c:pt idx="148">
                  <c:v>-27.960789999999943</c:v>
                </c:pt>
                <c:pt idx="149">
                  <c:v>-27.250170000000001</c:v>
                </c:pt>
                <c:pt idx="150">
                  <c:v>-26.31833</c:v>
                </c:pt>
                <c:pt idx="151">
                  <c:v>-26.335239999999967</c:v>
                </c:pt>
                <c:pt idx="152">
                  <c:v>-27.537120000000005</c:v>
                </c:pt>
                <c:pt idx="153">
                  <c:v>-29.017130000000005</c:v>
                </c:pt>
                <c:pt idx="154">
                  <c:v>-29.080939999999963</c:v>
                </c:pt>
                <c:pt idx="155">
                  <c:v>-28.386839999999989</c:v>
                </c:pt>
                <c:pt idx="156">
                  <c:v>-28.298169999999967</c:v>
                </c:pt>
                <c:pt idx="157">
                  <c:v>-28.668589999999963</c:v>
                </c:pt>
                <c:pt idx="158">
                  <c:v>-28.718830000000001</c:v>
                </c:pt>
                <c:pt idx="159">
                  <c:v>-28.452699999999961</c:v>
                </c:pt>
                <c:pt idx="160">
                  <c:v>-28.427859999999999</c:v>
                </c:pt>
                <c:pt idx="161">
                  <c:v>-28.626909999999999</c:v>
                </c:pt>
                <c:pt idx="162">
                  <c:v>-28.631380000000028</c:v>
                </c:pt>
                <c:pt idx="163">
                  <c:v>-28.456639999999961</c:v>
                </c:pt>
                <c:pt idx="164">
                  <c:v>-28.439800000000005</c:v>
                </c:pt>
                <c:pt idx="165">
                  <c:v>-28.556180000000001</c:v>
                </c:pt>
                <c:pt idx="166">
                  <c:v>-28.528659999999967</c:v>
                </c:pt>
                <c:pt idx="167">
                  <c:v>-28.386279999999989</c:v>
                </c:pt>
                <c:pt idx="168">
                  <c:v>-28.363109999999967</c:v>
                </c:pt>
                <c:pt idx="169">
                  <c:v>-28.428289999999965</c:v>
                </c:pt>
                <c:pt idx="170">
                  <c:v>-28.382999999999971</c:v>
                </c:pt>
                <c:pt idx="171">
                  <c:v>-28.260489999999965</c:v>
                </c:pt>
                <c:pt idx="172">
                  <c:v>-28.230080000000001</c:v>
                </c:pt>
                <c:pt idx="173">
                  <c:v>-28.256609999999963</c:v>
                </c:pt>
                <c:pt idx="174">
                  <c:v>-28.193670000000001</c:v>
                </c:pt>
                <c:pt idx="175">
                  <c:v>-28.080329999999961</c:v>
                </c:pt>
                <c:pt idx="176">
                  <c:v>-28.045549999999942</c:v>
                </c:pt>
                <c:pt idx="177">
                  <c:v>-28.051929999999999</c:v>
                </c:pt>
                <c:pt idx="178">
                  <c:v>-27.985169999999961</c:v>
                </c:pt>
                <c:pt idx="179">
                  <c:v>-27.882289999999966</c:v>
                </c:pt>
                <c:pt idx="180">
                  <c:v>-27.843050000000005</c:v>
                </c:pt>
                <c:pt idx="181">
                  <c:v>-27.8322</c:v>
                </c:pt>
                <c:pt idx="182">
                  <c:v>-27.762259999999966</c:v>
                </c:pt>
                <c:pt idx="183">
                  <c:v>-27.669319999999967</c:v>
                </c:pt>
                <c:pt idx="184">
                  <c:v>-27.630170000000028</c:v>
                </c:pt>
                <c:pt idx="185">
                  <c:v>-27.609100000000005</c:v>
                </c:pt>
                <c:pt idx="186">
                  <c:v>-27.537050000000036</c:v>
                </c:pt>
                <c:pt idx="187">
                  <c:v>-27.450239999999965</c:v>
                </c:pt>
                <c:pt idx="188">
                  <c:v>-27.411519999999989</c:v>
                </c:pt>
                <c:pt idx="189">
                  <c:v>-27.387739999999965</c:v>
                </c:pt>
                <c:pt idx="190">
                  <c:v>-27.322709999999965</c:v>
                </c:pt>
                <c:pt idx="191">
                  <c:v>-27.248129999999957</c:v>
                </c:pt>
                <c:pt idx="192">
                  <c:v>-27.21256</c:v>
                </c:pt>
                <c:pt idx="193">
                  <c:v>-27.18439</c:v>
                </c:pt>
                <c:pt idx="194">
                  <c:v>-27.12021</c:v>
                </c:pt>
                <c:pt idx="195">
                  <c:v>-27.052339999999965</c:v>
                </c:pt>
                <c:pt idx="196">
                  <c:v>-27.020499999999963</c:v>
                </c:pt>
                <c:pt idx="197">
                  <c:v>-26.993670000000002</c:v>
                </c:pt>
                <c:pt idx="198">
                  <c:v>-26.935469999999967</c:v>
                </c:pt>
                <c:pt idx="199">
                  <c:v>-26.876069999999999</c:v>
                </c:pt>
                <c:pt idx="200">
                  <c:v>-26.848199999999967</c:v>
                </c:pt>
                <c:pt idx="201">
                  <c:v>-26.82328</c:v>
                </c:pt>
                <c:pt idx="202">
                  <c:v>-26.772369999999967</c:v>
                </c:pt>
                <c:pt idx="203">
                  <c:v>-26.723699999999965</c:v>
                </c:pt>
                <c:pt idx="204">
                  <c:v>-26.702169999999967</c:v>
                </c:pt>
                <c:pt idx="205">
                  <c:v>-26.678789999999989</c:v>
                </c:pt>
                <c:pt idx="206">
                  <c:v>-26.630600000000001</c:v>
                </c:pt>
                <c:pt idx="207">
                  <c:v>-26.587050000000001</c:v>
                </c:pt>
                <c:pt idx="208">
                  <c:v>-26.569890000000001</c:v>
                </c:pt>
                <c:pt idx="209">
                  <c:v>-26.551120000000001</c:v>
                </c:pt>
                <c:pt idx="210">
                  <c:v>-26.511099999999999</c:v>
                </c:pt>
                <c:pt idx="211">
                  <c:v>-26.47701</c:v>
                </c:pt>
                <c:pt idx="212">
                  <c:v>-26.465409999999935</c:v>
                </c:pt>
                <c:pt idx="213">
                  <c:v>-26.448829999999965</c:v>
                </c:pt>
                <c:pt idx="214">
                  <c:v>-26.412890000000001</c:v>
                </c:pt>
                <c:pt idx="215">
                  <c:v>-26.386019999999963</c:v>
                </c:pt>
                <c:pt idx="216">
                  <c:v>-26.381180000000001</c:v>
                </c:pt>
                <c:pt idx="217">
                  <c:v>-26.369260000000001</c:v>
                </c:pt>
                <c:pt idx="218">
                  <c:v>-26.337820000000036</c:v>
                </c:pt>
                <c:pt idx="219">
                  <c:v>-26.315970000000029</c:v>
                </c:pt>
                <c:pt idx="220">
                  <c:v>-26.315259999999999</c:v>
                </c:pt>
                <c:pt idx="221">
                  <c:v>-26.307480000000005</c:v>
                </c:pt>
                <c:pt idx="222">
                  <c:v>-26.283169999999963</c:v>
                </c:pt>
                <c:pt idx="223">
                  <c:v>-26.270990000000001</c:v>
                </c:pt>
                <c:pt idx="224">
                  <c:v>-26.27779</c:v>
                </c:pt>
                <c:pt idx="225">
                  <c:v>-26.272529999999957</c:v>
                </c:pt>
                <c:pt idx="226">
                  <c:v>-26.248579999999961</c:v>
                </c:pt>
                <c:pt idx="227">
                  <c:v>-26.23855</c:v>
                </c:pt>
                <c:pt idx="228">
                  <c:v>-26.249609999999965</c:v>
                </c:pt>
                <c:pt idx="229">
                  <c:v>-26.249490000000002</c:v>
                </c:pt>
                <c:pt idx="230">
                  <c:v>-26.232060000000001</c:v>
                </c:pt>
                <c:pt idx="231">
                  <c:v>-26.23001</c:v>
                </c:pt>
                <c:pt idx="232">
                  <c:v>-26.247450000000001</c:v>
                </c:pt>
                <c:pt idx="233">
                  <c:v>-26.249469999999967</c:v>
                </c:pt>
                <c:pt idx="234">
                  <c:v>-26.2331</c:v>
                </c:pt>
                <c:pt idx="235">
                  <c:v>-26.236270000000001</c:v>
                </c:pt>
                <c:pt idx="236">
                  <c:v>-26.261890000000001</c:v>
                </c:pt>
                <c:pt idx="237">
                  <c:v>-26.26858999999995</c:v>
                </c:pt>
                <c:pt idx="238">
                  <c:v>-26.252129999999966</c:v>
                </c:pt>
                <c:pt idx="239">
                  <c:v>-26.25647</c:v>
                </c:pt>
                <c:pt idx="240">
                  <c:v>-26.286389999999965</c:v>
                </c:pt>
                <c:pt idx="241">
                  <c:v>-26.29346</c:v>
                </c:pt>
                <c:pt idx="242">
                  <c:v>-26.271229999999989</c:v>
                </c:pt>
                <c:pt idx="243">
                  <c:v>-26.27768</c:v>
                </c:pt>
                <c:pt idx="244">
                  <c:v>-26.333600000000001</c:v>
                </c:pt>
                <c:pt idx="245">
                  <c:v>-26.382850000000001</c:v>
                </c:pt>
                <c:pt idx="246">
                  <c:v>-26.386129999999966</c:v>
                </c:pt>
                <c:pt idx="247">
                  <c:v>-26.37857</c:v>
                </c:pt>
                <c:pt idx="248">
                  <c:v>-26.393719999999963</c:v>
                </c:pt>
                <c:pt idx="249">
                  <c:v>-26.41132</c:v>
                </c:pt>
                <c:pt idx="250">
                  <c:v>-26.416070000000001</c:v>
                </c:pt>
                <c:pt idx="251">
                  <c:v>-26.432429999999961</c:v>
                </c:pt>
                <c:pt idx="252">
                  <c:v>-26.466379999999965</c:v>
                </c:pt>
                <c:pt idx="253">
                  <c:v>-26.485219999999945</c:v>
                </c:pt>
                <c:pt idx="254">
                  <c:v>-26.485439999999929</c:v>
                </c:pt>
                <c:pt idx="255">
                  <c:v>-26.506430000000002</c:v>
                </c:pt>
                <c:pt idx="256">
                  <c:v>-26.551850000000044</c:v>
                </c:pt>
                <c:pt idx="257">
                  <c:v>-26.57724</c:v>
                </c:pt>
                <c:pt idx="258">
                  <c:v>-26.57786000000004</c:v>
                </c:pt>
                <c:pt idx="259">
                  <c:v>-26.601369999999999</c:v>
                </c:pt>
                <c:pt idx="260">
                  <c:v>-26.651520000000001</c:v>
                </c:pt>
                <c:pt idx="261">
                  <c:v>-26.675689999999989</c:v>
                </c:pt>
                <c:pt idx="262">
                  <c:v>-26.671230000000001</c:v>
                </c:pt>
                <c:pt idx="263">
                  <c:v>-26.698180000000001</c:v>
                </c:pt>
                <c:pt idx="264">
                  <c:v>-26.76088</c:v>
                </c:pt>
                <c:pt idx="265">
                  <c:v>-26.792179999999963</c:v>
                </c:pt>
                <c:pt idx="266">
                  <c:v>-26.785019999999943</c:v>
                </c:pt>
                <c:pt idx="267">
                  <c:v>-26.813050000000036</c:v>
                </c:pt>
                <c:pt idx="268">
                  <c:v>-26.885269999999963</c:v>
                </c:pt>
                <c:pt idx="269">
                  <c:v>-26.920109999999966</c:v>
                </c:pt>
                <c:pt idx="270">
                  <c:v>-26.906719999999961</c:v>
                </c:pt>
                <c:pt idx="271">
                  <c:v>-26.93731</c:v>
                </c:pt>
                <c:pt idx="272">
                  <c:v>-27.025399999999966</c:v>
                </c:pt>
                <c:pt idx="273">
                  <c:v>-27.064699999999963</c:v>
                </c:pt>
                <c:pt idx="274">
                  <c:v>-27.036380000000001</c:v>
                </c:pt>
                <c:pt idx="275">
                  <c:v>-27.064959999999999</c:v>
                </c:pt>
                <c:pt idx="276">
                  <c:v>-27.178629999999963</c:v>
                </c:pt>
                <c:pt idx="277">
                  <c:v>-27.232439999999961</c:v>
                </c:pt>
                <c:pt idx="278">
                  <c:v>-27.185709999999954</c:v>
                </c:pt>
                <c:pt idx="279">
                  <c:v>-27.21369</c:v>
                </c:pt>
                <c:pt idx="280">
                  <c:v>-27.374810000000029</c:v>
                </c:pt>
                <c:pt idx="281">
                  <c:v>-27.449079999999967</c:v>
                </c:pt>
                <c:pt idx="282">
                  <c:v>-27.34121</c:v>
                </c:pt>
                <c:pt idx="283">
                  <c:v>-27.353549999999963</c:v>
                </c:pt>
                <c:pt idx="284">
                  <c:v>-27.680990000000001</c:v>
                </c:pt>
                <c:pt idx="285">
                  <c:v>-27.918990000000001</c:v>
                </c:pt>
                <c:pt idx="286">
                  <c:v>-27.521570000000001</c:v>
                </c:pt>
                <c:pt idx="287">
                  <c:v>-26.865819999999989</c:v>
                </c:pt>
                <c:pt idx="288">
                  <c:v>-26.667880000000036</c:v>
                </c:pt>
                <c:pt idx="289">
                  <c:v>-27.075310000000002</c:v>
                </c:pt>
                <c:pt idx="290">
                  <c:v>-27.622810000000001</c:v>
                </c:pt>
                <c:pt idx="291">
                  <c:v>-27.748459999999966</c:v>
                </c:pt>
                <c:pt idx="292">
                  <c:v>-27.60342</c:v>
                </c:pt>
                <c:pt idx="293">
                  <c:v>-27.636900000000036</c:v>
                </c:pt>
                <c:pt idx="294">
                  <c:v>-27.84318</c:v>
                </c:pt>
                <c:pt idx="295">
                  <c:v>-27.92784</c:v>
                </c:pt>
                <c:pt idx="296">
                  <c:v>-27.868819999999989</c:v>
                </c:pt>
                <c:pt idx="297">
                  <c:v>-27.898849999999989</c:v>
                </c:pt>
                <c:pt idx="298">
                  <c:v>-28.049439999999965</c:v>
                </c:pt>
                <c:pt idx="299">
                  <c:v>-28.136170000000028</c:v>
                </c:pt>
                <c:pt idx="300">
                  <c:v>-28.119890000000044</c:v>
                </c:pt>
                <c:pt idx="301">
                  <c:v>-28.15569</c:v>
                </c:pt>
                <c:pt idx="302">
                  <c:v>-28.280629999999935</c:v>
                </c:pt>
                <c:pt idx="303">
                  <c:v>-28.363219999999963</c:v>
                </c:pt>
                <c:pt idx="304">
                  <c:v>-28.366219999999963</c:v>
                </c:pt>
                <c:pt idx="305">
                  <c:v>-28.408029999999961</c:v>
                </c:pt>
                <c:pt idx="306">
                  <c:v>-28.525269999999967</c:v>
                </c:pt>
                <c:pt idx="307">
                  <c:v>-28.612390000000001</c:v>
                </c:pt>
                <c:pt idx="308">
                  <c:v>-28.630109999999988</c:v>
                </c:pt>
                <c:pt idx="309">
                  <c:v>-28.674440000000001</c:v>
                </c:pt>
                <c:pt idx="310">
                  <c:v>-28.785019999999943</c:v>
                </c:pt>
                <c:pt idx="311">
                  <c:v>-28.87809</c:v>
                </c:pt>
                <c:pt idx="312">
                  <c:v>-28.915239999999965</c:v>
                </c:pt>
                <c:pt idx="313">
                  <c:v>-28.973890000000001</c:v>
                </c:pt>
                <c:pt idx="314">
                  <c:v>-29.089499999999965</c:v>
                </c:pt>
                <c:pt idx="315">
                  <c:v>-29.188309999999966</c:v>
                </c:pt>
                <c:pt idx="316">
                  <c:v>-29.232500000000002</c:v>
                </c:pt>
                <c:pt idx="317">
                  <c:v>-29.291920000000001</c:v>
                </c:pt>
                <c:pt idx="318">
                  <c:v>-29.405779999999961</c:v>
                </c:pt>
                <c:pt idx="319">
                  <c:v>-29.511790000000001</c:v>
                </c:pt>
                <c:pt idx="320">
                  <c:v>-29.571280000000005</c:v>
                </c:pt>
                <c:pt idx="321">
                  <c:v>-29.642939999999989</c:v>
                </c:pt>
                <c:pt idx="322">
                  <c:v>-29.763940000000002</c:v>
                </c:pt>
                <c:pt idx="323">
                  <c:v>-29.878539999999965</c:v>
                </c:pt>
                <c:pt idx="324">
                  <c:v>-29.948879999999971</c:v>
                </c:pt>
                <c:pt idx="325">
                  <c:v>-30.02948</c:v>
                </c:pt>
                <c:pt idx="326">
                  <c:v>-30.159739999999989</c:v>
                </c:pt>
                <c:pt idx="327">
                  <c:v>-30.289069999999967</c:v>
                </c:pt>
                <c:pt idx="328">
                  <c:v>-30.37567</c:v>
                </c:pt>
                <c:pt idx="329">
                  <c:v>-30.465679999999942</c:v>
                </c:pt>
                <c:pt idx="330">
                  <c:v>-30.599620000000002</c:v>
                </c:pt>
                <c:pt idx="331">
                  <c:v>-30.735619999999965</c:v>
                </c:pt>
                <c:pt idx="332">
                  <c:v>-30.836040000000001</c:v>
                </c:pt>
                <c:pt idx="333">
                  <c:v>-30.944649999999942</c:v>
                </c:pt>
                <c:pt idx="334">
                  <c:v>-31.100999999999999</c:v>
                </c:pt>
                <c:pt idx="335">
                  <c:v>-31.262329999999942</c:v>
                </c:pt>
                <c:pt idx="336">
                  <c:v>-31.384340000000002</c:v>
                </c:pt>
                <c:pt idx="337">
                  <c:v>-31.50517</c:v>
                </c:pt>
                <c:pt idx="338">
                  <c:v>-31.668669999999967</c:v>
                </c:pt>
                <c:pt idx="339">
                  <c:v>-31.841010000000001</c:v>
                </c:pt>
                <c:pt idx="340">
                  <c:v>-31.980919999999966</c:v>
                </c:pt>
                <c:pt idx="341">
                  <c:v>-32.123550000000066</c:v>
                </c:pt>
                <c:pt idx="342">
                  <c:v>-32.31091</c:v>
                </c:pt>
                <c:pt idx="343">
                  <c:v>-32.508170000000057</c:v>
                </c:pt>
                <c:pt idx="344">
                  <c:v>-32.670610000000003</c:v>
                </c:pt>
                <c:pt idx="345">
                  <c:v>-32.833160000000007</c:v>
                </c:pt>
                <c:pt idx="346">
                  <c:v>-33.044989999999999</c:v>
                </c:pt>
                <c:pt idx="347">
                  <c:v>-33.277240000000006</c:v>
                </c:pt>
                <c:pt idx="348">
                  <c:v>-33.480899999999998</c:v>
                </c:pt>
                <c:pt idx="349">
                  <c:v>-33.681789999999999</c:v>
                </c:pt>
                <c:pt idx="350">
                  <c:v>-33.925460000000001</c:v>
                </c:pt>
                <c:pt idx="351">
                  <c:v>-34.183200000000006</c:v>
                </c:pt>
                <c:pt idx="352">
                  <c:v>-34.407170000000001</c:v>
                </c:pt>
                <c:pt idx="353">
                  <c:v>-34.63044</c:v>
                </c:pt>
                <c:pt idx="354">
                  <c:v>-34.910710000000002</c:v>
                </c:pt>
                <c:pt idx="355">
                  <c:v>-35.224150000000066</c:v>
                </c:pt>
                <c:pt idx="356">
                  <c:v>-35.513160000000006</c:v>
                </c:pt>
                <c:pt idx="357">
                  <c:v>-35.798480000000012</c:v>
                </c:pt>
                <c:pt idx="358">
                  <c:v>-36.136550000000057</c:v>
                </c:pt>
                <c:pt idx="359">
                  <c:v>-36.506610000000002</c:v>
                </c:pt>
                <c:pt idx="360">
                  <c:v>-36.852120000000006</c:v>
                </c:pt>
                <c:pt idx="361">
                  <c:v>-37.20046</c:v>
                </c:pt>
                <c:pt idx="362">
                  <c:v>-37.619720000000001</c:v>
                </c:pt>
                <c:pt idx="363">
                  <c:v>-38.0886</c:v>
                </c:pt>
                <c:pt idx="364">
                  <c:v>-38.532240000000002</c:v>
                </c:pt>
                <c:pt idx="365">
                  <c:v>-38.968000000000011</c:v>
                </c:pt>
                <c:pt idx="366">
                  <c:v>-39.478930000000013</c:v>
                </c:pt>
                <c:pt idx="367">
                  <c:v>-40.062090000000012</c:v>
                </c:pt>
                <c:pt idx="368">
                  <c:v>-40.64743</c:v>
                </c:pt>
                <c:pt idx="369">
                  <c:v>-41.258050000000011</c:v>
                </c:pt>
                <c:pt idx="370">
                  <c:v>-41.993210000000012</c:v>
                </c:pt>
                <c:pt idx="371">
                  <c:v>-42.847629999999995</c:v>
                </c:pt>
                <c:pt idx="372">
                  <c:v>-43.712020000000003</c:v>
                </c:pt>
                <c:pt idx="373">
                  <c:v>-44.591900000000003</c:v>
                </c:pt>
                <c:pt idx="374">
                  <c:v>-45.640530000000012</c:v>
                </c:pt>
                <c:pt idx="375">
                  <c:v>-46.919489999999996</c:v>
                </c:pt>
                <c:pt idx="376">
                  <c:v>-48.33202</c:v>
                </c:pt>
                <c:pt idx="377">
                  <c:v>-49.881809999999994</c:v>
                </c:pt>
                <c:pt idx="378">
                  <c:v>-51.793060000000011</c:v>
                </c:pt>
                <c:pt idx="379">
                  <c:v>-54.170860000000005</c:v>
                </c:pt>
                <c:pt idx="380">
                  <c:v>-56.498260000000002</c:v>
                </c:pt>
                <c:pt idx="381">
                  <c:v>-57.294880000000006</c:v>
                </c:pt>
                <c:pt idx="382">
                  <c:v>-55.742420000000003</c:v>
                </c:pt>
                <c:pt idx="383">
                  <c:v>-53.347079999999998</c:v>
                </c:pt>
                <c:pt idx="384">
                  <c:v>-51.203340000000011</c:v>
                </c:pt>
                <c:pt idx="385">
                  <c:v>-49.359259999999999</c:v>
                </c:pt>
                <c:pt idx="386">
                  <c:v>-47.686920000000001</c:v>
                </c:pt>
                <c:pt idx="387">
                  <c:v>-46.238960000000013</c:v>
                </c:pt>
                <c:pt idx="388">
                  <c:v>-45.058250000000001</c:v>
                </c:pt>
                <c:pt idx="389">
                  <c:v>-44.026230000000012</c:v>
                </c:pt>
                <c:pt idx="390">
                  <c:v>-43.017469999999996</c:v>
                </c:pt>
                <c:pt idx="391">
                  <c:v>-42.063590000000012</c:v>
                </c:pt>
                <c:pt idx="392">
                  <c:v>-41.240090000000002</c:v>
                </c:pt>
                <c:pt idx="393">
                  <c:v>-40.516350000000003</c:v>
                </c:pt>
                <c:pt idx="394">
                  <c:v>-39.819639999999993</c:v>
                </c:pt>
                <c:pt idx="395">
                  <c:v>-39.156820000000003</c:v>
                </c:pt>
                <c:pt idx="396">
                  <c:v>-38.570790000000002</c:v>
                </c:pt>
                <c:pt idx="397">
                  <c:v>-38.038890000000002</c:v>
                </c:pt>
                <c:pt idx="398">
                  <c:v>-37.507660000000001</c:v>
                </c:pt>
                <c:pt idx="399">
                  <c:v>-36.985880000000002</c:v>
                </c:pt>
                <c:pt idx="400">
                  <c:v>-36.517699999999998</c:v>
                </c:pt>
                <c:pt idx="401">
                  <c:v>-36.096230000000013</c:v>
                </c:pt>
                <c:pt idx="402">
                  <c:v>-35.678420000000003</c:v>
                </c:pt>
                <c:pt idx="403">
                  <c:v>-35.260780000000011</c:v>
                </c:pt>
                <c:pt idx="404">
                  <c:v>-34.872160000000001</c:v>
                </c:pt>
                <c:pt idx="405">
                  <c:v>-34.509830000000001</c:v>
                </c:pt>
                <c:pt idx="406">
                  <c:v>-34.146420000000006</c:v>
                </c:pt>
                <c:pt idx="407">
                  <c:v>-33.787089999999999</c:v>
                </c:pt>
                <c:pt idx="408">
                  <c:v>-33.461750000000002</c:v>
                </c:pt>
                <c:pt idx="409">
                  <c:v>-33.169340000000012</c:v>
                </c:pt>
                <c:pt idx="410">
                  <c:v>-32.880079999999992</c:v>
                </c:pt>
                <c:pt idx="411">
                  <c:v>-32.58717</c:v>
                </c:pt>
                <c:pt idx="412">
                  <c:v>-32.310110000000002</c:v>
                </c:pt>
                <c:pt idx="413">
                  <c:v>-32.050750000000001</c:v>
                </c:pt>
                <c:pt idx="414">
                  <c:v>-31.790579999999967</c:v>
                </c:pt>
                <c:pt idx="415">
                  <c:v>-31.529959999999999</c:v>
                </c:pt>
                <c:pt idx="416">
                  <c:v>-31.288779999999942</c:v>
                </c:pt>
                <c:pt idx="417">
                  <c:v>-31.067810000000001</c:v>
                </c:pt>
                <c:pt idx="418">
                  <c:v>-30.846299999999989</c:v>
                </c:pt>
                <c:pt idx="419">
                  <c:v>-30.619440000000001</c:v>
                </c:pt>
                <c:pt idx="420">
                  <c:v>-30.404330000000002</c:v>
                </c:pt>
                <c:pt idx="421">
                  <c:v>-30.206539999999961</c:v>
                </c:pt>
                <c:pt idx="422">
                  <c:v>-30.013179999999988</c:v>
                </c:pt>
                <c:pt idx="423">
                  <c:v>-29.821339999999989</c:v>
                </c:pt>
                <c:pt idx="424">
                  <c:v>-29.643219999999989</c:v>
                </c:pt>
                <c:pt idx="425">
                  <c:v>-29.478639999999942</c:v>
                </c:pt>
                <c:pt idx="426">
                  <c:v>-29.310939999999999</c:v>
                </c:pt>
                <c:pt idx="427">
                  <c:v>-29.135459999999988</c:v>
                </c:pt>
                <c:pt idx="428">
                  <c:v>-28.966559999999966</c:v>
                </c:pt>
                <c:pt idx="429">
                  <c:v>-28.811140000000005</c:v>
                </c:pt>
                <c:pt idx="430">
                  <c:v>-28.659739999999989</c:v>
                </c:pt>
                <c:pt idx="431">
                  <c:v>-28.508369999999989</c:v>
                </c:pt>
                <c:pt idx="432">
                  <c:v>-28.365499999999965</c:v>
                </c:pt>
                <c:pt idx="433">
                  <c:v>-28.232030000000002</c:v>
                </c:pt>
                <c:pt idx="434">
                  <c:v>-28.096869999999999</c:v>
                </c:pt>
                <c:pt idx="435">
                  <c:v>-27.958789999999965</c:v>
                </c:pt>
                <c:pt idx="436">
                  <c:v>-27.831700000000001</c:v>
                </c:pt>
                <c:pt idx="437">
                  <c:v>-27.721609999999963</c:v>
                </c:pt>
                <c:pt idx="438">
                  <c:v>-27.617799999999999</c:v>
                </c:pt>
                <c:pt idx="439">
                  <c:v>-27.51268</c:v>
                </c:pt>
                <c:pt idx="440">
                  <c:v>-27.412029999999966</c:v>
                </c:pt>
                <c:pt idx="441">
                  <c:v>-27.318560000000005</c:v>
                </c:pt>
                <c:pt idx="442">
                  <c:v>-27.2242</c:v>
                </c:pt>
                <c:pt idx="443">
                  <c:v>-27.126729999999963</c:v>
                </c:pt>
                <c:pt idx="444">
                  <c:v>-27.036890000000028</c:v>
                </c:pt>
                <c:pt idx="445">
                  <c:v>-26.960619999999942</c:v>
                </c:pt>
                <c:pt idx="446">
                  <c:v>-26.889609999999966</c:v>
                </c:pt>
                <c:pt idx="447">
                  <c:v>-26.816900000000036</c:v>
                </c:pt>
                <c:pt idx="448">
                  <c:v>-26.746980000000001</c:v>
                </c:pt>
                <c:pt idx="449">
                  <c:v>-26.682860000000005</c:v>
                </c:pt>
                <c:pt idx="450">
                  <c:v>-26.618210000000001</c:v>
                </c:pt>
                <c:pt idx="451">
                  <c:v>-26.550739999999966</c:v>
                </c:pt>
                <c:pt idx="452">
                  <c:v>-26.489339999999935</c:v>
                </c:pt>
                <c:pt idx="453">
                  <c:v>-26.43937</c:v>
                </c:pt>
                <c:pt idx="454">
                  <c:v>-26.393689999999989</c:v>
                </c:pt>
                <c:pt idx="455">
                  <c:v>-26.346139999999963</c:v>
                </c:pt>
                <c:pt idx="456">
                  <c:v>-26.30162</c:v>
                </c:pt>
                <c:pt idx="457">
                  <c:v>-26.264759999999967</c:v>
                </c:pt>
                <c:pt idx="458">
                  <c:v>-26.231079999999999</c:v>
                </c:pt>
                <c:pt idx="459">
                  <c:v>-26.197620000000001</c:v>
                </c:pt>
                <c:pt idx="460">
                  <c:v>-26.170449999999967</c:v>
                </c:pt>
                <c:pt idx="461">
                  <c:v>-26.152850000000036</c:v>
                </c:pt>
                <c:pt idx="462">
                  <c:v>-26.137110000000028</c:v>
                </c:pt>
                <c:pt idx="463">
                  <c:v>-26.11680000000004</c:v>
                </c:pt>
                <c:pt idx="464">
                  <c:v>-26.096990000000005</c:v>
                </c:pt>
                <c:pt idx="465">
                  <c:v>-26.083970000000001</c:v>
                </c:pt>
                <c:pt idx="466">
                  <c:v>-26.07535</c:v>
                </c:pt>
                <c:pt idx="467">
                  <c:v>-26.068679999999965</c:v>
                </c:pt>
                <c:pt idx="468">
                  <c:v>-26.069179999999989</c:v>
                </c:pt>
                <c:pt idx="469">
                  <c:v>-26.079860000000028</c:v>
                </c:pt>
                <c:pt idx="470">
                  <c:v>-26.093619999999966</c:v>
                </c:pt>
                <c:pt idx="471">
                  <c:v>-26.104230000000001</c:v>
                </c:pt>
                <c:pt idx="472">
                  <c:v>-26.116340000000001</c:v>
                </c:pt>
                <c:pt idx="473">
                  <c:v>-26.136040000000001</c:v>
                </c:pt>
                <c:pt idx="474">
                  <c:v>-26.160450000000001</c:v>
                </c:pt>
                <c:pt idx="475">
                  <c:v>-26.185509999999965</c:v>
                </c:pt>
                <c:pt idx="476">
                  <c:v>-26.214739999999967</c:v>
                </c:pt>
                <c:pt idx="477">
                  <c:v>-26.251169999999988</c:v>
                </c:pt>
                <c:pt idx="478">
                  <c:v>-26.289409999999954</c:v>
                </c:pt>
                <c:pt idx="479">
                  <c:v>-26.32526</c:v>
                </c:pt>
                <c:pt idx="480">
                  <c:v>-26.36506</c:v>
                </c:pt>
                <c:pt idx="481">
                  <c:v>-26.415990000000001</c:v>
                </c:pt>
                <c:pt idx="482">
                  <c:v>-26.475069999999967</c:v>
                </c:pt>
                <c:pt idx="483">
                  <c:v>-26.536470000000001</c:v>
                </c:pt>
                <c:pt idx="484">
                  <c:v>-26.601520000000001</c:v>
                </c:pt>
                <c:pt idx="485">
                  <c:v>-26.672260000000001</c:v>
                </c:pt>
                <c:pt idx="486">
                  <c:v>-26.743399999999966</c:v>
                </c:pt>
                <c:pt idx="487">
                  <c:v>-26.811170000000036</c:v>
                </c:pt>
                <c:pt idx="488">
                  <c:v>-26.882469999999966</c:v>
                </c:pt>
                <c:pt idx="489">
                  <c:v>-26.965039999999934</c:v>
                </c:pt>
                <c:pt idx="490">
                  <c:v>-27.055879999999988</c:v>
                </c:pt>
                <c:pt idx="491">
                  <c:v>-27.148729999999961</c:v>
                </c:pt>
                <c:pt idx="492">
                  <c:v>-27.245170000000002</c:v>
                </c:pt>
                <c:pt idx="493">
                  <c:v>-27.348509999999965</c:v>
                </c:pt>
                <c:pt idx="494">
                  <c:v>-27.454820000000005</c:v>
                </c:pt>
                <c:pt idx="495">
                  <c:v>-27.560749999999942</c:v>
                </c:pt>
                <c:pt idx="496">
                  <c:v>-27.672609999999967</c:v>
                </c:pt>
                <c:pt idx="497">
                  <c:v>-27.79645</c:v>
                </c:pt>
                <c:pt idx="498">
                  <c:v>-27.926629999999943</c:v>
                </c:pt>
                <c:pt idx="499">
                  <c:v>-28.05471</c:v>
                </c:pt>
                <c:pt idx="500">
                  <c:v>-28.18235</c:v>
                </c:pt>
                <c:pt idx="501">
                  <c:v>-28.314920000000036</c:v>
                </c:pt>
                <c:pt idx="502">
                  <c:v>-28.450849999999971</c:v>
                </c:pt>
                <c:pt idx="503">
                  <c:v>-28.588649999999941</c:v>
                </c:pt>
                <c:pt idx="504">
                  <c:v>-28.735619999999965</c:v>
                </c:pt>
                <c:pt idx="505">
                  <c:v>-28.897010000000005</c:v>
                </c:pt>
                <c:pt idx="506">
                  <c:v>-29.064520000000002</c:v>
                </c:pt>
                <c:pt idx="507">
                  <c:v>-29.22739</c:v>
                </c:pt>
                <c:pt idx="508">
                  <c:v>-29.38702</c:v>
                </c:pt>
                <c:pt idx="509">
                  <c:v>-29.549119999999963</c:v>
                </c:pt>
                <c:pt idx="510">
                  <c:v>-29.711310000000001</c:v>
                </c:pt>
                <c:pt idx="511">
                  <c:v>-29.870999999999999</c:v>
                </c:pt>
                <c:pt idx="512">
                  <c:v>-30.03473</c:v>
                </c:pt>
                <c:pt idx="513">
                  <c:v>-30.206099999999989</c:v>
                </c:pt>
                <c:pt idx="514">
                  <c:v>-30.375019999999989</c:v>
                </c:pt>
                <c:pt idx="515">
                  <c:v>-30.532080000000001</c:v>
                </c:pt>
                <c:pt idx="516">
                  <c:v>-30.682960000000001</c:v>
                </c:pt>
                <c:pt idx="517">
                  <c:v>-30.835460000000001</c:v>
                </c:pt>
                <c:pt idx="518">
                  <c:v>-30.985029999999934</c:v>
                </c:pt>
                <c:pt idx="519">
                  <c:v>-31.125229999999963</c:v>
                </c:pt>
                <c:pt idx="520">
                  <c:v>-31.257940000000001</c:v>
                </c:pt>
                <c:pt idx="521">
                  <c:v>-31.380389999999963</c:v>
                </c:pt>
                <c:pt idx="522">
                  <c:v>-31.478119999999965</c:v>
                </c:pt>
                <c:pt idx="523">
                  <c:v>-31.544630000000002</c:v>
                </c:pt>
                <c:pt idx="524">
                  <c:v>-31.59185000000004</c:v>
                </c:pt>
                <c:pt idx="525">
                  <c:v>-31.629519999999989</c:v>
                </c:pt>
                <c:pt idx="526">
                  <c:v>-31.651979999999998</c:v>
                </c:pt>
                <c:pt idx="527">
                  <c:v>-31.653569999999988</c:v>
                </c:pt>
                <c:pt idx="528">
                  <c:v>-31.636970000000044</c:v>
                </c:pt>
                <c:pt idx="529">
                  <c:v>-31.598569999999967</c:v>
                </c:pt>
                <c:pt idx="530">
                  <c:v>-31.527049999999971</c:v>
                </c:pt>
                <c:pt idx="531">
                  <c:v>-31.423319999999954</c:v>
                </c:pt>
                <c:pt idx="532">
                  <c:v>-31.30153</c:v>
                </c:pt>
                <c:pt idx="533">
                  <c:v>-31.16647</c:v>
                </c:pt>
                <c:pt idx="534">
                  <c:v>-31.009969999999999</c:v>
                </c:pt>
                <c:pt idx="535">
                  <c:v>-30.830089999999988</c:v>
                </c:pt>
                <c:pt idx="536">
                  <c:v>-30.634250000000044</c:v>
                </c:pt>
                <c:pt idx="537">
                  <c:v>-30.424569999999989</c:v>
                </c:pt>
                <c:pt idx="538">
                  <c:v>-30.199069999999999</c:v>
                </c:pt>
                <c:pt idx="539">
                  <c:v>-29.96499</c:v>
                </c:pt>
                <c:pt idx="540">
                  <c:v>-29.733080000000001</c:v>
                </c:pt>
                <c:pt idx="541">
                  <c:v>-29.501470000000001</c:v>
                </c:pt>
                <c:pt idx="542">
                  <c:v>-29.260109999999965</c:v>
                </c:pt>
                <c:pt idx="543">
                  <c:v>-29.007359999999988</c:v>
                </c:pt>
                <c:pt idx="544">
                  <c:v>-28.749279999999967</c:v>
                </c:pt>
                <c:pt idx="545">
                  <c:v>-28.487749999999934</c:v>
                </c:pt>
                <c:pt idx="546">
                  <c:v>-28.22260999999995</c:v>
                </c:pt>
                <c:pt idx="547">
                  <c:v>-27.960079999999966</c:v>
                </c:pt>
                <c:pt idx="548">
                  <c:v>-27.70682</c:v>
                </c:pt>
                <c:pt idx="549">
                  <c:v>-27.459569999999989</c:v>
                </c:pt>
                <c:pt idx="550">
                  <c:v>-27.210979999999999</c:v>
                </c:pt>
                <c:pt idx="551">
                  <c:v>-26.961209999999966</c:v>
                </c:pt>
                <c:pt idx="552">
                  <c:v>-26.715229999999963</c:v>
                </c:pt>
                <c:pt idx="553">
                  <c:v>-26.473549999999943</c:v>
                </c:pt>
                <c:pt idx="554">
                  <c:v>-26.23432</c:v>
                </c:pt>
                <c:pt idx="555">
                  <c:v>-25.999849999999967</c:v>
                </c:pt>
                <c:pt idx="556">
                  <c:v>-25.772609999999954</c:v>
                </c:pt>
                <c:pt idx="557">
                  <c:v>-25.5488</c:v>
                </c:pt>
                <c:pt idx="558">
                  <c:v>-25.323460000000001</c:v>
                </c:pt>
                <c:pt idx="559">
                  <c:v>-25.09863999999995</c:v>
                </c:pt>
                <c:pt idx="560">
                  <c:v>-24.880029999999966</c:v>
                </c:pt>
                <c:pt idx="561">
                  <c:v>-24.669</c:v>
                </c:pt>
                <c:pt idx="562">
                  <c:v>-24.464009999999963</c:v>
                </c:pt>
                <c:pt idx="563">
                  <c:v>-24.265789999999942</c:v>
                </c:pt>
                <c:pt idx="564">
                  <c:v>-24.074829999999999</c:v>
                </c:pt>
                <c:pt idx="565">
                  <c:v>-23.886980000000001</c:v>
                </c:pt>
                <c:pt idx="566">
                  <c:v>-23.69780000000004</c:v>
                </c:pt>
                <c:pt idx="567">
                  <c:v>-23.50881</c:v>
                </c:pt>
                <c:pt idx="568">
                  <c:v>-23.324580000000001</c:v>
                </c:pt>
                <c:pt idx="569">
                  <c:v>-23.146170000000001</c:v>
                </c:pt>
                <c:pt idx="570">
                  <c:v>-22.972169999999963</c:v>
                </c:pt>
                <c:pt idx="571">
                  <c:v>-22.803149999999967</c:v>
                </c:pt>
                <c:pt idx="572">
                  <c:v>-22.63998000000004</c:v>
                </c:pt>
                <c:pt idx="573">
                  <c:v>-22.480259999999966</c:v>
                </c:pt>
                <c:pt idx="574">
                  <c:v>-22.32132</c:v>
                </c:pt>
                <c:pt idx="575">
                  <c:v>-22.164960000000036</c:v>
                </c:pt>
                <c:pt idx="576">
                  <c:v>-22.014810000000036</c:v>
                </c:pt>
                <c:pt idx="577">
                  <c:v>-21.870899999999999</c:v>
                </c:pt>
                <c:pt idx="578">
                  <c:v>-21.730589999999989</c:v>
                </c:pt>
                <c:pt idx="579">
                  <c:v>-21.593019999999989</c:v>
                </c:pt>
                <c:pt idx="580">
                  <c:v>-21.458309999999965</c:v>
                </c:pt>
                <c:pt idx="581">
                  <c:v>-21.324729999999967</c:v>
                </c:pt>
                <c:pt idx="582">
                  <c:v>-21.190819999999999</c:v>
                </c:pt>
                <c:pt idx="583">
                  <c:v>-21.05904</c:v>
                </c:pt>
                <c:pt idx="584">
                  <c:v>-20.933319999999963</c:v>
                </c:pt>
                <c:pt idx="585">
                  <c:v>-20.81416000000004</c:v>
                </c:pt>
                <c:pt idx="586">
                  <c:v>-20.699310000000001</c:v>
                </c:pt>
                <c:pt idx="587">
                  <c:v>-20.587759999999989</c:v>
                </c:pt>
                <c:pt idx="588">
                  <c:v>-20.479489999999963</c:v>
                </c:pt>
                <c:pt idx="589">
                  <c:v>-20.373000000000001</c:v>
                </c:pt>
                <c:pt idx="590">
                  <c:v>-20.266759999999966</c:v>
                </c:pt>
                <c:pt idx="591">
                  <c:v>-20.162329999999965</c:v>
                </c:pt>
                <c:pt idx="592">
                  <c:v>-20.062539999999935</c:v>
                </c:pt>
                <c:pt idx="593">
                  <c:v>-19.967279999999967</c:v>
                </c:pt>
                <c:pt idx="594">
                  <c:v>-19.874250000000028</c:v>
                </c:pt>
                <c:pt idx="595">
                  <c:v>-19.782689999999942</c:v>
                </c:pt>
                <c:pt idx="596">
                  <c:v>-19.69342</c:v>
                </c:pt>
                <c:pt idx="597">
                  <c:v>-19.606290000000001</c:v>
                </c:pt>
                <c:pt idx="598">
                  <c:v>-19.520810000000001</c:v>
                </c:pt>
                <c:pt idx="599">
                  <c:v>-19.438689999999966</c:v>
                </c:pt>
                <c:pt idx="600">
                  <c:v>-19.36225</c:v>
                </c:pt>
                <c:pt idx="601">
                  <c:v>-19.290780000000002</c:v>
                </c:pt>
                <c:pt idx="602">
                  <c:v>-19.221339999999966</c:v>
                </c:pt>
                <c:pt idx="603">
                  <c:v>-19.152439999999967</c:v>
                </c:pt>
                <c:pt idx="604">
                  <c:v>-19.084589999999967</c:v>
                </c:pt>
                <c:pt idx="605">
                  <c:v>-19.017830000000028</c:v>
                </c:pt>
                <c:pt idx="606">
                  <c:v>-18.95194</c:v>
                </c:pt>
                <c:pt idx="607">
                  <c:v>-18.888609999999961</c:v>
                </c:pt>
                <c:pt idx="608">
                  <c:v>-18.830120000000001</c:v>
                </c:pt>
                <c:pt idx="609">
                  <c:v>-18.776119999999967</c:v>
                </c:pt>
                <c:pt idx="610">
                  <c:v>-18.72419</c:v>
                </c:pt>
                <c:pt idx="611">
                  <c:v>-18.673300000000001</c:v>
                </c:pt>
                <c:pt idx="612">
                  <c:v>-18.624369999999999</c:v>
                </c:pt>
                <c:pt idx="613">
                  <c:v>-18.577760000000001</c:v>
                </c:pt>
                <c:pt idx="614">
                  <c:v>-18.533080000000005</c:v>
                </c:pt>
                <c:pt idx="615">
                  <c:v>-18.49109</c:v>
                </c:pt>
                <c:pt idx="616">
                  <c:v>-18.453060000000001</c:v>
                </c:pt>
                <c:pt idx="617">
                  <c:v>-18.418009999999967</c:v>
                </c:pt>
                <c:pt idx="618">
                  <c:v>-18.38336</c:v>
                </c:pt>
                <c:pt idx="619">
                  <c:v>-18.34835</c:v>
                </c:pt>
                <c:pt idx="620">
                  <c:v>-18.314630000000001</c:v>
                </c:pt>
                <c:pt idx="621">
                  <c:v>-18.283539999999935</c:v>
                </c:pt>
                <c:pt idx="622">
                  <c:v>-18.255309999999966</c:v>
                </c:pt>
                <c:pt idx="623">
                  <c:v>-18.23077</c:v>
                </c:pt>
                <c:pt idx="624">
                  <c:v>-18.210899999999999</c:v>
                </c:pt>
                <c:pt idx="625">
                  <c:v>-18.194469999999999</c:v>
                </c:pt>
                <c:pt idx="626">
                  <c:v>-18.178619999999967</c:v>
                </c:pt>
                <c:pt idx="627">
                  <c:v>-18.162269999999989</c:v>
                </c:pt>
                <c:pt idx="628">
                  <c:v>-18.146850000000036</c:v>
                </c:pt>
                <c:pt idx="629">
                  <c:v>-18.133579999999988</c:v>
                </c:pt>
                <c:pt idx="630">
                  <c:v>-18.122499999999967</c:v>
                </c:pt>
                <c:pt idx="631">
                  <c:v>-18.114049999999999</c:v>
                </c:pt>
                <c:pt idx="632">
                  <c:v>-18.109110000000001</c:v>
                </c:pt>
                <c:pt idx="633">
                  <c:v>-18.106850000000041</c:v>
                </c:pt>
                <c:pt idx="634">
                  <c:v>-18.105129999999971</c:v>
                </c:pt>
                <c:pt idx="635">
                  <c:v>-18.103619999999989</c:v>
                </c:pt>
                <c:pt idx="636">
                  <c:v>-18.104360000000028</c:v>
                </c:pt>
                <c:pt idx="637">
                  <c:v>-18.108870000000028</c:v>
                </c:pt>
                <c:pt idx="638">
                  <c:v>-18.11680000000004</c:v>
                </c:pt>
                <c:pt idx="639">
                  <c:v>-18.127659999999999</c:v>
                </c:pt>
                <c:pt idx="640">
                  <c:v>-18.14133</c:v>
                </c:pt>
                <c:pt idx="641">
                  <c:v>-18.156420000000001</c:v>
                </c:pt>
                <c:pt idx="642">
                  <c:v>-18.1706</c:v>
                </c:pt>
                <c:pt idx="643">
                  <c:v>-18.183689999999967</c:v>
                </c:pt>
                <c:pt idx="644">
                  <c:v>-18.198250000000005</c:v>
                </c:pt>
                <c:pt idx="645">
                  <c:v>-18.216439999999967</c:v>
                </c:pt>
                <c:pt idx="646">
                  <c:v>-18.238320000000002</c:v>
                </c:pt>
                <c:pt idx="647">
                  <c:v>-18.263539999999942</c:v>
                </c:pt>
                <c:pt idx="648">
                  <c:v>-18.292169999999967</c:v>
                </c:pt>
                <c:pt idx="649">
                  <c:v>-18.323080000000001</c:v>
                </c:pt>
                <c:pt idx="650">
                  <c:v>-18.354099999999999</c:v>
                </c:pt>
                <c:pt idx="651">
                  <c:v>-18.384910000000001</c:v>
                </c:pt>
                <c:pt idx="652">
                  <c:v>-18.41769</c:v>
                </c:pt>
                <c:pt idx="653">
                  <c:v>-18.45401</c:v>
                </c:pt>
                <c:pt idx="654">
                  <c:v>-18.493079999999971</c:v>
                </c:pt>
                <c:pt idx="655">
                  <c:v>-18.53379</c:v>
                </c:pt>
                <c:pt idx="656">
                  <c:v>-18.575990000000001</c:v>
                </c:pt>
                <c:pt idx="657">
                  <c:v>-18.619070000000036</c:v>
                </c:pt>
                <c:pt idx="658">
                  <c:v>-18.661729999999967</c:v>
                </c:pt>
                <c:pt idx="659">
                  <c:v>-18.704619999999963</c:v>
                </c:pt>
                <c:pt idx="660">
                  <c:v>-18.750699999999963</c:v>
                </c:pt>
                <c:pt idx="661">
                  <c:v>-18.801890000000036</c:v>
                </c:pt>
                <c:pt idx="662">
                  <c:v>-18.857089999999999</c:v>
                </c:pt>
                <c:pt idx="663">
                  <c:v>-18.91442</c:v>
                </c:pt>
                <c:pt idx="664">
                  <c:v>-18.973089999999971</c:v>
                </c:pt>
                <c:pt idx="665">
                  <c:v>-19.032060000000001</c:v>
                </c:pt>
                <c:pt idx="666">
                  <c:v>-19.089769999999966</c:v>
                </c:pt>
                <c:pt idx="667">
                  <c:v>-19.146599999999989</c:v>
                </c:pt>
                <c:pt idx="668">
                  <c:v>-19.205489999999966</c:v>
                </c:pt>
                <c:pt idx="669">
                  <c:v>-19.268389999999961</c:v>
                </c:pt>
                <c:pt idx="670">
                  <c:v>-19.334190000000028</c:v>
                </c:pt>
                <c:pt idx="671">
                  <c:v>-19.401199999999989</c:v>
                </c:pt>
                <c:pt idx="672">
                  <c:v>-19.469299999999965</c:v>
                </c:pt>
                <c:pt idx="673">
                  <c:v>-19.53837</c:v>
                </c:pt>
                <c:pt idx="674">
                  <c:v>-19.607460000000028</c:v>
                </c:pt>
                <c:pt idx="675">
                  <c:v>-19.677000000000028</c:v>
                </c:pt>
                <c:pt idx="676">
                  <c:v>-19.749490000000002</c:v>
                </c:pt>
                <c:pt idx="677">
                  <c:v>-19.825890000000001</c:v>
                </c:pt>
                <c:pt idx="678">
                  <c:v>-19.903770000000002</c:v>
                </c:pt>
                <c:pt idx="679">
                  <c:v>-19.980339999999945</c:v>
                </c:pt>
                <c:pt idx="680">
                  <c:v>-20.055309999999967</c:v>
                </c:pt>
                <c:pt idx="681">
                  <c:v>-20.129149999999989</c:v>
                </c:pt>
                <c:pt idx="682">
                  <c:v>-20.201720000000002</c:v>
                </c:pt>
                <c:pt idx="683">
                  <c:v>-20.2743</c:v>
                </c:pt>
                <c:pt idx="684">
                  <c:v>-20.350090000000005</c:v>
                </c:pt>
                <c:pt idx="685">
                  <c:v>-20.43027</c:v>
                </c:pt>
                <c:pt idx="686">
                  <c:v>-20.51201</c:v>
                </c:pt>
                <c:pt idx="687">
                  <c:v>-20.592119999999966</c:v>
                </c:pt>
                <c:pt idx="688">
                  <c:v>-20.67013</c:v>
                </c:pt>
                <c:pt idx="689">
                  <c:v>-20.746379999999963</c:v>
                </c:pt>
                <c:pt idx="690">
                  <c:v>-20.820219999999971</c:v>
                </c:pt>
                <c:pt idx="691">
                  <c:v>-20.892250000000001</c:v>
                </c:pt>
                <c:pt idx="692">
                  <c:v>-20.964980000000001</c:v>
                </c:pt>
                <c:pt idx="693">
                  <c:v>-21.039010000000001</c:v>
                </c:pt>
                <c:pt idx="694">
                  <c:v>-21.11117000000004</c:v>
                </c:pt>
                <c:pt idx="695">
                  <c:v>-21.17877</c:v>
                </c:pt>
                <c:pt idx="696">
                  <c:v>-21.24288</c:v>
                </c:pt>
                <c:pt idx="697">
                  <c:v>-21.305399999999967</c:v>
                </c:pt>
                <c:pt idx="698">
                  <c:v>-21.36647</c:v>
                </c:pt>
                <c:pt idx="699">
                  <c:v>-21.426649999999942</c:v>
                </c:pt>
                <c:pt idx="700">
                  <c:v>-21.487609999999961</c:v>
                </c:pt>
                <c:pt idx="701">
                  <c:v>-21.548399999999965</c:v>
                </c:pt>
                <c:pt idx="702">
                  <c:v>-21.604109999999999</c:v>
                </c:pt>
                <c:pt idx="703">
                  <c:v>-21.651230000000005</c:v>
                </c:pt>
                <c:pt idx="704">
                  <c:v>-21.691079999999999</c:v>
                </c:pt>
                <c:pt idx="705">
                  <c:v>-21.726279999999971</c:v>
                </c:pt>
                <c:pt idx="706">
                  <c:v>-21.75759</c:v>
                </c:pt>
                <c:pt idx="707">
                  <c:v>-21.786199999999965</c:v>
                </c:pt>
                <c:pt idx="708">
                  <c:v>-21.814499999999999</c:v>
                </c:pt>
                <c:pt idx="709">
                  <c:v>-21.841880000000028</c:v>
                </c:pt>
                <c:pt idx="710">
                  <c:v>-21.86382</c:v>
                </c:pt>
                <c:pt idx="711">
                  <c:v>-21.877610000000001</c:v>
                </c:pt>
                <c:pt idx="712">
                  <c:v>-21.885329999999957</c:v>
                </c:pt>
                <c:pt idx="713">
                  <c:v>-21.889399999999963</c:v>
                </c:pt>
                <c:pt idx="714">
                  <c:v>-21.88936</c:v>
                </c:pt>
                <c:pt idx="715">
                  <c:v>-21.88494</c:v>
                </c:pt>
                <c:pt idx="716">
                  <c:v>-21.877279999999999</c:v>
                </c:pt>
                <c:pt idx="717">
                  <c:v>-21.865089999999967</c:v>
                </c:pt>
                <c:pt idx="718">
                  <c:v>-21.844339999999967</c:v>
                </c:pt>
                <c:pt idx="719">
                  <c:v>-21.814240000000005</c:v>
                </c:pt>
                <c:pt idx="720">
                  <c:v>-21.779199999999989</c:v>
                </c:pt>
                <c:pt idx="721">
                  <c:v>-21.743139999999954</c:v>
                </c:pt>
                <c:pt idx="722">
                  <c:v>-21.706099999999989</c:v>
                </c:pt>
                <c:pt idx="723">
                  <c:v>-21.667680000000001</c:v>
                </c:pt>
                <c:pt idx="724">
                  <c:v>-21.62837</c:v>
                </c:pt>
                <c:pt idx="725">
                  <c:v>-21.585929999999966</c:v>
                </c:pt>
                <c:pt idx="726">
                  <c:v>-21.53567</c:v>
                </c:pt>
                <c:pt idx="727">
                  <c:v>-21.476680000000002</c:v>
                </c:pt>
                <c:pt idx="728">
                  <c:v>-21.413270000000001</c:v>
                </c:pt>
                <c:pt idx="729">
                  <c:v>-21.348849999999967</c:v>
                </c:pt>
                <c:pt idx="730">
                  <c:v>-21.283069999999967</c:v>
                </c:pt>
                <c:pt idx="731">
                  <c:v>-21.215729999999965</c:v>
                </c:pt>
                <c:pt idx="732">
                  <c:v>-21.148160000000001</c:v>
                </c:pt>
                <c:pt idx="733">
                  <c:v>-21.079249999999963</c:v>
                </c:pt>
                <c:pt idx="734">
                  <c:v>-21.005749999999942</c:v>
                </c:pt>
                <c:pt idx="735">
                  <c:v>-20.927959999999999</c:v>
                </c:pt>
                <c:pt idx="736">
                  <c:v>-20.85032</c:v>
                </c:pt>
                <c:pt idx="737">
                  <c:v>-20.775069999999989</c:v>
                </c:pt>
                <c:pt idx="738">
                  <c:v>-20.700119999999963</c:v>
                </c:pt>
                <c:pt idx="739">
                  <c:v>-20.62379</c:v>
                </c:pt>
                <c:pt idx="740">
                  <c:v>-20.54637</c:v>
                </c:pt>
                <c:pt idx="741">
                  <c:v>-20.46631999999995</c:v>
                </c:pt>
                <c:pt idx="742">
                  <c:v>-20.380649999999942</c:v>
                </c:pt>
                <c:pt idx="743">
                  <c:v>-20.290310000000002</c:v>
                </c:pt>
                <c:pt idx="744">
                  <c:v>-20.19995000000004</c:v>
                </c:pt>
                <c:pt idx="745">
                  <c:v>-20.11117000000004</c:v>
                </c:pt>
                <c:pt idx="746">
                  <c:v>-20.02148</c:v>
                </c:pt>
                <c:pt idx="747">
                  <c:v>-19.931149999999967</c:v>
                </c:pt>
                <c:pt idx="748">
                  <c:v>-19.845089999999967</c:v>
                </c:pt>
                <c:pt idx="749">
                  <c:v>-19.766169999999967</c:v>
                </c:pt>
                <c:pt idx="750">
                  <c:v>-19.691890000000036</c:v>
                </c:pt>
                <c:pt idx="751">
                  <c:v>-19.619499999999999</c:v>
                </c:pt>
                <c:pt idx="752">
                  <c:v>-19.549499999999963</c:v>
                </c:pt>
                <c:pt idx="753">
                  <c:v>-19.482139999999934</c:v>
                </c:pt>
                <c:pt idx="754">
                  <c:v>-19.415189999999971</c:v>
                </c:pt>
                <c:pt idx="755">
                  <c:v>-19.347300000000001</c:v>
                </c:pt>
                <c:pt idx="756">
                  <c:v>-19.279499999999967</c:v>
                </c:pt>
                <c:pt idx="757">
                  <c:v>-19.211929999999999</c:v>
                </c:pt>
                <c:pt idx="758">
                  <c:v>-19.143260000000001</c:v>
                </c:pt>
                <c:pt idx="759">
                  <c:v>-19.074770000000001</c:v>
                </c:pt>
                <c:pt idx="760">
                  <c:v>-19.010459999999988</c:v>
                </c:pt>
                <c:pt idx="761">
                  <c:v>-18.951550000000001</c:v>
                </c:pt>
                <c:pt idx="762">
                  <c:v>-18.894900000000028</c:v>
                </c:pt>
                <c:pt idx="763">
                  <c:v>-18.837970000000041</c:v>
                </c:pt>
                <c:pt idx="764">
                  <c:v>-18.781119999999966</c:v>
                </c:pt>
                <c:pt idx="765">
                  <c:v>-18.7241</c:v>
                </c:pt>
                <c:pt idx="766">
                  <c:v>-18.665329999999965</c:v>
                </c:pt>
                <c:pt idx="767">
                  <c:v>-18.606089999999988</c:v>
                </c:pt>
                <c:pt idx="768">
                  <c:v>-18.55077</c:v>
                </c:pt>
                <c:pt idx="769">
                  <c:v>-18.50102</c:v>
                </c:pt>
                <c:pt idx="770">
                  <c:v>-18.454080000000001</c:v>
                </c:pt>
                <c:pt idx="771">
                  <c:v>-18.407920000000001</c:v>
                </c:pt>
                <c:pt idx="772">
                  <c:v>-18.36356</c:v>
                </c:pt>
                <c:pt idx="773">
                  <c:v>-18.321120000000001</c:v>
                </c:pt>
                <c:pt idx="774">
                  <c:v>-18.278709999999954</c:v>
                </c:pt>
                <c:pt idx="775">
                  <c:v>-18.236870000000028</c:v>
                </c:pt>
                <c:pt idx="776">
                  <c:v>-18.199059999999999</c:v>
                </c:pt>
                <c:pt idx="777">
                  <c:v>-18.16602</c:v>
                </c:pt>
                <c:pt idx="778">
                  <c:v>-18.134119999999999</c:v>
                </c:pt>
                <c:pt idx="779">
                  <c:v>-18.100989999999999</c:v>
                </c:pt>
                <c:pt idx="780">
                  <c:v>-18.06813999999995</c:v>
                </c:pt>
                <c:pt idx="781">
                  <c:v>-18.036619999999989</c:v>
                </c:pt>
                <c:pt idx="782">
                  <c:v>-18.005379999999967</c:v>
                </c:pt>
                <c:pt idx="783">
                  <c:v>-17.975579999999965</c:v>
                </c:pt>
                <c:pt idx="784">
                  <c:v>-17.951319999999971</c:v>
                </c:pt>
                <c:pt idx="785">
                  <c:v>-17.933589999999967</c:v>
                </c:pt>
                <c:pt idx="786">
                  <c:v>-17.918410000000002</c:v>
                </c:pt>
                <c:pt idx="787">
                  <c:v>-17.902819999999963</c:v>
                </c:pt>
                <c:pt idx="788">
                  <c:v>-17.887950000000028</c:v>
                </c:pt>
                <c:pt idx="789">
                  <c:v>-17.874389999999988</c:v>
                </c:pt>
                <c:pt idx="790">
                  <c:v>-17.860329999999966</c:v>
                </c:pt>
                <c:pt idx="791">
                  <c:v>-17.84629</c:v>
                </c:pt>
                <c:pt idx="792">
                  <c:v>-17.836279999999999</c:v>
                </c:pt>
                <c:pt idx="793">
                  <c:v>-17.831589999999988</c:v>
                </c:pt>
                <c:pt idx="794">
                  <c:v>-17.828509999999966</c:v>
                </c:pt>
                <c:pt idx="795">
                  <c:v>-17.824619999999989</c:v>
                </c:pt>
                <c:pt idx="796">
                  <c:v>-17.822120000000002</c:v>
                </c:pt>
                <c:pt idx="797">
                  <c:v>-17.82255</c:v>
                </c:pt>
                <c:pt idx="798">
                  <c:v>-17.82423</c:v>
                </c:pt>
                <c:pt idx="799">
                  <c:v>-17.827300000000001</c:v>
                </c:pt>
                <c:pt idx="800">
                  <c:v>-17.83548</c:v>
                </c:pt>
                <c:pt idx="801">
                  <c:v>-17.849489999999989</c:v>
                </c:pt>
                <c:pt idx="802">
                  <c:v>-17.864560000000001</c:v>
                </c:pt>
                <c:pt idx="803">
                  <c:v>-17.877410000000001</c:v>
                </c:pt>
                <c:pt idx="804">
                  <c:v>-17.89021</c:v>
                </c:pt>
                <c:pt idx="805">
                  <c:v>-17.904879999999999</c:v>
                </c:pt>
                <c:pt idx="806">
                  <c:v>-17.919809999999988</c:v>
                </c:pt>
                <c:pt idx="807">
                  <c:v>-17.935469999999967</c:v>
                </c:pt>
                <c:pt idx="808">
                  <c:v>-17.956479999999971</c:v>
                </c:pt>
                <c:pt idx="809">
                  <c:v>-17.984419999999961</c:v>
                </c:pt>
                <c:pt idx="810">
                  <c:v>-18.01464</c:v>
                </c:pt>
                <c:pt idx="811">
                  <c:v>-18.04373999999995</c:v>
                </c:pt>
                <c:pt idx="812">
                  <c:v>-18.07413</c:v>
                </c:pt>
                <c:pt idx="813">
                  <c:v>-18.107650000000028</c:v>
                </c:pt>
                <c:pt idx="814">
                  <c:v>-18.141660000000005</c:v>
                </c:pt>
                <c:pt idx="815">
                  <c:v>-18.17549</c:v>
                </c:pt>
                <c:pt idx="816">
                  <c:v>-18.213470000000001</c:v>
                </c:pt>
                <c:pt idx="817">
                  <c:v>-18.257159999999999</c:v>
                </c:pt>
                <c:pt idx="818">
                  <c:v>-18.301459999999999</c:v>
                </c:pt>
                <c:pt idx="819">
                  <c:v>-18.343060000000001</c:v>
                </c:pt>
                <c:pt idx="820">
                  <c:v>-18.385629999999942</c:v>
                </c:pt>
                <c:pt idx="821">
                  <c:v>-18.432339999999961</c:v>
                </c:pt>
                <c:pt idx="822">
                  <c:v>-18.480829999999965</c:v>
                </c:pt>
                <c:pt idx="823">
                  <c:v>-18.53041</c:v>
                </c:pt>
                <c:pt idx="824">
                  <c:v>-18.585929999999966</c:v>
                </c:pt>
                <c:pt idx="825">
                  <c:v>-18.64892</c:v>
                </c:pt>
                <c:pt idx="826">
                  <c:v>-18.712990000000001</c:v>
                </c:pt>
                <c:pt idx="827">
                  <c:v>-18.773519999999966</c:v>
                </c:pt>
                <c:pt idx="828">
                  <c:v>-18.834080000000029</c:v>
                </c:pt>
                <c:pt idx="829">
                  <c:v>-18.897860000000041</c:v>
                </c:pt>
                <c:pt idx="830">
                  <c:v>-18.961709999999961</c:v>
                </c:pt>
                <c:pt idx="831">
                  <c:v>-19.0246</c:v>
                </c:pt>
                <c:pt idx="832">
                  <c:v>-19.092569999999963</c:v>
                </c:pt>
                <c:pt idx="833">
                  <c:v>-19.16836</c:v>
                </c:pt>
                <c:pt idx="834">
                  <c:v>-19.24559999999995</c:v>
                </c:pt>
                <c:pt idx="835">
                  <c:v>-19.319849999999999</c:v>
                </c:pt>
                <c:pt idx="836">
                  <c:v>-19.396090000000001</c:v>
                </c:pt>
                <c:pt idx="837">
                  <c:v>-19.478259999999967</c:v>
                </c:pt>
                <c:pt idx="838">
                  <c:v>-19.561990000000005</c:v>
                </c:pt>
                <c:pt idx="839">
                  <c:v>-19.644850000000044</c:v>
                </c:pt>
                <c:pt idx="840">
                  <c:v>-19.732679999999963</c:v>
                </c:pt>
                <c:pt idx="841">
                  <c:v>-19.827739999999967</c:v>
                </c:pt>
                <c:pt idx="842">
                  <c:v>-19.921669999999967</c:v>
                </c:pt>
                <c:pt idx="843">
                  <c:v>-20.009049999999963</c:v>
                </c:pt>
                <c:pt idx="844">
                  <c:v>-20.09639</c:v>
                </c:pt>
                <c:pt idx="845">
                  <c:v>-20.18927</c:v>
                </c:pt>
                <c:pt idx="846">
                  <c:v>-20.283319999999957</c:v>
                </c:pt>
                <c:pt idx="847">
                  <c:v>-20.37651</c:v>
                </c:pt>
                <c:pt idx="848">
                  <c:v>-20.476780000000002</c:v>
                </c:pt>
                <c:pt idx="849">
                  <c:v>-20.587309999999967</c:v>
                </c:pt>
                <c:pt idx="850">
                  <c:v>-20.697929999999999</c:v>
                </c:pt>
                <c:pt idx="851">
                  <c:v>-20.801739999999967</c:v>
                </c:pt>
                <c:pt idx="852">
                  <c:v>-20.905939999999966</c:v>
                </c:pt>
                <c:pt idx="853">
                  <c:v>-21.015989999999999</c:v>
                </c:pt>
                <c:pt idx="854">
                  <c:v>-21.124860000000044</c:v>
                </c:pt>
                <c:pt idx="855">
                  <c:v>-21.229050000000001</c:v>
                </c:pt>
                <c:pt idx="856">
                  <c:v>-21.338059999999999</c:v>
                </c:pt>
                <c:pt idx="857">
                  <c:v>-21.455779999999965</c:v>
                </c:pt>
                <c:pt idx="858">
                  <c:v>-21.570430000000002</c:v>
                </c:pt>
                <c:pt idx="859">
                  <c:v>-21.675419999999967</c:v>
                </c:pt>
                <c:pt idx="860">
                  <c:v>-21.781719999999961</c:v>
                </c:pt>
                <c:pt idx="861">
                  <c:v>-21.896719999999963</c:v>
                </c:pt>
                <c:pt idx="862">
                  <c:v>-22.011579999999999</c:v>
                </c:pt>
                <c:pt idx="863">
                  <c:v>-22.122019999999971</c:v>
                </c:pt>
                <c:pt idx="864">
                  <c:v>-22.23912</c:v>
                </c:pt>
                <c:pt idx="865">
                  <c:v>-22.365559999999967</c:v>
                </c:pt>
                <c:pt idx="866">
                  <c:v>-22.484669999999966</c:v>
                </c:pt>
                <c:pt idx="867">
                  <c:v>-22.588069999999963</c:v>
                </c:pt>
                <c:pt idx="868">
                  <c:v>-22.689529999999966</c:v>
                </c:pt>
                <c:pt idx="869">
                  <c:v>-22.79711</c:v>
                </c:pt>
                <c:pt idx="870">
                  <c:v>-22.899349999999963</c:v>
                </c:pt>
                <c:pt idx="871">
                  <c:v>-22.993029999999965</c:v>
                </c:pt>
                <c:pt idx="872">
                  <c:v>-23.094010000000001</c:v>
                </c:pt>
                <c:pt idx="873">
                  <c:v>-23.205469999999963</c:v>
                </c:pt>
                <c:pt idx="874">
                  <c:v>-23.30714</c:v>
                </c:pt>
                <c:pt idx="875">
                  <c:v>-23.391359999999999</c:v>
                </c:pt>
                <c:pt idx="876">
                  <c:v>-23.47607</c:v>
                </c:pt>
                <c:pt idx="877">
                  <c:v>-23.567799999999963</c:v>
                </c:pt>
                <c:pt idx="878">
                  <c:v>-23.64922</c:v>
                </c:pt>
                <c:pt idx="879">
                  <c:v>-23.71649</c:v>
                </c:pt>
                <c:pt idx="880">
                  <c:v>-23.788609999999935</c:v>
                </c:pt>
                <c:pt idx="881">
                  <c:v>-23.866209999999967</c:v>
                </c:pt>
                <c:pt idx="882">
                  <c:v>-23.924469999999989</c:v>
                </c:pt>
                <c:pt idx="883">
                  <c:v>-23.95965</c:v>
                </c:pt>
                <c:pt idx="884">
                  <c:v>-23.99727</c:v>
                </c:pt>
                <c:pt idx="885">
                  <c:v>-24.043439999999954</c:v>
                </c:pt>
                <c:pt idx="886">
                  <c:v>-24.077169999999999</c:v>
                </c:pt>
                <c:pt idx="887">
                  <c:v>-24.098009999999967</c:v>
                </c:pt>
                <c:pt idx="888">
                  <c:v>-24.128959999999999</c:v>
                </c:pt>
                <c:pt idx="889">
                  <c:v>-24.165489999999963</c:v>
                </c:pt>
                <c:pt idx="890">
                  <c:v>-24.17652</c:v>
                </c:pt>
                <c:pt idx="891">
                  <c:v>-24.16178</c:v>
                </c:pt>
                <c:pt idx="892">
                  <c:v>-24.151180000000029</c:v>
                </c:pt>
                <c:pt idx="893">
                  <c:v>-24.145900000000001</c:v>
                </c:pt>
                <c:pt idx="894">
                  <c:v>-24.120529999999967</c:v>
                </c:pt>
                <c:pt idx="895">
                  <c:v>-24.080829999999967</c:v>
                </c:pt>
                <c:pt idx="896">
                  <c:v>-24.05575</c:v>
                </c:pt>
                <c:pt idx="897">
                  <c:v>-24.036989999999999</c:v>
                </c:pt>
                <c:pt idx="898">
                  <c:v>-23.991639999999954</c:v>
                </c:pt>
                <c:pt idx="899">
                  <c:v>-23.927739999999961</c:v>
                </c:pt>
                <c:pt idx="900">
                  <c:v>-23.879819999999999</c:v>
                </c:pt>
                <c:pt idx="901">
                  <c:v>-23.84094</c:v>
                </c:pt>
                <c:pt idx="902">
                  <c:v>-23.778739999999942</c:v>
                </c:pt>
                <c:pt idx="903">
                  <c:v>-23.703810000000001</c:v>
                </c:pt>
                <c:pt idx="904">
                  <c:v>-23.647629999999989</c:v>
                </c:pt>
                <c:pt idx="905">
                  <c:v>-23.591380000000001</c:v>
                </c:pt>
                <c:pt idx="906">
                  <c:v>-23.495119999999961</c:v>
                </c:pt>
                <c:pt idx="907">
                  <c:v>-23.377450000000028</c:v>
                </c:pt>
                <c:pt idx="908">
                  <c:v>-23.276910000000001</c:v>
                </c:pt>
                <c:pt idx="909">
                  <c:v>-23.158149999999971</c:v>
                </c:pt>
                <c:pt idx="910">
                  <c:v>-22.957550000000001</c:v>
                </c:pt>
                <c:pt idx="911">
                  <c:v>-22.713200000000001</c:v>
                </c:pt>
                <c:pt idx="912">
                  <c:v>-22.541129999999967</c:v>
                </c:pt>
                <c:pt idx="913">
                  <c:v>-22.492039999999943</c:v>
                </c:pt>
                <c:pt idx="914">
                  <c:v>-22.509360000000001</c:v>
                </c:pt>
                <c:pt idx="915">
                  <c:v>-22.51686000000004</c:v>
                </c:pt>
                <c:pt idx="916">
                  <c:v>-22.494140000000002</c:v>
                </c:pt>
                <c:pt idx="917">
                  <c:v>-22.451460000000001</c:v>
                </c:pt>
                <c:pt idx="918">
                  <c:v>-22.391079999999999</c:v>
                </c:pt>
                <c:pt idx="919">
                  <c:v>-22.32094</c:v>
                </c:pt>
                <c:pt idx="920">
                  <c:v>-22.25609</c:v>
                </c:pt>
                <c:pt idx="921">
                  <c:v>-22.190799999999989</c:v>
                </c:pt>
                <c:pt idx="922">
                  <c:v>-22.108619999999963</c:v>
                </c:pt>
                <c:pt idx="923">
                  <c:v>-22.019939999999988</c:v>
                </c:pt>
                <c:pt idx="924">
                  <c:v>-21.947689999999966</c:v>
                </c:pt>
                <c:pt idx="925">
                  <c:v>-21.88523999999995</c:v>
                </c:pt>
                <c:pt idx="926">
                  <c:v>-21.811930000000036</c:v>
                </c:pt>
                <c:pt idx="927">
                  <c:v>-21.736339999999963</c:v>
                </c:pt>
                <c:pt idx="928">
                  <c:v>-21.677720000000001</c:v>
                </c:pt>
                <c:pt idx="929">
                  <c:v>-21.621900000000029</c:v>
                </c:pt>
                <c:pt idx="930">
                  <c:v>-21.544539999999966</c:v>
                </c:pt>
                <c:pt idx="931">
                  <c:v>-21.459579999999967</c:v>
                </c:pt>
                <c:pt idx="932">
                  <c:v>-21.394269999999999</c:v>
                </c:pt>
                <c:pt idx="933">
                  <c:v>-21.338450000000005</c:v>
                </c:pt>
                <c:pt idx="934">
                  <c:v>-21.268509999999942</c:v>
                </c:pt>
                <c:pt idx="935">
                  <c:v>-21.197769999999988</c:v>
                </c:pt>
                <c:pt idx="936">
                  <c:v>-21.150040000000001</c:v>
                </c:pt>
                <c:pt idx="937">
                  <c:v>-21.108750000000001</c:v>
                </c:pt>
                <c:pt idx="938">
                  <c:v>-21.046229999999966</c:v>
                </c:pt>
                <c:pt idx="939">
                  <c:v>-20.978499999999961</c:v>
                </c:pt>
                <c:pt idx="940">
                  <c:v>-20.93477</c:v>
                </c:pt>
                <c:pt idx="941">
                  <c:v>-20.900689999999965</c:v>
                </c:pt>
                <c:pt idx="942">
                  <c:v>-20.847960000000036</c:v>
                </c:pt>
                <c:pt idx="943">
                  <c:v>-20.791739999999965</c:v>
                </c:pt>
                <c:pt idx="944">
                  <c:v>-20.75909</c:v>
                </c:pt>
                <c:pt idx="945">
                  <c:v>-20.73123</c:v>
                </c:pt>
                <c:pt idx="946">
                  <c:v>-20.677759999999999</c:v>
                </c:pt>
                <c:pt idx="947">
                  <c:v>-20.61844</c:v>
                </c:pt>
                <c:pt idx="948">
                  <c:v>-20.587260000000001</c:v>
                </c:pt>
                <c:pt idx="949">
                  <c:v>-20.568269999999963</c:v>
                </c:pt>
                <c:pt idx="950">
                  <c:v>-20.529920000000001</c:v>
                </c:pt>
                <c:pt idx="951">
                  <c:v>-20.489889999999967</c:v>
                </c:pt>
                <c:pt idx="952">
                  <c:v>-20.478829999999967</c:v>
                </c:pt>
                <c:pt idx="953">
                  <c:v>-20.474499999999967</c:v>
                </c:pt>
                <c:pt idx="954">
                  <c:v>-20.440659999999966</c:v>
                </c:pt>
                <c:pt idx="955">
                  <c:v>-20.398309999999967</c:v>
                </c:pt>
                <c:pt idx="956">
                  <c:v>-20.385319999999961</c:v>
                </c:pt>
                <c:pt idx="957">
                  <c:v>-20.38288</c:v>
                </c:pt>
                <c:pt idx="958">
                  <c:v>-20.354759999999999</c:v>
                </c:pt>
                <c:pt idx="959">
                  <c:v>-20.322479999999967</c:v>
                </c:pt>
                <c:pt idx="960">
                  <c:v>-20.32339</c:v>
                </c:pt>
                <c:pt idx="961">
                  <c:v>-20.3337</c:v>
                </c:pt>
                <c:pt idx="962">
                  <c:v>-20.312339999999967</c:v>
                </c:pt>
                <c:pt idx="963">
                  <c:v>-20.283579999999965</c:v>
                </c:pt>
                <c:pt idx="964">
                  <c:v>-20.291229999999967</c:v>
                </c:pt>
                <c:pt idx="965">
                  <c:v>-20.312989999999999</c:v>
                </c:pt>
                <c:pt idx="966">
                  <c:v>-20.304880000000036</c:v>
                </c:pt>
                <c:pt idx="967">
                  <c:v>-20.290339999999965</c:v>
                </c:pt>
                <c:pt idx="968">
                  <c:v>-20.312899999999999</c:v>
                </c:pt>
                <c:pt idx="969">
                  <c:v>-20.344729999999963</c:v>
                </c:pt>
                <c:pt idx="970">
                  <c:v>-20.336359999999999</c:v>
                </c:pt>
                <c:pt idx="971">
                  <c:v>-20.315770000000001</c:v>
                </c:pt>
                <c:pt idx="972">
                  <c:v>-20.335920000000005</c:v>
                </c:pt>
                <c:pt idx="973">
                  <c:v>-20.372029999999967</c:v>
                </c:pt>
                <c:pt idx="974">
                  <c:v>-20.372589999999967</c:v>
                </c:pt>
                <c:pt idx="975">
                  <c:v>-20.36619</c:v>
                </c:pt>
                <c:pt idx="976">
                  <c:v>-20.406689999999966</c:v>
                </c:pt>
                <c:pt idx="977">
                  <c:v>-20.462459999999961</c:v>
                </c:pt>
                <c:pt idx="978">
                  <c:v>-20.472919999999963</c:v>
                </c:pt>
                <c:pt idx="979">
                  <c:v>-20.468999999999966</c:v>
                </c:pt>
                <c:pt idx="980">
                  <c:v>-20.51362</c:v>
                </c:pt>
                <c:pt idx="981">
                  <c:v>-20.576370000000001</c:v>
                </c:pt>
                <c:pt idx="982">
                  <c:v>-20.592409999999965</c:v>
                </c:pt>
                <c:pt idx="983">
                  <c:v>-20.594899999999999</c:v>
                </c:pt>
                <c:pt idx="984">
                  <c:v>-20.65115000000004</c:v>
                </c:pt>
                <c:pt idx="985">
                  <c:v>-20.725039999999961</c:v>
                </c:pt>
                <c:pt idx="986">
                  <c:v>-20.742549999999945</c:v>
                </c:pt>
                <c:pt idx="987">
                  <c:v>-20.741629999999965</c:v>
                </c:pt>
                <c:pt idx="988">
                  <c:v>-20.801690000000001</c:v>
                </c:pt>
                <c:pt idx="989">
                  <c:v>-20.88747</c:v>
                </c:pt>
                <c:pt idx="990">
                  <c:v>-20.91779</c:v>
                </c:pt>
                <c:pt idx="991">
                  <c:v>-20.931880000000028</c:v>
                </c:pt>
                <c:pt idx="992">
                  <c:v>-21.014250000000036</c:v>
                </c:pt>
                <c:pt idx="993">
                  <c:v>-21.121030000000001</c:v>
                </c:pt>
                <c:pt idx="994">
                  <c:v>-21.156300000000005</c:v>
                </c:pt>
                <c:pt idx="995">
                  <c:v>-21.164100000000001</c:v>
                </c:pt>
                <c:pt idx="996">
                  <c:v>-21.244949999999989</c:v>
                </c:pt>
                <c:pt idx="997">
                  <c:v>-21.355860000000028</c:v>
                </c:pt>
                <c:pt idx="998">
                  <c:v>-21.392439999999965</c:v>
                </c:pt>
                <c:pt idx="999">
                  <c:v>-21.404250000000001</c:v>
                </c:pt>
                <c:pt idx="1000">
                  <c:v>-21.502680000000002</c:v>
                </c:pt>
              </c:numCache>
            </c:numRef>
          </c:yVal>
          <c:smooth val="1"/>
        </c:ser>
        <c:ser>
          <c:idx val="1"/>
          <c:order val="1"/>
          <c:tx>
            <c:v>8</c:v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Sheet1!$G$3:$G$1003</c:f>
              <c:numCache>
                <c:formatCode>General</c:formatCode>
                <c:ptCount val="1001"/>
                <c:pt idx="0">
                  <c:v>8</c:v>
                </c:pt>
                <c:pt idx="1">
                  <c:v>8.0040000000000013</c:v>
                </c:pt>
                <c:pt idx="2">
                  <c:v>8.0080000000000009</c:v>
                </c:pt>
                <c:pt idx="3">
                  <c:v>8.0120000000000005</c:v>
                </c:pt>
                <c:pt idx="4">
                  <c:v>8.016</c:v>
                </c:pt>
                <c:pt idx="5">
                  <c:v>8.02</c:v>
                </c:pt>
                <c:pt idx="6">
                  <c:v>8.0240000000000009</c:v>
                </c:pt>
                <c:pt idx="7">
                  <c:v>8.0280000000000005</c:v>
                </c:pt>
                <c:pt idx="8">
                  <c:v>8.032</c:v>
                </c:pt>
                <c:pt idx="9">
                  <c:v>8.0360000000000014</c:v>
                </c:pt>
                <c:pt idx="10">
                  <c:v>8.0400000000000009</c:v>
                </c:pt>
                <c:pt idx="11">
                  <c:v>8.0440000000000005</c:v>
                </c:pt>
                <c:pt idx="12">
                  <c:v>8.048</c:v>
                </c:pt>
                <c:pt idx="13">
                  <c:v>8.0520000000000067</c:v>
                </c:pt>
                <c:pt idx="14">
                  <c:v>8.0560000000000027</c:v>
                </c:pt>
                <c:pt idx="15">
                  <c:v>8.06</c:v>
                </c:pt>
                <c:pt idx="16">
                  <c:v>8.0640000000000001</c:v>
                </c:pt>
                <c:pt idx="17">
                  <c:v>8.0680000000000014</c:v>
                </c:pt>
                <c:pt idx="18">
                  <c:v>8.0720000000000027</c:v>
                </c:pt>
                <c:pt idx="19">
                  <c:v>8.0760000000000005</c:v>
                </c:pt>
                <c:pt idx="20">
                  <c:v>8.08</c:v>
                </c:pt>
                <c:pt idx="21">
                  <c:v>8.0840000000000014</c:v>
                </c:pt>
                <c:pt idx="22">
                  <c:v>8.088000000000001</c:v>
                </c:pt>
                <c:pt idx="23">
                  <c:v>8.0920000000000005</c:v>
                </c:pt>
                <c:pt idx="24">
                  <c:v>8.0960000000000001</c:v>
                </c:pt>
                <c:pt idx="25">
                  <c:v>8.1</c:v>
                </c:pt>
                <c:pt idx="26">
                  <c:v>8.104000000000001</c:v>
                </c:pt>
                <c:pt idx="27">
                  <c:v>8.1080000000000005</c:v>
                </c:pt>
                <c:pt idx="28">
                  <c:v>8.1120000000000001</c:v>
                </c:pt>
                <c:pt idx="29">
                  <c:v>8.1160000000000014</c:v>
                </c:pt>
                <c:pt idx="30">
                  <c:v>8.120000000000001</c:v>
                </c:pt>
                <c:pt idx="31">
                  <c:v>8.1240000000000006</c:v>
                </c:pt>
                <c:pt idx="32">
                  <c:v>8.1280000000000001</c:v>
                </c:pt>
                <c:pt idx="33">
                  <c:v>8.1319999999999997</c:v>
                </c:pt>
                <c:pt idx="34">
                  <c:v>8.136000000000001</c:v>
                </c:pt>
                <c:pt idx="35">
                  <c:v>8.14</c:v>
                </c:pt>
                <c:pt idx="36">
                  <c:v>8.1440000000000001</c:v>
                </c:pt>
                <c:pt idx="37">
                  <c:v>8.1479999999999997</c:v>
                </c:pt>
                <c:pt idx="38">
                  <c:v>8.1520000000000028</c:v>
                </c:pt>
                <c:pt idx="39">
                  <c:v>8.1560000000000006</c:v>
                </c:pt>
                <c:pt idx="40">
                  <c:v>8.16</c:v>
                </c:pt>
                <c:pt idx="41">
                  <c:v>8.1640000000000015</c:v>
                </c:pt>
                <c:pt idx="42">
                  <c:v>8.168000000000001</c:v>
                </c:pt>
                <c:pt idx="43">
                  <c:v>8.1720000000000006</c:v>
                </c:pt>
                <c:pt idx="44">
                  <c:v>8.1760000000000002</c:v>
                </c:pt>
                <c:pt idx="45">
                  <c:v>8.18</c:v>
                </c:pt>
                <c:pt idx="46">
                  <c:v>8.1840000000000011</c:v>
                </c:pt>
                <c:pt idx="47">
                  <c:v>8.1880000000000006</c:v>
                </c:pt>
                <c:pt idx="48">
                  <c:v>8.1920000000000002</c:v>
                </c:pt>
                <c:pt idx="49">
                  <c:v>8.1960000000000015</c:v>
                </c:pt>
                <c:pt idx="50">
                  <c:v>8.2000000000000011</c:v>
                </c:pt>
                <c:pt idx="51">
                  <c:v>8.2040000000000006</c:v>
                </c:pt>
                <c:pt idx="52">
                  <c:v>8.2080000000000002</c:v>
                </c:pt>
                <c:pt idx="53">
                  <c:v>8.2119999999999997</c:v>
                </c:pt>
                <c:pt idx="54">
                  <c:v>8.2160000000000011</c:v>
                </c:pt>
                <c:pt idx="55">
                  <c:v>8.2200000000000024</c:v>
                </c:pt>
                <c:pt idx="56">
                  <c:v>8.2240000000000002</c:v>
                </c:pt>
                <c:pt idx="57">
                  <c:v>8.2279999999999998</c:v>
                </c:pt>
                <c:pt idx="58">
                  <c:v>8.2319999999999993</c:v>
                </c:pt>
                <c:pt idx="59">
                  <c:v>8.2360000000000024</c:v>
                </c:pt>
                <c:pt idx="60">
                  <c:v>8.24</c:v>
                </c:pt>
                <c:pt idx="61">
                  <c:v>8.2439999999999998</c:v>
                </c:pt>
                <c:pt idx="62">
                  <c:v>8.2479999999999993</c:v>
                </c:pt>
                <c:pt idx="63">
                  <c:v>8.2520000000000007</c:v>
                </c:pt>
                <c:pt idx="64">
                  <c:v>8.2560000000000002</c:v>
                </c:pt>
                <c:pt idx="65">
                  <c:v>8.26</c:v>
                </c:pt>
                <c:pt idx="66">
                  <c:v>8.2640000000000011</c:v>
                </c:pt>
                <c:pt idx="67">
                  <c:v>8.2680000000000025</c:v>
                </c:pt>
                <c:pt idx="68">
                  <c:v>8.2720000000000002</c:v>
                </c:pt>
                <c:pt idx="69">
                  <c:v>8.2760000000000016</c:v>
                </c:pt>
                <c:pt idx="70">
                  <c:v>8.2800000000000011</c:v>
                </c:pt>
                <c:pt idx="71">
                  <c:v>8.2840000000000025</c:v>
                </c:pt>
                <c:pt idx="72">
                  <c:v>8.2880000000000003</c:v>
                </c:pt>
                <c:pt idx="73">
                  <c:v>8.2919999999999998</c:v>
                </c:pt>
                <c:pt idx="74">
                  <c:v>8.2960000000000012</c:v>
                </c:pt>
                <c:pt idx="75">
                  <c:v>8.3000000000000007</c:v>
                </c:pt>
                <c:pt idx="76">
                  <c:v>8.3040000000000003</c:v>
                </c:pt>
                <c:pt idx="77">
                  <c:v>8.3080000000000016</c:v>
                </c:pt>
                <c:pt idx="78">
                  <c:v>8.3120000000000047</c:v>
                </c:pt>
                <c:pt idx="79">
                  <c:v>8.3160000000000007</c:v>
                </c:pt>
                <c:pt idx="80">
                  <c:v>8.32</c:v>
                </c:pt>
                <c:pt idx="81">
                  <c:v>8.3240000000000016</c:v>
                </c:pt>
                <c:pt idx="82">
                  <c:v>8.3280000000000012</c:v>
                </c:pt>
                <c:pt idx="83">
                  <c:v>8.3320000000000007</c:v>
                </c:pt>
                <c:pt idx="84">
                  <c:v>8.3360000000000003</c:v>
                </c:pt>
                <c:pt idx="85">
                  <c:v>8.34</c:v>
                </c:pt>
                <c:pt idx="86">
                  <c:v>8.3440000000000012</c:v>
                </c:pt>
                <c:pt idx="87">
                  <c:v>8.3480000000000008</c:v>
                </c:pt>
                <c:pt idx="88">
                  <c:v>8.3520000000000181</c:v>
                </c:pt>
                <c:pt idx="89">
                  <c:v>8.3560000000000194</c:v>
                </c:pt>
                <c:pt idx="90">
                  <c:v>8.3600000000000048</c:v>
                </c:pt>
                <c:pt idx="91">
                  <c:v>8.3640000000000008</c:v>
                </c:pt>
                <c:pt idx="92">
                  <c:v>8.3680000000000003</c:v>
                </c:pt>
                <c:pt idx="93">
                  <c:v>8.3720000000000159</c:v>
                </c:pt>
                <c:pt idx="94">
                  <c:v>8.3760000000000048</c:v>
                </c:pt>
                <c:pt idx="95">
                  <c:v>8.3800000000000008</c:v>
                </c:pt>
                <c:pt idx="96">
                  <c:v>8.3840000000000003</c:v>
                </c:pt>
                <c:pt idx="97">
                  <c:v>8.3880000000000035</c:v>
                </c:pt>
                <c:pt idx="98">
                  <c:v>8.3920000000000048</c:v>
                </c:pt>
                <c:pt idx="99">
                  <c:v>8.3960000000000008</c:v>
                </c:pt>
                <c:pt idx="100">
                  <c:v>8.4</c:v>
                </c:pt>
                <c:pt idx="101">
                  <c:v>8.4040000000000035</c:v>
                </c:pt>
                <c:pt idx="102">
                  <c:v>8.4080000000000013</c:v>
                </c:pt>
                <c:pt idx="103">
                  <c:v>8.4120000000000008</c:v>
                </c:pt>
                <c:pt idx="104">
                  <c:v>8.4160000000000004</c:v>
                </c:pt>
                <c:pt idx="105">
                  <c:v>8.42</c:v>
                </c:pt>
                <c:pt idx="106">
                  <c:v>8.4240000000000013</c:v>
                </c:pt>
                <c:pt idx="107">
                  <c:v>8.4280000000000008</c:v>
                </c:pt>
                <c:pt idx="108">
                  <c:v>8.4320000000000004</c:v>
                </c:pt>
                <c:pt idx="109">
                  <c:v>8.4360000000000035</c:v>
                </c:pt>
                <c:pt idx="110">
                  <c:v>8.44</c:v>
                </c:pt>
                <c:pt idx="111">
                  <c:v>8.4440000000000008</c:v>
                </c:pt>
                <c:pt idx="112">
                  <c:v>8.4480000000000004</c:v>
                </c:pt>
                <c:pt idx="113">
                  <c:v>8.4520000000000142</c:v>
                </c:pt>
                <c:pt idx="114">
                  <c:v>8.4560000000000048</c:v>
                </c:pt>
                <c:pt idx="115">
                  <c:v>8.4600000000000026</c:v>
                </c:pt>
                <c:pt idx="116">
                  <c:v>8.4640000000000004</c:v>
                </c:pt>
                <c:pt idx="117">
                  <c:v>8.468</c:v>
                </c:pt>
                <c:pt idx="118">
                  <c:v>8.4720000000000066</c:v>
                </c:pt>
                <c:pt idx="119">
                  <c:v>8.4760000000000026</c:v>
                </c:pt>
                <c:pt idx="120">
                  <c:v>8.48</c:v>
                </c:pt>
                <c:pt idx="121">
                  <c:v>8.484</c:v>
                </c:pt>
                <c:pt idx="122">
                  <c:v>8.4880000000000013</c:v>
                </c:pt>
                <c:pt idx="123">
                  <c:v>8.4920000000000027</c:v>
                </c:pt>
                <c:pt idx="124">
                  <c:v>8.4960000000000004</c:v>
                </c:pt>
                <c:pt idx="125">
                  <c:v>8.5</c:v>
                </c:pt>
                <c:pt idx="126">
                  <c:v>8.5040000000000013</c:v>
                </c:pt>
                <c:pt idx="127">
                  <c:v>8.5080000000000009</c:v>
                </c:pt>
                <c:pt idx="128">
                  <c:v>8.5120000000000005</c:v>
                </c:pt>
                <c:pt idx="129">
                  <c:v>8.516</c:v>
                </c:pt>
                <c:pt idx="130">
                  <c:v>8.52</c:v>
                </c:pt>
                <c:pt idx="131">
                  <c:v>8.5240000000000009</c:v>
                </c:pt>
                <c:pt idx="132">
                  <c:v>8.5280000000000005</c:v>
                </c:pt>
                <c:pt idx="133">
                  <c:v>8.532</c:v>
                </c:pt>
                <c:pt idx="134">
                  <c:v>8.5360000000000014</c:v>
                </c:pt>
                <c:pt idx="135">
                  <c:v>8.5400000000000009</c:v>
                </c:pt>
                <c:pt idx="136">
                  <c:v>8.5440000000000005</c:v>
                </c:pt>
                <c:pt idx="137">
                  <c:v>8.548</c:v>
                </c:pt>
                <c:pt idx="138">
                  <c:v>8.5520000000000067</c:v>
                </c:pt>
                <c:pt idx="139">
                  <c:v>8.5560000000000027</c:v>
                </c:pt>
                <c:pt idx="140">
                  <c:v>8.56</c:v>
                </c:pt>
                <c:pt idx="141">
                  <c:v>8.5640000000000001</c:v>
                </c:pt>
                <c:pt idx="142">
                  <c:v>8.5680000000000014</c:v>
                </c:pt>
                <c:pt idx="143">
                  <c:v>8.5720000000000027</c:v>
                </c:pt>
                <c:pt idx="144">
                  <c:v>8.5760000000000005</c:v>
                </c:pt>
                <c:pt idx="145">
                  <c:v>8.58</c:v>
                </c:pt>
                <c:pt idx="146">
                  <c:v>8.5840000000000014</c:v>
                </c:pt>
                <c:pt idx="147">
                  <c:v>8.588000000000001</c:v>
                </c:pt>
                <c:pt idx="148">
                  <c:v>8.5920000000000005</c:v>
                </c:pt>
                <c:pt idx="149">
                  <c:v>8.5960000000000001</c:v>
                </c:pt>
                <c:pt idx="150">
                  <c:v>8.6000010000000024</c:v>
                </c:pt>
                <c:pt idx="151">
                  <c:v>8.604000000000001</c:v>
                </c:pt>
                <c:pt idx="152">
                  <c:v>8.6080000000000005</c:v>
                </c:pt>
                <c:pt idx="153">
                  <c:v>8.6120000000000001</c:v>
                </c:pt>
                <c:pt idx="154">
                  <c:v>8.6159990000000004</c:v>
                </c:pt>
                <c:pt idx="155">
                  <c:v>8.620000000000001</c:v>
                </c:pt>
                <c:pt idx="156">
                  <c:v>8.6240000000000006</c:v>
                </c:pt>
                <c:pt idx="157">
                  <c:v>8.6280000000000001</c:v>
                </c:pt>
                <c:pt idx="158">
                  <c:v>8.6320010000000025</c:v>
                </c:pt>
                <c:pt idx="159">
                  <c:v>8.636000000000001</c:v>
                </c:pt>
                <c:pt idx="160">
                  <c:v>8.64</c:v>
                </c:pt>
                <c:pt idx="161">
                  <c:v>8.6440000000000001</c:v>
                </c:pt>
                <c:pt idx="162">
                  <c:v>8.6479989999999987</c:v>
                </c:pt>
                <c:pt idx="163">
                  <c:v>8.6520000000000028</c:v>
                </c:pt>
                <c:pt idx="164">
                  <c:v>8.6560000000000006</c:v>
                </c:pt>
                <c:pt idx="165">
                  <c:v>8.66</c:v>
                </c:pt>
                <c:pt idx="166">
                  <c:v>8.6640010000000007</c:v>
                </c:pt>
                <c:pt idx="167">
                  <c:v>8.668000000000001</c:v>
                </c:pt>
                <c:pt idx="168">
                  <c:v>8.6720000000000006</c:v>
                </c:pt>
                <c:pt idx="169">
                  <c:v>8.6760000000000002</c:v>
                </c:pt>
                <c:pt idx="170">
                  <c:v>8.6799990000000005</c:v>
                </c:pt>
                <c:pt idx="171">
                  <c:v>8.6840000000000011</c:v>
                </c:pt>
                <c:pt idx="172">
                  <c:v>8.6880000000000006</c:v>
                </c:pt>
                <c:pt idx="173">
                  <c:v>8.6920000000000002</c:v>
                </c:pt>
                <c:pt idx="174">
                  <c:v>8.6960010000000008</c:v>
                </c:pt>
                <c:pt idx="175">
                  <c:v>8.7000000000000011</c:v>
                </c:pt>
                <c:pt idx="176">
                  <c:v>8.7040000000000006</c:v>
                </c:pt>
                <c:pt idx="177">
                  <c:v>8.7080000000000002</c:v>
                </c:pt>
                <c:pt idx="178">
                  <c:v>8.7119989999999987</c:v>
                </c:pt>
                <c:pt idx="179">
                  <c:v>8.7160000000000011</c:v>
                </c:pt>
                <c:pt idx="180">
                  <c:v>8.7200000000000024</c:v>
                </c:pt>
                <c:pt idx="181">
                  <c:v>8.7240000000000002</c:v>
                </c:pt>
                <c:pt idx="182">
                  <c:v>8.7280009999999972</c:v>
                </c:pt>
                <c:pt idx="183">
                  <c:v>8.7319999999999993</c:v>
                </c:pt>
                <c:pt idx="184">
                  <c:v>8.7360000000000024</c:v>
                </c:pt>
                <c:pt idx="185">
                  <c:v>8.74</c:v>
                </c:pt>
                <c:pt idx="186">
                  <c:v>8.7439989999999987</c:v>
                </c:pt>
                <c:pt idx="187">
                  <c:v>8.7479999999999993</c:v>
                </c:pt>
                <c:pt idx="188">
                  <c:v>8.7520000000000007</c:v>
                </c:pt>
                <c:pt idx="189">
                  <c:v>8.7560000000000002</c:v>
                </c:pt>
                <c:pt idx="190">
                  <c:v>8.7600010000000008</c:v>
                </c:pt>
                <c:pt idx="191">
                  <c:v>8.7640000000000011</c:v>
                </c:pt>
                <c:pt idx="192">
                  <c:v>8.7680000000000025</c:v>
                </c:pt>
                <c:pt idx="193">
                  <c:v>8.7720000000000002</c:v>
                </c:pt>
                <c:pt idx="194">
                  <c:v>8.7759990000000005</c:v>
                </c:pt>
                <c:pt idx="195">
                  <c:v>8.7800000000000011</c:v>
                </c:pt>
                <c:pt idx="196">
                  <c:v>8.7840000000000025</c:v>
                </c:pt>
                <c:pt idx="197">
                  <c:v>8.7880000000000003</c:v>
                </c:pt>
                <c:pt idx="198">
                  <c:v>8.7920010000000008</c:v>
                </c:pt>
                <c:pt idx="199">
                  <c:v>8.7960000000000012</c:v>
                </c:pt>
                <c:pt idx="200">
                  <c:v>8.8000000000000007</c:v>
                </c:pt>
                <c:pt idx="201">
                  <c:v>8.8040000000000003</c:v>
                </c:pt>
                <c:pt idx="202">
                  <c:v>8.8079990000000006</c:v>
                </c:pt>
                <c:pt idx="203">
                  <c:v>8.8120000000000047</c:v>
                </c:pt>
                <c:pt idx="204">
                  <c:v>8.8160000000000007</c:v>
                </c:pt>
                <c:pt idx="205">
                  <c:v>8.82</c:v>
                </c:pt>
                <c:pt idx="206">
                  <c:v>8.8240010000000009</c:v>
                </c:pt>
                <c:pt idx="207">
                  <c:v>8.8280000000000012</c:v>
                </c:pt>
                <c:pt idx="208">
                  <c:v>8.8320000000000007</c:v>
                </c:pt>
                <c:pt idx="209">
                  <c:v>8.8360000000000003</c:v>
                </c:pt>
                <c:pt idx="210">
                  <c:v>8.8399990000000006</c:v>
                </c:pt>
                <c:pt idx="211">
                  <c:v>8.8440000000000012</c:v>
                </c:pt>
                <c:pt idx="212">
                  <c:v>8.8480000000000008</c:v>
                </c:pt>
                <c:pt idx="213">
                  <c:v>8.8520000000000181</c:v>
                </c:pt>
                <c:pt idx="214">
                  <c:v>8.8560010000000027</c:v>
                </c:pt>
                <c:pt idx="215">
                  <c:v>8.8600000000000048</c:v>
                </c:pt>
                <c:pt idx="216">
                  <c:v>8.8640000000000008</c:v>
                </c:pt>
                <c:pt idx="217">
                  <c:v>8.8680000000000003</c:v>
                </c:pt>
                <c:pt idx="218">
                  <c:v>8.8719990000000006</c:v>
                </c:pt>
                <c:pt idx="219">
                  <c:v>8.8760000000000048</c:v>
                </c:pt>
                <c:pt idx="220">
                  <c:v>8.8800000000000008</c:v>
                </c:pt>
                <c:pt idx="221">
                  <c:v>8.8840000000000003</c:v>
                </c:pt>
                <c:pt idx="222">
                  <c:v>8.8880010000000009</c:v>
                </c:pt>
                <c:pt idx="223">
                  <c:v>8.8920000000000048</c:v>
                </c:pt>
                <c:pt idx="224">
                  <c:v>8.8960000000000008</c:v>
                </c:pt>
                <c:pt idx="225">
                  <c:v>8.9</c:v>
                </c:pt>
                <c:pt idx="226">
                  <c:v>8.9039990000000007</c:v>
                </c:pt>
                <c:pt idx="227">
                  <c:v>8.9080000000000013</c:v>
                </c:pt>
                <c:pt idx="228">
                  <c:v>8.9120000000000008</c:v>
                </c:pt>
                <c:pt idx="229">
                  <c:v>8.9160000000000004</c:v>
                </c:pt>
                <c:pt idx="230">
                  <c:v>8.920001000000001</c:v>
                </c:pt>
                <c:pt idx="231">
                  <c:v>8.9240000000000013</c:v>
                </c:pt>
                <c:pt idx="232">
                  <c:v>8.9280000000000008</c:v>
                </c:pt>
                <c:pt idx="233">
                  <c:v>8.9320000000000004</c:v>
                </c:pt>
                <c:pt idx="234">
                  <c:v>8.9359990000000007</c:v>
                </c:pt>
                <c:pt idx="235">
                  <c:v>8.94</c:v>
                </c:pt>
                <c:pt idx="236">
                  <c:v>8.9440000000000008</c:v>
                </c:pt>
                <c:pt idx="237">
                  <c:v>8.9480000000000004</c:v>
                </c:pt>
                <c:pt idx="238">
                  <c:v>8.9520010000000028</c:v>
                </c:pt>
                <c:pt idx="239">
                  <c:v>8.9560000000000048</c:v>
                </c:pt>
                <c:pt idx="240">
                  <c:v>8.9600000000000026</c:v>
                </c:pt>
                <c:pt idx="241">
                  <c:v>8.9640000000000004</c:v>
                </c:pt>
                <c:pt idx="242">
                  <c:v>8.9679990000000007</c:v>
                </c:pt>
                <c:pt idx="243">
                  <c:v>8.9720000000000066</c:v>
                </c:pt>
                <c:pt idx="244">
                  <c:v>8.9760000000000026</c:v>
                </c:pt>
                <c:pt idx="245">
                  <c:v>8.98</c:v>
                </c:pt>
                <c:pt idx="246">
                  <c:v>8.984001000000001</c:v>
                </c:pt>
                <c:pt idx="247">
                  <c:v>8.9880000000000013</c:v>
                </c:pt>
                <c:pt idx="248">
                  <c:v>8.9920000000000027</c:v>
                </c:pt>
                <c:pt idx="249">
                  <c:v>8.9960000000000004</c:v>
                </c:pt>
                <c:pt idx="250">
                  <c:v>8.9999990000000007</c:v>
                </c:pt>
                <c:pt idx="251">
                  <c:v>9.0040000000000013</c:v>
                </c:pt>
                <c:pt idx="252">
                  <c:v>9.0080000000000009</c:v>
                </c:pt>
                <c:pt idx="253">
                  <c:v>9.0120000000000005</c:v>
                </c:pt>
                <c:pt idx="254">
                  <c:v>9.016001000000001</c:v>
                </c:pt>
                <c:pt idx="255">
                  <c:v>9.02</c:v>
                </c:pt>
                <c:pt idx="256">
                  <c:v>9.0240000000000009</c:v>
                </c:pt>
                <c:pt idx="257">
                  <c:v>9.0280000000000005</c:v>
                </c:pt>
                <c:pt idx="258">
                  <c:v>9.031998999999999</c:v>
                </c:pt>
                <c:pt idx="259">
                  <c:v>9.0360000000000014</c:v>
                </c:pt>
                <c:pt idx="260">
                  <c:v>9.0400000000000009</c:v>
                </c:pt>
                <c:pt idx="261">
                  <c:v>9.0440000000000005</c:v>
                </c:pt>
                <c:pt idx="262">
                  <c:v>9.0480009999999993</c:v>
                </c:pt>
                <c:pt idx="263">
                  <c:v>9.0520000000000067</c:v>
                </c:pt>
                <c:pt idx="264">
                  <c:v>9.0560000000000027</c:v>
                </c:pt>
                <c:pt idx="265">
                  <c:v>9.06</c:v>
                </c:pt>
                <c:pt idx="266">
                  <c:v>9.0639990000000008</c:v>
                </c:pt>
                <c:pt idx="267">
                  <c:v>9.0680000000000014</c:v>
                </c:pt>
                <c:pt idx="268">
                  <c:v>9.0720000000000027</c:v>
                </c:pt>
                <c:pt idx="269">
                  <c:v>9.0760000000000005</c:v>
                </c:pt>
                <c:pt idx="270">
                  <c:v>9.0800010000000011</c:v>
                </c:pt>
                <c:pt idx="271">
                  <c:v>9.0840000000000014</c:v>
                </c:pt>
                <c:pt idx="272">
                  <c:v>9.088000000000001</c:v>
                </c:pt>
                <c:pt idx="273">
                  <c:v>9.0920000000000005</c:v>
                </c:pt>
                <c:pt idx="274">
                  <c:v>9.0959990000000008</c:v>
                </c:pt>
                <c:pt idx="275">
                  <c:v>9.1</c:v>
                </c:pt>
                <c:pt idx="276">
                  <c:v>9.104000000000001</c:v>
                </c:pt>
                <c:pt idx="277">
                  <c:v>9.1080000000000005</c:v>
                </c:pt>
                <c:pt idx="278">
                  <c:v>9.1120010000000011</c:v>
                </c:pt>
                <c:pt idx="279">
                  <c:v>9.1160000000000014</c:v>
                </c:pt>
                <c:pt idx="280">
                  <c:v>9.120000000000001</c:v>
                </c:pt>
                <c:pt idx="281">
                  <c:v>9.1240000000000006</c:v>
                </c:pt>
                <c:pt idx="282">
                  <c:v>9.1279990000000009</c:v>
                </c:pt>
                <c:pt idx="283">
                  <c:v>9.1319999999999997</c:v>
                </c:pt>
                <c:pt idx="284">
                  <c:v>9.136000000000001</c:v>
                </c:pt>
                <c:pt idx="285">
                  <c:v>9.14</c:v>
                </c:pt>
                <c:pt idx="286">
                  <c:v>9.1440009999999994</c:v>
                </c:pt>
                <c:pt idx="287">
                  <c:v>9.1479999999999997</c:v>
                </c:pt>
                <c:pt idx="288">
                  <c:v>9.1520000000000028</c:v>
                </c:pt>
                <c:pt idx="289">
                  <c:v>9.1560000000000006</c:v>
                </c:pt>
                <c:pt idx="290">
                  <c:v>9.1599990000000027</c:v>
                </c:pt>
                <c:pt idx="291">
                  <c:v>9.1640000000000015</c:v>
                </c:pt>
                <c:pt idx="292">
                  <c:v>9.168000000000001</c:v>
                </c:pt>
                <c:pt idx="293">
                  <c:v>9.1720000000000006</c:v>
                </c:pt>
                <c:pt idx="294">
                  <c:v>9.1760010000000012</c:v>
                </c:pt>
                <c:pt idx="295">
                  <c:v>9.18</c:v>
                </c:pt>
                <c:pt idx="296">
                  <c:v>9.1840000000000011</c:v>
                </c:pt>
                <c:pt idx="297">
                  <c:v>9.1880000000000006</c:v>
                </c:pt>
                <c:pt idx="298">
                  <c:v>9.1919989999999991</c:v>
                </c:pt>
                <c:pt idx="299">
                  <c:v>9.1960000000000015</c:v>
                </c:pt>
                <c:pt idx="300">
                  <c:v>9.2000000000000011</c:v>
                </c:pt>
                <c:pt idx="301">
                  <c:v>9.2040000000000006</c:v>
                </c:pt>
                <c:pt idx="302">
                  <c:v>9.2080009999999994</c:v>
                </c:pt>
                <c:pt idx="303">
                  <c:v>9.2119999999999997</c:v>
                </c:pt>
                <c:pt idx="304">
                  <c:v>9.2160000000000011</c:v>
                </c:pt>
                <c:pt idx="305">
                  <c:v>9.2200000000000024</c:v>
                </c:pt>
                <c:pt idx="306">
                  <c:v>9.2239989999999992</c:v>
                </c:pt>
                <c:pt idx="307">
                  <c:v>9.2279999999999998</c:v>
                </c:pt>
                <c:pt idx="308">
                  <c:v>9.2319999999999993</c:v>
                </c:pt>
                <c:pt idx="309">
                  <c:v>9.2360000000000024</c:v>
                </c:pt>
                <c:pt idx="310">
                  <c:v>9.2400009999999995</c:v>
                </c:pt>
                <c:pt idx="311">
                  <c:v>9.2439999999999998</c:v>
                </c:pt>
                <c:pt idx="312">
                  <c:v>9.2479999999999993</c:v>
                </c:pt>
                <c:pt idx="313">
                  <c:v>9.2520000000000007</c:v>
                </c:pt>
                <c:pt idx="314">
                  <c:v>9.2559990000000028</c:v>
                </c:pt>
                <c:pt idx="315">
                  <c:v>9.26</c:v>
                </c:pt>
                <c:pt idx="316">
                  <c:v>9.2640000000000011</c:v>
                </c:pt>
                <c:pt idx="317">
                  <c:v>9.2680000000000025</c:v>
                </c:pt>
                <c:pt idx="318">
                  <c:v>9.2720010000000013</c:v>
                </c:pt>
                <c:pt idx="319">
                  <c:v>9.2760000000000016</c:v>
                </c:pt>
                <c:pt idx="320">
                  <c:v>9.2800000000000011</c:v>
                </c:pt>
                <c:pt idx="321">
                  <c:v>9.2840000000000025</c:v>
                </c:pt>
                <c:pt idx="322">
                  <c:v>9.2879989999999992</c:v>
                </c:pt>
                <c:pt idx="323">
                  <c:v>9.2919999999999998</c:v>
                </c:pt>
                <c:pt idx="324">
                  <c:v>9.2960000000000012</c:v>
                </c:pt>
                <c:pt idx="325">
                  <c:v>9.3000000000000007</c:v>
                </c:pt>
                <c:pt idx="326">
                  <c:v>9.3040010000000013</c:v>
                </c:pt>
                <c:pt idx="327">
                  <c:v>9.3080000000000016</c:v>
                </c:pt>
                <c:pt idx="328">
                  <c:v>9.3120000000000047</c:v>
                </c:pt>
                <c:pt idx="329">
                  <c:v>9.3160000000000007</c:v>
                </c:pt>
                <c:pt idx="330">
                  <c:v>9.3199990000000028</c:v>
                </c:pt>
                <c:pt idx="331">
                  <c:v>9.3240000000000016</c:v>
                </c:pt>
                <c:pt idx="332">
                  <c:v>9.3280000000000012</c:v>
                </c:pt>
                <c:pt idx="333">
                  <c:v>9.3320000000000007</c:v>
                </c:pt>
                <c:pt idx="334">
                  <c:v>9.3360010000000013</c:v>
                </c:pt>
                <c:pt idx="335">
                  <c:v>9.34</c:v>
                </c:pt>
                <c:pt idx="336">
                  <c:v>9.3440000000000012</c:v>
                </c:pt>
                <c:pt idx="337">
                  <c:v>9.3480000000000008</c:v>
                </c:pt>
                <c:pt idx="338">
                  <c:v>9.3519990000000028</c:v>
                </c:pt>
                <c:pt idx="339">
                  <c:v>9.3560000000000194</c:v>
                </c:pt>
                <c:pt idx="340">
                  <c:v>9.3600000000000048</c:v>
                </c:pt>
                <c:pt idx="341">
                  <c:v>9.3640000000000008</c:v>
                </c:pt>
                <c:pt idx="342">
                  <c:v>9.3680010000000014</c:v>
                </c:pt>
                <c:pt idx="343">
                  <c:v>9.3720000000000159</c:v>
                </c:pt>
                <c:pt idx="344">
                  <c:v>9.3760000000000048</c:v>
                </c:pt>
                <c:pt idx="345">
                  <c:v>9.3800000000000008</c:v>
                </c:pt>
                <c:pt idx="346">
                  <c:v>9.3839990000000046</c:v>
                </c:pt>
                <c:pt idx="347">
                  <c:v>9.3880000000000035</c:v>
                </c:pt>
                <c:pt idx="348">
                  <c:v>9.3920000000000048</c:v>
                </c:pt>
                <c:pt idx="349">
                  <c:v>9.3960000000000008</c:v>
                </c:pt>
                <c:pt idx="350">
                  <c:v>9.4000010000000014</c:v>
                </c:pt>
                <c:pt idx="351">
                  <c:v>9.4040000000000035</c:v>
                </c:pt>
                <c:pt idx="352">
                  <c:v>9.4080000000000013</c:v>
                </c:pt>
                <c:pt idx="353">
                  <c:v>9.4120000000000008</c:v>
                </c:pt>
                <c:pt idx="354">
                  <c:v>9.4159990000000047</c:v>
                </c:pt>
                <c:pt idx="355">
                  <c:v>9.42</c:v>
                </c:pt>
                <c:pt idx="356">
                  <c:v>9.4240000000000013</c:v>
                </c:pt>
                <c:pt idx="357">
                  <c:v>9.4280000000000008</c:v>
                </c:pt>
                <c:pt idx="358">
                  <c:v>9.4320010000000014</c:v>
                </c:pt>
                <c:pt idx="359">
                  <c:v>9.4360000000000035</c:v>
                </c:pt>
                <c:pt idx="360">
                  <c:v>9.44</c:v>
                </c:pt>
                <c:pt idx="361">
                  <c:v>9.4440000000000008</c:v>
                </c:pt>
                <c:pt idx="362">
                  <c:v>9.4479989999999994</c:v>
                </c:pt>
                <c:pt idx="363">
                  <c:v>9.4520000000000142</c:v>
                </c:pt>
                <c:pt idx="364">
                  <c:v>9.4560000000000048</c:v>
                </c:pt>
                <c:pt idx="365">
                  <c:v>9.4600000000000026</c:v>
                </c:pt>
                <c:pt idx="366">
                  <c:v>9.4640010000000014</c:v>
                </c:pt>
                <c:pt idx="367">
                  <c:v>9.468</c:v>
                </c:pt>
                <c:pt idx="368">
                  <c:v>9.4720000000000066</c:v>
                </c:pt>
                <c:pt idx="369">
                  <c:v>9.4760000000000026</c:v>
                </c:pt>
                <c:pt idx="370">
                  <c:v>9.4799990000000047</c:v>
                </c:pt>
                <c:pt idx="371">
                  <c:v>9.484</c:v>
                </c:pt>
                <c:pt idx="372">
                  <c:v>9.4880000000000013</c:v>
                </c:pt>
                <c:pt idx="373">
                  <c:v>9.4920000000000027</c:v>
                </c:pt>
                <c:pt idx="374">
                  <c:v>9.4960010000000015</c:v>
                </c:pt>
                <c:pt idx="375">
                  <c:v>9.5</c:v>
                </c:pt>
                <c:pt idx="376">
                  <c:v>9.5040000000000013</c:v>
                </c:pt>
                <c:pt idx="377">
                  <c:v>9.5080000000000009</c:v>
                </c:pt>
                <c:pt idx="378">
                  <c:v>9.5119989999999994</c:v>
                </c:pt>
                <c:pt idx="379">
                  <c:v>9.516</c:v>
                </c:pt>
                <c:pt idx="380">
                  <c:v>9.52</c:v>
                </c:pt>
                <c:pt idx="381">
                  <c:v>9.5240000000000009</c:v>
                </c:pt>
                <c:pt idx="382">
                  <c:v>9.5280009999999997</c:v>
                </c:pt>
                <c:pt idx="383">
                  <c:v>9.532</c:v>
                </c:pt>
                <c:pt idx="384">
                  <c:v>9.5360000000000014</c:v>
                </c:pt>
                <c:pt idx="385">
                  <c:v>9.5400000000000009</c:v>
                </c:pt>
                <c:pt idx="386">
                  <c:v>9.5439989999999995</c:v>
                </c:pt>
                <c:pt idx="387">
                  <c:v>9.548</c:v>
                </c:pt>
                <c:pt idx="388">
                  <c:v>9.5520000000000067</c:v>
                </c:pt>
                <c:pt idx="389">
                  <c:v>9.5560000000000027</c:v>
                </c:pt>
                <c:pt idx="390">
                  <c:v>9.5600010000000015</c:v>
                </c:pt>
                <c:pt idx="391">
                  <c:v>9.5640000000000001</c:v>
                </c:pt>
                <c:pt idx="392">
                  <c:v>9.5680000000000014</c:v>
                </c:pt>
                <c:pt idx="393">
                  <c:v>9.5720000000000027</c:v>
                </c:pt>
                <c:pt idx="394">
                  <c:v>9.5759990000000048</c:v>
                </c:pt>
                <c:pt idx="395">
                  <c:v>9.58</c:v>
                </c:pt>
                <c:pt idx="396">
                  <c:v>9.5840000000000014</c:v>
                </c:pt>
                <c:pt idx="397">
                  <c:v>9.588000000000001</c:v>
                </c:pt>
                <c:pt idx="398">
                  <c:v>9.5920010000000016</c:v>
                </c:pt>
                <c:pt idx="399">
                  <c:v>9.5960000000000001</c:v>
                </c:pt>
                <c:pt idx="400">
                  <c:v>9.6</c:v>
                </c:pt>
                <c:pt idx="401">
                  <c:v>9.604000000000001</c:v>
                </c:pt>
                <c:pt idx="402">
                  <c:v>9.6079989999999995</c:v>
                </c:pt>
                <c:pt idx="403">
                  <c:v>9.6120000000000001</c:v>
                </c:pt>
                <c:pt idx="404">
                  <c:v>9.6160000000000014</c:v>
                </c:pt>
                <c:pt idx="405">
                  <c:v>9.620000000000001</c:v>
                </c:pt>
                <c:pt idx="406">
                  <c:v>9.6240009999999998</c:v>
                </c:pt>
                <c:pt idx="407">
                  <c:v>9.6280000000000001</c:v>
                </c:pt>
                <c:pt idx="408">
                  <c:v>9.6319999999999997</c:v>
                </c:pt>
                <c:pt idx="409">
                  <c:v>9.636000000000001</c:v>
                </c:pt>
                <c:pt idx="410">
                  <c:v>9.6399989999999995</c:v>
                </c:pt>
                <c:pt idx="411">
                  <c:v>9.6440000000000001</c:v>
                </c:pt>
                <c:pt idx="412">
                  <c:v>9.6479999999999997</c:v>
                </c:pt>
                <c:pt idx="413">
                  <c:v>9.6520000000000028</c:v>
                </c:pt>
                <c:pt idx="414">
                  <c:v>9.6560010000000016</c:v>
                </c:pt>
                <c:pt idx="415">
                  <c:v>9.66</c:v>
                </c:pt>
                <c:pt idx="416">
                  <c:v>9.6640000000000015</c:v>
                </c:pt>
                <c:pt idx="417">
                  <c:v>9.668000000000001</c:v>
                </c:pt>
                <c:pt idx="418">
                  <c:v>9.6719989999999996</c:v>
                </c:pt>
                <c:pt idx="419">
                  <c:v>9.6760000000000002</c:v>
                </c:pt>
                <c:pt idx="420">
                  <c:v>9.68</c:v>
                </c:pt>
                <c:pt idx="421">
                  <c:v>9.6840000000000011</c:v>
                </c:pt>
                <c:pt idx="422">
                  <c:v>9.6880009999999999</c:v>
                </c:pt>
                <c:pt idx="423">
                  <c:v>9.6920000000000002</c:v>
                </c:pt>
                <c:pt idx="424">
                  <c:v>9.6960000000000015</c:v>
                </c:pt>
                <c:pt idx="425">
                  <c:v>9.7000000000000011</c:v>
                </c:pt>
                <c:pt idx="426">
                  <c:v>9.7039989999999996</c:v>
                </c:pt>
                <c:pt idx="427">
                  <c:v>9.7080000000000002</c:v>
                </c:pt>
                <c:pt idx="428">
                  <c:v>9.7119999999999997</c:v>
                </c:pt>
                <c:pt idx="429">
                  <c:v>9.7160000000000011</c:v>
                </c:pt>
                <c:pt idx="430">
                  <c:v>9.7200009999999999</c:v>
                </c:pt>
                <c:pt idx="431">
                  <c:v>9.7240000000000002</c:v>
                </c:pt>
                <c:pt idx="432">
                  <c:v>9.7279999999999998</c:v>
                </c:pt>
                <c:pt idx="433">
                  <c:v>9.7319999999999993</c:v>
                </c:pt>
                <c:pt idx="434">
                  <c:v>9.7359989999999996</c:v>
                </c:pt>
                <c:pt idx="435">
                  <c:v>9.74</c:v>
                </c:pt>
                <c:pt idx="436">
                  <c:v>9.7439999999999998</c:v>
                </c:pt>
                <c:pt idx="437">
                  <c:v>9.7479999999999993</c:v>
                </c:pt>
                <c:pt idx="438">
                  <c:v>9.7520010000000035</c:v>
                </c:pt>
                <c:pt idx="439">
                  <c:v>9.7560000000000002</c:v>
                </c:pt>
                <c:pt idx="440">
                  <c:v>9.76</c:v>
                </c:pt>
                <c:pt idx="441">
                  <c:v>9.7640000000000011</c:v>
                </c:pt>
                <c:pt idx="442">
                  <c:v>9.7679989999999997</c:v>
                </c:pt>
                <c:pt idx="443">
                  <c:v>9.7720000000000002</c:v>
                </c:pt>
                <c:pt idx="444">
                  <c:v>9.7760000000000016</c:v>
                </c:pt>
                <c:pt idx="445">
                  <c:v>9.7800000000000011</c:v>
                </c:pt>
                <c:pt idx="446">
                  <c:v>9.7840009999999999</c:v>
                </c:pt>
                <c:pt idx="447">
                  <c:v>9.7880000000000003</c:v>
                </c:pt>
                <c:pt idx="448">
                  <c:v>9.7919999999999998</c:v>
                </c:pt>
                <c:pt idx="449">
                  <c:v>9.7960000000000012</c:v>
                </c:pt>
                <c:pt idx="450">
                  <c:v>9.7999989999999997</c:v>
                </c:pt>
                <c:pt idx="451">
                  <c:v>9.8040000000000003</c:v>
                </c:pt>
                <c:pt idx="452">
                  <c:v>9.8080000000000016</c:v>
                </c:pt>
                <c:pt idx="453">
                  <c:v>9.8120000000000047</c:v>
                </c:pt>
                <c:pt idx="454">
                  <c:v>9.816001</c:v>
                </c:pt>
                <c:pt idx="455">
                  <c:v>9.82</c:v>
                </c:pt>
                <c:pt idx="456">
                  <c:v>9.8240000000000016</c:v>
                </c:pt>
                <c:pt idx="457">
                  <c:v>9.8280000000000012</c:v>
                </c:pt>
                <c:pt idx="458">
                  <c:v>9.8319989999999997</c:v>
                </c:pt>
                <c:pt idx="459">
                  <c:v>9.8360000000000003</c:v>
                </c:pt>
                <c:pt idx="460">
                  <c:v>9.84</c:v>
                </c:pt>
                <c:pt idx="461">
                  <c:v>9.8440000000000012</c:v>
                </c:pt>
                <c:pt idx="462">
                  <c:v>9.848001</c:v>
                </c:pt>
                <c:pt idx="463">
                  <c:v>9.8520000000000181</c:v>
                </c:pt>
                <c:pt idx="464">
                  <c:v>9.8560000000000194</c:v>
                </c:pt>
                <c:pt idx="465">
                  <c:v>9.8600000000000048</c:v>
                </c:pt>
                <c:pt idx="466">
                  <c:v>9.8639990000000068</c:v>
                </c:pt>
                <c:pt idx="467">
                  <c:v>9.8680000000000003</c:v>
                </c:pt>
                <c:pt idx="468">
                  <c:v>9.8720000000000159</c:v>
                </c:pt>
                <c:pt idx="469">
                  <c:v>9.8760000000000048</c:v>
                </c:pt>
                <c:pt idx="470">
                  <c:v>9.880001</c:v>
                </c:pt>
                <c:pt idx="471">
                  <c:v>9.8840000000000003</c:v>
                </c:pt>
                <c:pt idx="472">
                  <c:v>9.8880000000000035</c:v>
                </c:pt>
                <c:pt idx="473">
                  <c:v>9.8920000000000048</c:v>
                </c:pt>
                <c:pt idx="474">
                  <c:v>9.895999000000014</c:v>
                </c:pt>
                <c:pt idx="475">
                  <c:v>9.9</c:v>
                </c:pt>
                <c:pt idx="476">
                  <c:v>9.9040000000000035</c:v>
                </c:pt>
                <c:pt idx="477">
                  <c:v>9.9080000000000013</c:v>
                </c:pt>
                <c:pt idx="478">
                  <c:v>9.9120010000000001</c:v>
                </c:pt>
                <c:pt idx="479">
                  <c:v>9.9160000000000004</c:v>
                </c:pt>
                <c:pt idx="480">
                  <c:v>9.92</c:v>
                </c:pt>
                <c:pt idx="481">
                  <c:v>9.9240000000000013</c:v>
                </c:pt>
                <c:pt idx="482">
                  <c:v>9.9279989999999998</c:v>
                </c:pt>
                <c:pt idx="483">
                  <c:v>9.9320000000000004</c:v>
                </c:pt>
                <c:pt idx="484">
                  <c:v>9.9360000000000035</c:v>
                </c:pt>
                <c:pt idx="485">
                  <c:v>9.94</c:v>
                </c:pt>
                <c:pt idx="486">
                  <c:v>9.9440010000000001</c:v>
                </c:pt>
                <c:pt idx="487">
                  <c:v>9.9480000000000004</c:v>
                </c:pt>
                <c:pt idx="488">
                  <c:v>9.9520000000000142</c:v>
                </c:pt>
                <c:pt idx="489">
                  <c:v>9.9560000000000048</c:v>
                </c:pt>
                <c:pt idx="490">
                  <c:v>9.959999000000014</c:v>
                </c:pt>
                <c:pt idx="491">
                  <c:v>9.9640000000000004</c:v>
                </c:pt>
                <c:pt idx="492">
                  <c:v>9.968</c:v>
                </c:pt>
                <c:pt idx="493">
                  <c:v>9.9720000000000066</c:v>
                </c:pt>
                <c:pt idx="494">
                  <c:v>9.9760010000000001</c:v>
                </c:pt>
                <c:pt idx="495">
                  <c:v>9.98</c:v>
                </c:pt>
                <c:pt idx="496">
                  <c:v>9.984</c:v>
                </c:pt>
                <c:pt idx="497">
                  <c:v>9.9880000000000013</c:v>
                </c:pt>
                <c:pt idx="498">
                  <c:v>9.9919990000000016</c:v>
                </c:pt>
                <c:pt idx="499">
                  <c:v>9.9960000000000004</c:v>
                </c:pt>
                <c:pt idx="500">
                  <c:v>10</c:v>
                </c:pt>
                <c:pt idx="501">
                  <c:v>10.004</c:v>
                </c:pt>
                <c:pt idx="502">
                  <c:v>10.008000000000001</c:v>
                </c:pt>
                <c:pt idx="503">
                  <c:v>10.012</c:v>
                </c:pt>
                <c:pt idx="504">
                  <c:v>10.016</c:v>
                </c:pt>
                <c:pt idx="505">
                  <c:v>10.02</c:v>
                </c:pt>
                <c:pt idx="506">
                  <c:v>10.024000000000001</c:v>
                </c:pt>
                <c:pt idx="507">
                  <c:v>10.028</c:v>
                </c:pt>
                <c:pt idx="508">
                  <c:v>10.032</c:v>
                </c:pt>
                <c:pt idx="509">
                  <c:v>10.036</c:v>
                </c:pt>
                <c:pt idx="510">
                  <c:v>10.040000000000001</c:v>
                </c:pt>
                <c:pt idx="511">
                  <c:v>10.044</c:v>
                </c:pt>
                <c:pt idx="512">
                  <c:v>10.048</c:v>
                </c:pt>
                <c:pt idx="513">
                  <c:v>10.052000000000014</c:v>
                </c:pt>
                <c:pt idx="514">
                  <c:v>10.056000000000004</c:v>
                </c:pt>
                <c:pt idx="515">
                  <c:v>10.06</c:v>
                </c:pt>
                <c:pt idx="516">
                  <c:v>10.064</c:v>
                </c:pt>
                <c:pt idx="517">
                  <c:v>10.068</c:v>
                </c:pt>
                <c:pt idx="518">
                  <c:v>10.072000000000006</c:v>
                </c:pt>
                <c:pt idx="519">
                  <c:v>10.076000000000002</c:v>
                </c:pt>
                <c:pt idx="520">
                  <c:v>10.08</c:v>
                </c:pt>
                <c:pt idx="521">
                  <c:v>10.084</c:v>
                </c:pt>
                <c:pt idx="522">
                  <c:v>10.088000000000001</c:v>
                </c:pt>
                <c:pt idx="523">
                  <c:v>10.092000000000002</c:v>
                </c:pt>
                <c:pt idx="524">
                  <c:v>10.096</c:v>
                </c:pt>
                <c:pt idx="525">
                  <c:v>10.1</c:v>
                </c:pt>
                <c:pt idx="526">
                  <c:v>10.104000000000001</c:v>
                </c:pt>
                <c:pt idx="527">
                  <c:v>10.108000000000001</c:v>
                </c:pt>
                <c:pt idx="528">
                  <c:v>10.112</c:v>
                </c:pt>
                <c:pt idx="529">
                  <c:v>10.116</c:v>
                </c:pt>
                <c:pt idx="530">
                  <c:v>10.120000000000001</c:v>
                </c:pt>
                <c:pt idx="531">
                  <c:v>10.124000000000001</c:v>
                </c:pt>
                <c:pt idx="532">
                  <c:v>10.128</c:v>
                </c:pt>
                <c:pt idx="533">
                  <c:v>10.132</c:v>
                </c:pt>
                <c:pt idx="534">
                  <c:v>10.136000000000001</c:v>
                </c:pt>
                <c:pt idx="535">
                  <c:v>10.14</c:v>
                </c:pt>
                <c:pt idx="536">
                  <c:v>10.144</c:v>
                </c:pt>
                <c:pt idx="537">
                  <c:v>10.148</c:v>
                </c:pt>
                <c:pt idx="538">
                  <c:v>10.152000000000006</c:v>
                </c:pt>
                <c:pt idx="539">
                  <c:v>10.156000000000002</c:v>
                </c:pt>
                <c:pt idx="540">
                  <c:v>10.16</c:v>
                </c:pt>
                <c:pt idx="541">
                  <c:v>10.164</c:v>
                </c:pt>
                <c:pt idx="542">
                  <c:v>10.168000000000001</c:v>
                </c:pt>
                <c:pt idx="543">
                  <c:v>10.172000000000002</c:v>
                </c:pt>
                <c:pt idx="544">
                  <c:v>10.176</c:v>
                </c:pt>
                <c:pt idx="545">
                  <c:v>10.18</c:v>
                </c:pt>
                <c:pt idx="546">
                  <c:v>10.184000000000001</c:v>
                </c:pt>
                <c:pt idx="547">
                  <c:v>10.188000000000001</c:v>
                </c:pt>
                <c:pt idx="548">
                  <c:v>10.192</c:v>
                </c:pt>
                <c:pt idx="549">
                  <c:v>10.196</c:v>
                </c:pt>
                <c:pt idx="550">
                  <c:v>10.200000000000001</c:v>
                </c:pt>
                <c:pt idx="551">
                  <c:v>10.204000000000001</c:v>
                </c:pt>
                <c:pt idx="552">
                  <c:v>10.208</c:v>
                </c:pt>
                <c:pt idx="553">
                  <c:v>10.212</c:v>
                </c:pt>
                <c:pt idx="554">
                  <c:v>10.216000000000001</c:v>
                </c:pt>
                <c:pt idx="555">
                  <c:v>10.220000000000001</c:v>
                </c:pt>
                <c:pt idx="556">
                  <c:v>10.224</c:v>
                </c:pt>
                <c:pt idx="557">
                  <c:v>10.228</c:v>
                </c:pt>
                <c:pt idx="558">
                  <c:v>10.231999999999999</c:v>
                </c:pt>
                <c:pt idx="559">
                  <c:v>10.236000000000001</c:v>
                </c:pt>
                <c:pt idx="560">
                  <c:v>10.24</c:v>
                </c:pt>
                <c:pt idx="561">
                  <c:v>10.244</c:v>
                </c:pt>
                <c:pt idx="562">
                  <c:v>10.247999999999999</c:v>
                </c:pt>
                <c:pt idx="563">
                  <c:v>10.252000000000002</c:v>
                </c:pt>
                <c:pt idx="564">
                  <c:v>10.256</c:v>
                </c:pt>
                <c:pt idx="565">
                  <c:v>10.26</c:v>
                </c:pt>
                <c:pt idx="566">
                  <c:v>10.264000000000001</c:v>
                </c:pt>
                <c:pt idx="567">
                  <c:v>10.268000000000001</c:v>
                </c:pt>
                <c:pt idx="568">
                  <c:v>10.272</c:v>
                </c:pt>
                <c:pt idx="569">
                  <c:v>10.276</c:v>
                </c:pt>
                <c:pt idx="570">
                  <c:v>10.28</c:v>
                </c:pt>
                <c:pt idx="571">
                  <c:v>10.284000000000001</c:v>
                </c:pt>
                <c:pt idx="572">
                  <c:v>10.288</c:v>
                </c:pt>
                <c:pt idx="573">
                  <c:v>10.292</c:v>
                </c:pt>
                <c:pt idx="574">
                  <c:v>10.296000000000001</c:v>
                </c:pt>
                <c:pt idx="575">
                  <c:v>10.3</c:v>
                </c:pt>
                <c:pt idx="576">
                  <c:v>10.304</c:v>
                </c:pt>
                <c:pt idx="577">
                  <c:v>10.308</c:v>
                </c:pt>
                <c:pt idx="578">
                  <c:v>10.312000000000006</c:v>
                </c:pt>
                <c:pt idx="579">
                  <c:v>10.316000000000004</c:v>
                </c:pt>
                <c:pt idx="580">
                  <c:v>10.32</c:v>
                </c:pt>
                <c:pt idx="581">
                  <c:v>10.324</c:v>
                </c:pt>
                <c:pt idx="582">
                  <c:v>10.328000000000001</c:v>
                </c:pt>
                <c:pt idx="583">
                  <c:v>10.332000000000004</c:v>
                </c:pt>
                <c:pt idx="584">
                  <c:v>10.336</c:v>
                </c:pt>
                <c:pt idx="585">
                  <c:v>10.34</c:v>
                </c:pt>
                <c:pt idx="586">
                  <c:v>10.344000000000001</c:v>
                </c:pt>
                <c:pt idx="587">
                  <c:v>10.348000000000001</c:v>
                </c:pt>
                <c:pt idx="588">
                  <c:v>10.352000000000018</c:v>
                </c:pt>
                <c:pt idx="589">
                  <c:v>10.356000000000016</c:v>
                </c:pt>
                <c:pt idx="590">
                  <c:v>10.360000000000014</c:v>
                </c:pt>
                <c:pt idx="591">
                  <c:v>10.364000000000004</c:v>
                </c:pt>
                <c:pt idx="592">
                  <c:v>10.368</c:v>
                </c:pt>
                <c:pt idx="593">
                  <c:v>10.372000000000016</c:v>
                </c:pt>
                <c:pt idx="594">
                  <c:v>10.376000000000015</c:v>
                </c:pt>
                <c:pt idx="595">
                  <c:v>10.38</c:v>
                </c:pt>
                <c:pt idx="596">
                  <c:v>10.384</c:v>
                </c:pt>
                <c:pt idx="597">
                  <c:v>10.388</c:v>
                </c:pt>
                <c:pt idx="598">
                  <c:v>10.392000000000014</c:v>
                </c:pt>
                <c:pt idx="599">
                  <c:v>10.396000000000004</c:v>
                </c:pt>
                <c:pt idx="600">
                  <c:v>10.4</c:v>
                </c:pt>
                <c:pt idx="601">
                  <c:v>10.404</c:v>
                </c:pt>
                <c:pt idx="602">
                  <c:v>10.408000000000001</c:v>
                </c:pt>
                <c:pt idx="603">
                  <c:v>10.412000000000004</c:v>
                </c:pt>
                <c:pt idx="604">
                  <c:v>10.416</c:v>
                </c:pt>
                <c:pt idx="605">
                  <c:v>10.42</c:v>
                </c:pt>
                <c:pt idx="606">
                  <c:v>10.424000000000001</c:v>
                </c:pt>
                <c:pt idx="607">
                  <c:v>10.428000000000001</c:v>
                </c:pt>
                <c:pt idx="608">
                  <c:v>10.432</c:v>
                </c:pt>
                <c:pt idx="609">
                  <c:v>10.436</c:v>
                </c:pt>
                <c:pt idx="610">
                  <c:v>10.44</c:v>
                </c:pt>
                <c:pt idx="611">
                  <c:v>10.444000000000001</c:v>
                </c:pt>
                <c:pt idx="612">
                  <c:v>10.448</c:v>
                </c:pt>
                <c:pt idx="613">
                  <c:v>10.452000000000016</c:v>
                </c:pt>
                <c:pt idx="614">
                  <c:v>10.456000000000014</c:v>
                </c:pt>
                <c:pt idx="615">
                  <c:v>10.46</c:v>
                </c:pt>
                <c:pt idx="616">
                  <c:v>10.464</c:v>
                </c:pt>
                <c:pt idx="617">
                  <c:v>10.468</c:v>
                </c:pt>
                <c:pt idx="618">
                  <c:v>10.472000000000014</c:v>
                </c:pt>
                <c:pt idx="619">
                  <c:v>10.476000000000004</c:v>
                </c:pt>
                <c:pt idx="620">
                  <c:v>10.48</c:v>
                </c:pt>
                <c:pt idx="621">
                  <c:v>10.484</c:v>
                </c:pt>
                <c:pt idx="622">
                  <c:v>10.488</c:v>
                </c:pt>
                <c:pt idx="623">
                  <c:v>10.492000000000004</c:v>
                </c:pt>
                <c:pt idx="624">
                  <c:v>10.496</c:v>
                </c:pt>
                <c:pt idx="625">
                  <c:v>10.5</c:v>
                </c:pt>
                <c:pt idx="626">
                  <c:v>10.504</c:v>
                </c:pt>
                <c:pt idx="627">
                  <c:v>10.508000000000001</c:v>
                </c:pt>
                <c:pt idx="628">
                  <c:v>10.512</c:v>
                </c:pt>
                <c:pt idx="629">
                  <c:v>10.516</c:v>
                </c:pt>
                <c:pt idx="630">
                  <c:v>10.52</c:v>
                </c:pt>
                <c:pt idx="631">
                  <c:v>10.524000000000001</c:v>
                </c:pt>
                <c:pt idx="632">
                  <c:v>10.528</c:v>
                </c:pt>
                <c:pt idx="633">
                  <c:v>10.532</c:v>
                </c:pt>
                <c:pt idx="634">
                  <c:v>10.536</c:v>
                </c:pt>
                <c:pt idx="635">
                  <c:v>10.54</c:v>
                </c:pt>
                <c:pt idx="636">
                  <c:v>10.544</c:v>
                </c:pt>
                <c:pt idx="637">
                  <c:v>10.548</c:v>
                </c:pt>
                <c:pt idx="638">
                  <c:v>10.552000000000014</c:v>
                </c:pt>
                <c:pt idx="639">
                  <c:v>10.556000000000004</c:v>
                </c:pt>
                <c:pt idx="640">
                  <c:v>10.56</c:v>
                </c:pt>
                <c:pt idx="641">
                  <c:v>10.564</c:v>
                </c:pt>
                <c:pt idx="642">
                  <c:v>10.568</c:v>
                </c:pt>
                <c:pt idx="643">
                  <c:v>10.572000000000006</c:v>
                </c:pt>
                <c:pt idx="644">
                  <c:v>10.576000000000002</c:v>
                </c:pt>
                <c:pt idx="645">
                  <c:v>10.58</c:v>
                </c:pt>
                <c:pt idx="646">
                  <c:v>10.584</c:v>
                </c:pt>
                <c:pt idx="647">
                  <c:v>10.588000000000001</c:v>
                </c:pt>
                <c:pt idx="648">
                  <c:v>10.592000000000002</c:v>
                </c:pt>
                <c:pt idx="649">
                  <c:v>10.596</c:v>
                </c:pt>
                <c:pt idx="650">
                  <c:v>10.6</c:v>
                </c:pt>
                <c:pt idx="651">
                  <c:v>10.604000000000001</c:v>
                </c:pt>
                <c:pt idx="652">
                  <c:v>10.608000000000001</c:v>
                </c:pt>
                <c:pt idx="653">
                  <c:v>10.612</c:v>
                </c:pt>
                <c:pt idx="654">
                  <c:v>10.616</c:v>
                </c:pt>
                <c:pt idx="655">
                  <c:v>10.62</c:v>
                </c:pt>
                <c:pt idx="656">
                  <c:v>10.624000000000001</c:v>
                </c:pt>
                <c:pt idx="657">
                  <c:v>10.628</c:v>
                </c:pt>
                <c:pt idx="658">
                  <c:v>10.632</c:v>
                </c:pt>
                <c:pt idx="659">
                  <c:v>10.636000000000001</c:v>
                </c:pt>
                <c:pt idx="660">
                  <c:v>10.64</c:v>
                </c:pt>
                <c:pt idx="661">
                  <c:v>10.644</c:v>
                </c:pt>
                <c:pt idx="662">
                  <c:v>10.648</c:v>
                </c:pt>
                <c:pt idx="663">
                  <c:v>10.652000000000006</c:v>
                </c:pt>
                <c:pt idx="664">
                  <c:v>10.656000000000002</c:v>
                </c:pt>
                <c:pt idx="665">
                  <c:v>10.66</c:v>
                </c:pt>
                <c:pt idx="666">
                  <c:v>10.664</c:v>
                </c:pt>
                <c:pt idx="667">
                  <c:v>10.668000000000001</c:v>
                </c:pt>
                <c:pt idx="668">
                  <c:v>10.672000000000002</c:v>
                </c:pt>
                <c:pt idx="669">
                  <c:v>10.676</c:v>
                </c:pt>
                <c:pt idx="670">
                  <c:v>10.68</c:v>
                </c:pt>
                <c:pt idx="671">
                  <c:v>10.684000000000001</c:v>
                </c:pt>
                <c:pt idx="672">
                  <c:v>10.688000000000001</c:v>
                </c:pt>
                <c:pt idx="673">
                  <c:v>10.692</c:v>
                </c:pt>
                <c:pt idx="674">
                  <c:v>10.696</c:v>
                </c:pt>
                <c:pt idx="675">
                  <c:v>10.7</c:v>
                </c:pt>
                <c:pt idx="676">
                  <c:v>10.704000000000001</c:v>
                </c:pt>
                <c:pt idx="677">
                  <c:v>10.708</c:v>
                </c:pt>
                <c:pt idx="678">
                  <c:v>10.712</c:v>
                </c:pt>
                <c:pt idx="679">
                  <c:v>10.716000000000001</c:v>
                </c:pt>
                <c:pt idx="680">
                  <c:v>10.72</c:v>
                </c:pt>
                <c:pt idx="681">
                  <c:v>10.724</c:v>
                </c:pt>
                <c:pt idx="682">
                  <c:v>10.728</c:v>
                </c:pt>
                <c:pt idx="683">
                  <c:v>10.731999999999999</c:v>
                </c:pt>
                <c:pt idx="684">
                  <c:v>10.736000000000001</c:v>
                </c:pt>
                <c:pt idx="685">
                  <c:v>10.74</c:v>
                </c:pt>
                <c:pt idx="686">
                  <c:v>10.744</c:v>
                </c:pt>
                <c:pt idx="687">
                  <c:v>10.747999999999999</c:v>
                </c:pt>
                <c:pt idx="688">
                  <c:v>10.752000000000002</c:v>
                </c:pt>
                <c:pt idx="689">
                  <c:v>10.756</c:v>
                </c:pt>
                <c:pt idx="690">
                  <c:v>10.76</c:v>
                </c:pt>
                <c:pt idx="691">
                  <c:v>10.764000000000001</c:v>
                </c:pt>
                <c:pt idx="692">
                  <c:v>10.768000000000001</c:v>
                </c:pt>
                <c:pt idx="693">
                  <c:v>10.772</c:v>
                </c:pt>
                <c:pt idx="694">
                  <c:v>10.776</c:v>
                </c:pt>
                <c:pt idx="695">
                  <c:v>10.78</c:v>
                </c:pt>
                <c:pt idx="696">
                  <c:v>10.784000000000001</c:v>
                </c:pt>
                <c:pt idx="697">
                  <c:v>10.788</c:v>
                </c:pt>
                <c:pt idx="698">
                  <c:v>10.792</c:v>
                </c:pt>
                <c:pt idx="699">
                  <c:v>10.796000000000001</c:v>
                </c:pt>
                <c:pt idx="700">
                  <c:v>10.8</c:v>
                </c:pt>
                <c:pt idx="701">
                  <c:v>10.804</c:v>
                </c:pt>
                <c:pt idx="702">
                  <c:v>10.808</c:v>
                </c:pt>
                <c:pt idx="703">
                  <c:v>10.812000000000006</c:v>
                </c:pt>
                <c:pt idx="704">
                  <c:v>10.816000000000004</c:v>
                </c:pt>
                <c:pt idx="705">
                  <c:v>10.82</c:v>
                </c:pt>
                <c:pt idx="706">
                  <c:v>10.824</c:v>
                </c:pt>
                <c:pt idx="707">
                  <c:v>10.828000000000001</c:v>
                </c:pt>
                <c:pt idx="708">
                  <c:v>10.832000000000004</c:v>
                </c:pt>
                <c:pt idx="709">
                  <c:v>10.836</c:v>
                </c:pt>
                <c:pt idx="710">
                  <c:v>10.84</c:v>
                </c:pt>
                <c:pt idx="711">
                  <c:v>10.844000000000001</c:v>
                </c:pt>
                <c:pt idx="712">
                  <c:v>10.848000000000001</c:v>
                </c:pt>
                <c:pt idx="713">
                  <c:v>10.852000000000018</c:v>
                </c:pt>
                <c:pt idx="714">
                  <c:v>10.856000000000016</c:v>
                </c:pt>
                <c:pt idx="715">
                  <c:v>10.860000000000014</c:v>
                </c:pt>
                <c:pt idx="716">
                  <c:v>10.864000000000004</c:v>
                </c:pt>
                <c:pt idx="717">
                  <c:v>10.868</c:v>
                </c:pt>
                <c:pt idx="718">
                  <c:v>10.872000000000016</c:v>
                </c:pt>
                <c:pt idx="719">
                  <c:v>10.876000000000015</c:v>
                </c:pt>
                <c:pt idx="720">
                  <c:v>10.88</c:v>
                </c:pt>
                <c:pt idx="721">
                  <c:v>10.884</c:v>
                </c:pt>
                <c:pt idx="722">
                  <c:v>10.888</c:v>
                </c:pt>
                <c:pt idx="723">
                  <c:v>10.892000000000014</c:v>
                </c:pt>
                <c:pt idx="724">
                  <c:v>10.896000000000004</c:v>
                </c:pt>
                <c:pt idx="725">
                  <c:v>10.9</c:v>
                </c:pt>
                <c:pt idx="726">
                  <c:v>10.904</c:v>
                </c:pt>
                <c:pt idx="727">
                  <c:v>10.908000000000001</c:v>
                </c:pt>
                <c:pt idx="728">
                  <c:v>10.912000000000004</c:v>
                </c:pt>
                <c:pt idx="729">
                  <c:v>10.916</c:v>
                </c:pt>
                <c:pt idx="730">
                  <c:v>10.92</c:v>
                </c:pt>
                <c:pt idx="731">
                  <c:v>10.924000000000001</c:v>
                </c:pt>
                <c:pt idx="732">
                  <c:v>10.928000000000001</c:v>
                </c:pt>
                <c:pt idx="733">
                  <c:v>10.932</c:v>
                </c:pt>
                <c:pt idx="734">
                  <c:v>10.936</c:v>
                </c:pt>
                <c:pt idx="735">
                  <c:v>10.94</c:v>
                </c:pt>
                <c:pt idx="736">
                  <c:v>10.944000000000001</c:v>
                </c:pt>
                <c:pt idx="737">
                  <c:v>10.948</c:v>
                </c:pt>
                <c:pt idx="738">
                  <c:v>10.952000000000016</c:v>
                </c:pt>
                <c:pt idx="739">
                  <c:v>10.956000000000014</c:v>
                </c:pt>
                <c:pt idx="740">
                  <c:v>10.96</c:v>
                </c:pt>
                <c:pt idx="741">
                  <c:v>10.964</c:v>
                </c:pt>
                <c:pt idx="742">
                  <c:v>10.968</c:v>
                </c:pt>
                <c:pt idx="743">
                  <c:v>10.972000000000014</c:v>
                </c:pt>
                <c:pt idx="744">
                  <c:v>10.976000000000004</c:v>
                </c:pt>
                <c:pt idx="745">
                  <c:v>10.98</c:v>
                </c:pt>
                <c:pt idx="746">
                  <c:v>10.984</c:v>
                </c:pt>
                <c:pt idx="747">
                  <c:v>10.988</c:v>
                </c:pt>
                <c:pt idx="748">
                  <c:v>10.992000000000004</c:v>
                </c:pt>
                <c:pt idx="749">
                  <c:v>10.996</c:v>
                </c:pt>
                <c:pt idx="750">
                  <c:v>11</c:v>
                </c:pt>
                <c:pt idx="751">
                  <c:v>11.004</c:v>
                </c:pt>
                <c:pt idx="752">
                  <c:v>11.008000000000001</c:v>
                </c:pt>
                <c:pt idx="753">
                  <c:v>11.012</c:v>
                </c:pt>
                <c:pt idx="754">
                  <c:v>11.016</c:v>
                </c:pt>
                <c:pt idx="755">
                  <c:v>11.02</c:v>
                </c:pt>
                <c:pt idx="756">
                  <c:v>11.024000000000001</c:v>
                </c:pt>
                <c:pt idx="757">
                  <c:v>11.028</c:v>
                </c:pt>
                <c:pt idx="758">
                  <c:v>11.032</c:v>
                </c:pt>
                <c:pt idx="759">
                  <c:v>11.036</c:v>
                </c:pt>
                <c:pt idx="760">
                  <c:v>11.04</c:v>
                </c:pt>
                <c:pt idx="761">
                  <c:v>11.044</c:v>
                </c:pt>
                <c:pt idx="762">
                  <c:v>11.048</c:v>
                </c:pt>
                <c:pt idx="763">
                  <c:v>11.052000000000014</c:v>
                </c:pt>
                <c:pt idx="764">
                  <c:v>11.056000000000004</c:v>
                </c:pt>
                <c:pt idx="765">
                  <c:v>11.06</c:v>
                </c:pt>
                <c:pt idx="766">
                  <c:v>11.064</c:v>
                </c:pt>
                <c:pt idx="767">
                  <c:v>11.068</c:v>
                </c:pt>
                <c:pt idx="768">
                  <c:v>11.072000000000006</c:v>
                </c:pt>
                <c:pt idx="769">
                  <c:v>11.076000000000002</c:v>
                </c:pt>
                <c:pt idx="770">
                  <c:v>11.08</c:v>
                </c:pt>
                <c:pt idx="771">
                  <c:v>11.084</c:v>
                </c:pt>
                <c:pt idx="772">
                  <c:v>11.088000000000001</c:v>
                </c:pt>
                <c:pt idx="773">
                  <c:v>11.092000000000002</c:v>
                </c:pt>
                <c:pt idx="774">
                  <c:v>11.096</c:v>
                </c:pt>
                <c:pt idx="775">
                  <c:v>11.1</c:v>
                </c:pt>
                <c:pt idx="776">
                  <c:v>11.104000000000001</c:v>
                </c:pt>
                <c:pt idx="777">
                  <c:v>11.108000000000001</c:v>
                </c:pt>
                <c:pt idx="778">
                  <c:v>11.112</c:v>
                </c:pt>
                <c:pt idx="779">
                  <c:v>11.116</c:v>
                </c:pt>
                <c:pt idx="780">
                  <c:v>11.12</c:v>
                </c:pt>
                <c:pt idx="781">
                  <c:v>11.124000000000001</c:v>
                </c:pt>
                <c:pt idx="782">
                  <c:v>11.128</c:v>
                </c:pt>
                <c:pt idx="783">
                  <c:v>11.132</c:v>
                </c:pt>
                <c:pt idx="784">
                  <c:v>11.136000000000001</c:v>
                </c:pt>
                <c:pt idx="785">
                  <c:v>11.14</c:v>
                </c:pt>
                <c:pt idx="786">
                  <c:v>11.144</c:v>
                </c:pt>
                <c:pt idx="787">
                  <c:v>11.148</c:v>
                </c:pt>
                <c:pt idx="788">
                  <c:v>11.152000000000006</c:v>
                </c:pt>
                <c:pt idx="789">
                  <c:v>11.156000000000002</c:v>
                </c:pt>
                <c:pt idx="790">
                  <c:v>11.16</c:v>
                </c:pt>
                <c:pt idx="791">
                  <c:v>11.164</c:v>
                </c:pt>
                <c:pt idx="792">
                  <c:v>11.168000000000001</c:v>
                </c:pt>
                <c:pt idx="793">
                  <c:v>11.172000000000002</c:v>
                </c:pt>
                <c:pt idx="794">
                  <c:v>11.176</c:v>
                </c:pt>
                <c:pt idx="795">
                  <c:v>11.18</c:v>
                </c:pt>
                <c:pt idx="796">
                  <c:v>11.184000000000001</c:v>
                </c:pt>
                <c:pt idx="797">
                  <c:v>11.188000000000001</c:v>
                </c:pt>
                <c:pt idx="798">
                  <c:v>11.192</c:v>
                </c:pt>
                <c:pt idx="799">
                  <c:v>11.196</c:v>
                </c:pt>
                <c:pt idx="800">
                  <c:v>11.2</c:v>
                </c:pt>
                <c:pt idx="801">
                  <c:v>11.204000000000001</c:v>
                </c:pt>
                <c:pt idx="802">
                  <c:v>11.208</c:v>
                </c:pt>
                <c:pt idx="803">
                  <c:v>11.212</c:v>
                </c:pt>
                <c:pt idx="804">
                  <c:v>11.216000000000001</c:v>
                </c:pt>
                <c:pt idx="805">
                  <c:v>11.22</c:v>
                </c:pt>
                <c:pt idx="806">
                  <c:v>11.224</c:v>
                </c:pt>
                <c:pt idx="807">
                  <c:v>11.228</c:v>
                </c:pt>
                <c:pt idx="808">
                  <c:v>11.231999999999999</c:v>
                </c:pt>
                <c:pt idx="809">
                  <c:v>11.236000000000001</c:v>
                </c:pt>
                <c:pt idx="810">
                  <c:v>11.24</c:v>
                </c:pt>
                <c:pt idx="811">
                  <c:v>11.244</c:v>
                </c:pt>
                <c:pt idx="812">
                  <c:v>11.247999999999999</c:v>
                </c:pt>
                <c:pt idx="813">
                  <c:v>11.252000000000002</c:v>
                </c:pt>
                <c:pt idx="814">
                  <c:v>11.256</c:v>
                </c:pt>
                <c:pt idx="815">
                  <c:v>11.26</c:v>
                </c:pt>
                <c:pt idx="816">
                  <c:v>11.264000000000001</c:v>
                </c:pt>
                <c:pt idx="817">
                  <c:v>11.268000000000001</c:v>
                </c:pt>
                <c:pt idx="818">
                  <c:v>11.272</c:v>
                </c:pt>
                <c:pt idx="819">
                  <c:v>11.276</c:v>
                </c:pt>
                <c:pt idx="820">
                  <c:v>11.28</c:v>
                </c:pt>
                <c:pt idx="821">
                  <c:v>11.284000000000001</c:v>
                </c:pt>
                <c:pt idx="822">
                  <c:v>11.288</c:v>
                </c:pt>
                <c:pt idx="823">
                  <c:v>11.292</c:v>
                </c:pt>
                <c:pt idx="824">
                  <c:v>11.296000000000001</c:v>
                </c:pt>
                <c:pt idx="825">
                  <c:v>11.3</c:v>
                </c:pt>
                <c:pt idx="826">
                  <c:v>11.304</c:v>
                </c:pt>
                <c:pt idx="827">
                  <c:v>11.308</c:v>
                </c:pt>
                <c:pt idx="828">
                  <c:v>11.312000000000006</c:v>
                </c:pt>
                <c:pt idx="829">
                  <c:v>11.316000000000004</c:v>
                </c:pt>
                <c:pt idx="830">
                  <c:v>11.32</c:v>
                </c:pt>
                <c:pt idx="831">
                  <c:v>11.324</c:v>
                </c:pt>
                <c:pt idx="832">
                  <c:v>11.328000000000001</c:v>
                </c:pt>
                <c:pt idx="833">
                  <c:v>11.332000000000004</c:v>
                </c:pt>
                <c:pt idx="834">
                  <c:v>11.336</c:v>
                </c:pt>
                <c:pt idx="835">
                  <c:v>11.34</c:v>
                </c:pt>
                <c:pt idx="836">
                  <c:v>11.344000000000001</c:v>
                </c:pt>
                <c:pt idx="837">
                  <c:v>11.348000000000001</c:v>
                </c:pt>
                <c:pt idx="838">
                  <c:v>11.352000000000018</c:v>
                </c:pt>
                <c:pt idx="839">
                  <c:v>11.356000000000016</c:v>
                </c:pt>
                <c:pt idx="840">
                  <c:v>11.360000000000014</c:v>
                </c:pt>
                <c:pt idx="841">
                  <c:v>11.364000000000004</c:v>
                </c:pt>
                <c:pt idx="842">
                  <c:v>11.368</c:v>
                </c:pt>
                <c:pt idx="843">
                  <c:v>11.372000000000016</c:v>
                </c:pt>
                <c:pt idx="844">
                  <c:v>11.376000000000015</c:v>
                </c:pt>
                <c:pt idx="845">
                  <c:v>11.38</c:v>
                </c:pt>
                <c:pt idx="846">
                  <c:v>11.384</c:v>
                </c:pt>
                <c:pt idx="847">
                  <c:v>11.388</c:v>
                </c:pt>
                <c:pt idx="848">
                  <c:v>11.392000000000014</c:v>
                </c:pt>
                <c:pt idx="849">
                  <c:v>11.396000000000004</c:v>
                </c:pt>
                <c:pt idx="850">
                  <c:v>11.4</c:v>
                </c:pt>
                <c:pt idx="851">
                  <c:v>11.404</c:v>
                </c:pt>
                <c:pt idx="852">
                  <c:v>11.408000000000001</c:v>
                </c:pt>
                <c:pt idx="853">
                  <c:v>11.412000000000004</c:v>
                </c:pt>
                <c:pt idx="854">
                  <c:v>11.416</c:v>
                </c:pt>
                <c:pt idx="855">
                  <c:v>11.42</c:v>
                </c:pt>
                <c:pt idx="856">
                  <c:v>11.424000000000001</c:v>
                </c:pt>
                <c:pt idx="857">
                  <c:v>11.428000000000001</c:v>
                </c:pt>
                <c:pt idx="858">
                  <c:v>11.432</c:v>
                </c:pt>
                <c:pt idx="859">
                  <c:v>11.436</c:v>
                </c:pt>
                <c:pt idx="860">
                  <c:v>11.44</c:v>
                </c:pt>
                <c:pt idx="861">
                  <c:v>11.444000000000001</c:v>
                </c:pt>
                <c:pt idx="862">
                  <c:v>11.448</c:v>
                </c:pt>
                <c:pt idx="863">
                  <c:v>11.452000000000016</c:v>
                </c:pt>
                <c:pt idx="864">
                  <c:v>11.456000000000014</c:v>
                </c:pt>
                <c:pt idx="865">
                  <c:v>11.46</c:v>
                </c:pt>
                <c:pt idx="866">
                  <c:v>11.464</c:v>
                </c:pt>
                <c:pt idx="867">
                  <c:v>11.468</c:v>
                </c:pt>
                <c:pt idx="868">
                  <c:v>11.472000000000014</c:v>
                </c:pt>
                <c:pt idx="869">
                  <c:v>11.476000000000004</c:v>
                </c:pt>
                <c:pt idx="870">
                  <c:v>11.48</c:v>
                </c:pt>
                <c:pt idx="871">
                  <c:v>11.484</c:v>
                </c:pt>
                <c:pt idx="872">
                  <c:v>11.488</c:v>
                </c:pt>
                <c:pt idx="873">
                  <c:v>11.492000000000004</c:v>
                </c:pt>
                <c:pt idx="874">
                  <c:v>11.496</c:v>
                </c:pt>
                <c:pt idx="875">
                  <c:v>11.5</c:v>
                </c:pt>
                <c:pt idx="876">
                  <c:v>11.504</c:v>
                </c:pt>
                <c:pt idx="877">
                  <c:v>11.508000000000001</c:v>
                </c:pt>
                <c:pt idx="878">
                  <c:v>11.512</c:v>
                </c:pt>
                <c:pt idx="879">
                  <c:v>11.516</c:v>
                </c:pt>
                <c:pt idx="880">
                  <c:v>11.52</c:v>
                </c:pt>
                <c:pt idx="881">
                  <c:v>11.524000000000001</c:v>
                </c:pt>
                <c:pt idx="882">
                  <c:v>11.528</c:v>
                </c:pt>
                <c:pt idx="883">
                  <c:v>11.532</c:v>
                </c:pt>
                <c:pt idx="884">
                  <c:v>11.536</c:v>
                </c:pt>
                <c:pt idx="885">
                  <c:v>11.54</c:v>
                </c:pt>
                <c:pt idx="886">
                  <c:v>11.544</c:v>
                </c:pt>
                <c:pt idx="887">
                  <c:v>11.548</c:v>
                </c:pt>
                <c:pt idx="888">
                  <c:v>11.552000000000014</c:v>
                </c:pt>
                <c:pt idx="889">
                  <c:v>11.556000000000004</c:v>
                </c:pt>
                <c:pt idx="890">
                  <c:v>11.56</c:v>
                </c:pt>
                <c:pt idx="891">
                  <c:v>11.564</c:v>
                </c:pt>
                <c:pt idx="892">
                  <c:v>11.568</c:v>
                </c:pt>
                <c:pt idx="893">
                  <c:v>11.572000000000006</c:v>
                </c:pt>
                <c:pt idx="894">
                  <c:v>11.576000000000002</c:v>
                </c:pt>
                <c:pt idx="895">
                  <c:v>11.58</c:v>
                </c:pt>
                <c:pt idx="896">
                  <c:v>11.584</c:v>
                </c:pt>
                <c:pt idx="897">
                  <c:v>11.588000000000001</c:v>
                </c:pt>
                <c:pt idx="898">
                  <c:v>11.592000000000002</c:v>
                </c:pt>
                <c:pt idx="899">
                  <c:v>11.596</c:v>
                </c:pt>
                <c:pt idx="900">
                  <c:v>11.6</c:v>
                </c:pt>
                <c:pt idx="901">
                  <c:v>11.604000000000001</c:v>
                </c:pt>
                <c:pt idx="902">
                  <c:v>11.608000000000001</c:v>
                </c:pt>
                <c:pt idx="903">
                  <c:v>11.612</c:v>
                </c:pt>
                <c:pt idx="904">
                  <c:v>11.616</c:v>
                </c:pt>
                <c:pt idx="905">
                  <c:v>11.62</c:v>
                </c:pt>
                <c:pt idx="906">
                  <c:v>11.624000000000001</c:v>
                </c:pt>
                <c:pt idx="907">
                  <c:v>11.628</c:v>
                </c:pt>
                <c:pt idx="908">
                  <c:v>11.632</c:v>
                </c:pt>
                <c:pt idx="909">
                  <c:v>11.636000000000001</c:v>
                </c:pt>
                <c:pt idx="910">
                  <c:v>11.64</c:v>
                </c:pt>
                <c:pt idx="911">
                  <c:v>11.644</c:v>
                </c:pt>
                <c:pt idx="912">
                  <c:v>11.648</c:v>
                </c:pt>
                <c:pt idx="913">
                  <c:v>11.652000000000006</c:v>
                </c:pt>
                <c:pt idx="914">
                  <c:v>11.656000000000002</c:v>
                </c:pt>
                <c:pt idx="915">
                  <c:v>11.66</c:v>
                </c:pt>
                <c:pt idx="916">
                  <c:v>11.664</c:v>
                </c:pt>
                <c:pt idx="917">
                  <c:v>11.668000000000001</c:v>
                </c:pt>
                <c:pt idx="918">
                  <c:v>11.672000000000002</c:v>
                </c:pt>
                <c:pt idx="919">
                  <c:v>11.676</c:v>
                </c:pt>
                <c:pt idx="920">
                  <c:v>11.68</c:v>
                </c:pt>
                <c:pt idx="921">
                  <c:v>11.684000000000001</c:v>
                </c:pt>
                <c:pt idx="922">
                  <c:v>11.688000000000001</c:v>
                </c:pt>
                <c:pt idx="923">
                  <c:v>11.692</c:v>
                </c:pt>
                <c:pt idx="924">
                  <c:v>11.696</c:v>
                </c:pt>
                <c:pt idx="925">
                  <c:v>11.7</c:v>
                </c:pt>
                <c:pt idx="926">
                  <c:v>11.704000000000001</c:v>
                </c:pt>
                <c:pt idx="927">
                  <c:v>11.708</c:v>
                </c:pt>
                <c:pt idx="928">
                  <c:v>11.712</c:v>
                </c:pt>
                <c:pt idx="929">
                  <c:v>11.716000000000001</c:v>
                </c:pt>
                <c:pt idx="930">
                  <c:v>11.72</c:v>
                </c:pt>
                <c:pt idx="931">
                  <c:v>11.724</c:v>
                </c:pt>
                <c:pt idx="932">
                  <c:v>11.728</c:v>
                </c:pt>
                <c:pt idx="933">
                  <c:v>11.731999999999999</c:v>
                </c:pt>
                <c:pt idx="934">
                  <c:v>11.736000000000001</c:v>
                </c:pt>
                <c:pt idx="935">
                  <c:v>11.74</c:v>
                </c:pt>
                <c:pt idx="936">
                  <c:v>11.744</c:v>
                </c:pt>
                <c:pt idx="937">
                  <c:v>11.747999999999999</c:v>
                </c:pt>
                <c:pt idx="938">
                  <c:v>11.752000000000002</c:v>
                </c:pt>
                <c:pt idx="939">
                  <c:v>11.756</c:v>
                </c:pt>
                <c:pt idx="940">
                  <c:v>11.76</c:v>
                </c:pt>
                <c:pt idx="941">
                  <c:v>11.764000000000001</c:v>
                </c:pt>
                <c:pt idx="942">
                  <c:v>11.768000000000001</c:v>
                </c:pt>
                <c:pt idx="943">
                  <c:v>11.772</c:v>
                </c:pt>
                <c:pt idx="944">
                  <c:v>11.776</c:v>
                </c:pt>
                <c:pt idx="945">
                  <c:v>11.78</c:v>
                </c:pt>
                <c:pt idx="946">
                  <c:v>11.784000000000001</c:v>
                </c:pt>
                <c:pt idx="947">
                  <c:v>11.788</c:v>
                </c:pt>
                <c:pt idx="948">
                  <c:v>11.792</c:v>
                </c:pt>
                <c:pt idx="949">
                  <c:v>11.796000000000001</c:v>
                </c:pt>
                <c:pt idx="950">
                  <c:v>11.8</c:v>
                </c:pt>
                <c:pt idx="951">
                  <c:v>11.804</c:v>
                </c:pt>
                <c:pt idx="952">
                  <c:v>11.808</c:v>
                </c:pt>
                <c:pt idx="953">
                  <c:v>11.812000000000006</c:v>
                </c:pt>
                <c:pt idx="954">
                  <c:v>11.816000000000004</c:v>
                </c:pt>
                <c:pt idx="955">
                  <c:v>11.82</c:v>
                </c:pt>
                <c:pt idx="956">
                  <c:v>11.824</c:v>
                </c:pt>
                <c:pt idx="957">
                  <c:v>11.828000000000001</c:v>
                </c:pt>
                <c:pt idx="958">
                  <c:v>11.832000000000004</c:v>
                </c:pt>
                <c:pt idx="959">
                  <c:v>11.836</c:v>
                </c:pt>
                <c:pt idx="960">
                  <c:v>11.84</c:v>
                </c:pt>
                <c:pt idx="961">
                  <c:v>11.844000000000001</c:v>
                </c:pt>
                <c:pt idx="962">
                  <c:v>11.848000000000001</c:v>
                </c:pt>
                <c:pt idx="963">
                  <c:v>11.852000000000018</c:v>
                </c:pt>
                <c:pt idx="964">
                  <c:v>11.856000000000016</c:v>
                </c:pt>
                <c:pt idx="965">
                  <c:v>11.860000000000014</c:v>
                </c:pt>
                <c:pt idx="966">
                  <c:v>11.864000000000004</c:v>
                </c:pt>
                <c:pt idx="967">
                  <c:v>11.868</c:v>
                </c:pt>
                <c:pt idx="968">
                  <c:v>11.872000000000016</c:v>
                </c:pt>
                <c:pt idx="969">
                  <c:v>11.876000000000015</c:v>
                </c:pt>
                <c:pt idx="970">
                  <c:v>11.88</c:v>
                </c:pt>
                <c:pt idx="971">
                  <c:v>11.884</c:v>
                </c:pt>
                <c:pt idx="972">
                  <c:v>11.888</c:v>
                </c:pt>
                <c:pt idx="973">
                  <c:v>11.892000000000014</c:v>
                </c:pt>
                <c:pt idx="974">
                  <c:v>11.896000000000004</c:v>
                </c:pt>
                <c:pt idx="975">
                  <c:v>11.9</c:v>
                </c:pt>
                <c:pt idx="976">
                  <c:v>11.904</c:v>
                </c:pt>
                <c:pt idx="977">
                  <c:v>11.908000000000001</c:v>
                </c:pt>
                <c:pt idx="978">
                  <c:v>11.912000000000004</c:v>
                </c:pt>
                <c:pt idx="979">
                  <c:v>11.916</c:v>
                </c:pt>
                <c:pt idx="980">
                  <c:v>11.92</c:v>
                </c:pt>
                <c:pt idx="981">
                  <c:v>11.924000000000001</c:v>
                </c:pt>
                <c:pt idx="982">
                  <c:v>11.928000000000001</c:v>
                </c:pt>
                <c:pt idx="983">
                  <c:v>11.932</c:v>
                </c:pt>
                <c:pt idx="984">
                  <c:v>11.936</c:v>
                </c:pt>
                <c:pt idx="985">
                  <c:v>11.94</c:v>
                </c:pt>
                <c:pt idx="986">
                  <c:v>11.944000000000001</c:v>
                </c:pt>
                <c:pt idx="987">
                  <c:v>11.948</c:v>
                </c:pt>
                <c:pt idx="988">
                  <c:v>11.952000000000016</c:v>
                </c:pt>
                <c:pt idx="989">
                  <c:v>11.956000000000014</c:v>
                </c:pt>
                <c:pt idx="990">
                  <c:v>11.96</c:v>
                </c:pt>
                <c:pt idx="991">
                  <c:v>11.964</c:v>
                </c:pt>
                <c:pt idx="992">
                  <c:v>11.968</c:v>
                </c:pt>
                <c:pt idx="993">
                  <c:v>11.972000000000014</c:v>
                </c:pt>
                <c:pt idx="994">
                  <c:v>11.976000000000004</c:v>
                </c:pt>
                <c:pt idx="995">
                  <c:v>11.98</c:v>
                </c:pt>
                <c:pt idx="996">
                  <c:v>11.984</c:v>
                </c:pt>
                <c:pt idx="997">
                  <c:v>11.988</c:v>
                </c:pt>
                <c:pt idx="998">
                  <c:v>11.992000000000004</c:v>
                </c:pt>
                <c:pt idx="999">
                  <c:v>11.996</c:v>
                </c:pt>
                <c:pt idx="1000">
                  <c:v>12</c:v>
                </c:pt>
              </c:numCache>
            </c:numRef>
          </c:xVal>
          <c:yVal>
            <c:numRef>
              <c:f>Sheet1!$Q$3:$Q$1003</c:f>
              <c:numCache>
                <c:formatCode>General</c:formatCode>
                <c:ptCount val="1001"/>
                <c:pt idx="0">
                  <c:v>-18.908379999999966</c:v>
                </c:pt>
                <c:pt idx="1">
                  <c:v>-18.927790000000002</c:v>
                </c:pt>
                <c:pt idx="2">
                  <c:v>-18.949069999999967</c:v>
                </c:pt>
                <c:pt idx="3">
                  <c:v>-18.972059999999967</c:v>
                </c:pt>
                <c:pt idx="4">
                  <c:v>-18.996789999999965</c:v>
                </c:pt>
                <c:pt idx="5">
                  <c:v>-19.02345</c:v>
                </c:pt>
                <c:pt idx="6">
                  <c:v>-19.052339999999965</c:v>
                </c:pt>
                <c:pt idx="7">
                  <c:v>-19.083839999999967</c:v>
                </c:pt>
                <c:pt idx="8">
                  <c:v>-19.118279999999999</c:v>
                </c:pt>
                <c:pt idx="9">
                  <c:v>-19.155880000000028</c:v>
                </c:pt>
                <c:pt idx="10">
                  <c:v>-19.196660000000001</c:v>
                </c:pt>
                <c:pt idx="11">
                  <c:v>-19.240449999999942</c:v>
                </c:pt>
                <c:pt idx="12">
                  <c:v>-19.286860000000001</c:v>
                </c:pt>
                <c:pt idx="13">
                  <c:v>-19.33541</c:v>
                </c:pt>
                <c:pt idx="14">
                  <c:v>-19.385549999999935</c:v>
                </c:pt>
                <c:pt idx="15">
                  <c:v>-19.43683</c:v>
                </c:pt>
                <c:pt idx="16">
                  <c:v>-19.488949999999942</c:v>
                </c:pt>
                <c:pt idx="17">
                  <c:v>-19.541860000000028</c:v>
                </c:pt>
                <c:pt idx="18">
                  <c:v>-19.595770000000002</c:v>
                </c:pt>
                <c:pt idx="19">
                  <c:v>-19.651100000000028</c:v>
                </c:pt>
                <c:pt idx="20">
                  <c:v>-19.708419999999954</c:v>
                </c:pt>
                <c:pt idx="21">
                  <c:v>-19.768339999999935</c:v>
                </c:pt>
                <c:pt idx="22">
                  <c:v>-19.831370000000028</c:v>
                </c:pt>
                <c:pt idx="23">
                  <c:v>-19.897790000000001</c:v>
                </c:pt>
                <c:pt idx="24">
                  <c:v>-19.967609999999965</c:v>
                </c:pt>
                <c:pt idx="25">
                  <c:v>-20.040509999999966</c:v>
                </c:pt>
                <c:pt idx="26">
                  <c:v>-20.115900000000028</c:v>
                </c:pt>
                <c:pt idx="27">
                  <c:v>-20.192979999999999</c:v>
                </c:pt>
                <c:pt idx="28">
                  <c:v>-20.270890000000001</c:v>
                </c:pt>
                <c:pt idx="29">
                  <c:v>-20.348870000000005</c:v>
                </c:pt>
                <c:pt idx="30">
                  <c:v>-20.426380000000002</c:v>
                </c:pt>
                <c:pt idx="31">
                  <c:v>-20.503250000000001</c:v>
                </c:pt>
                <c:pt idx="32">
                  <c:v>-20.579660000000001</c:v>
                </c:pt>
                <c:pt idx="33">
                  <c:v>-20.656179999999999</c:v>
                </c:pt>
                <c:pt idx="34">
                  <c:v>-20.733599999999971</c:v>
                </c:pt>
                <c:pt idx="35">
                  <c:v>-20.812840000000001</c:v>
                </c:pt>
                <c:pt idx="36">
                  <c:v>-20.894729999999971</c:v>
                </c:pt>
                <c:pt idx="37">
                  <c:v>-20.979859999999999</c:v>
                </c:pt>
                <c:pt idx="38">
                  <c:v>-21.068439999999942</c:v>
                </c:pt>
                <c:pt idx="39">
                  <c:v>-21.1602</c:v>
                </c:pt>
                <c:pt idx="40">
                  <c:v>-21.254429999999989</c:v>
                </c:pt>
                <c:pt idx="41">
                  <c:v>-21.35003</c:v>
                </c:pt>
                <c:pt idx="42">
                  <c:v>-21.445609999999935</c:v>
                </c:pt>
                <c:pt idx="43">
                  <c:v>-21.539800000000028</c:v>
                </c:pt>
                <c:pt idx="44">
                  <c:v>-21.631319999999999</c:v>
                </c:pt>
                <c:pt idx="45">
                  <c:v>-21.719280000000001</c:v>
                </c:pt>
                <c:pt idx="46">
                  <c:v>-21.803239999999967</c:v>
                </c:pt>
                <c:pt idx="47">
                  <c:v>-21.883339999999961</c:v>
                </c:pt>
                <c:pt idx="48">
                  <c:v>-21.96021999999995</c:v>
                </c:pt>
                <c:pt idx="49">
                  <c:v>-22.034939999999999</c:v>
                </c:pt>
                <c:pt idx="50">
                  <c:v>-22.108840000000001</c:v>
                </c:pt>
                <c:pt idx="51">
                  <c:v>-22.183309999999967</c:v>
                </c:pt>
                <c:pt idx="52">
                  <c:v>-22.25967</c:v>
                </c:pt>
                <c:pt idx="53">
                  <c:v>-22.338979999999999</c:v>
                </c:pt>
                <c:pt idx="54">
                  <c:v>-22.421980000000001</c:v>
                </c:pt>
                <c:pt idx="55">
                  <c:v>-22.50901</c:v>
                </c:pt>
                <c:pt idx="56">
                  <c:v>-22.60003</c:v>
                </c:pt>
                <c:pt idx="57">
                  <c:v>-22.694590000000005</c:v>
                </c:pt>
                <c:pt idx="58">
                  <c:v>-22.791899999999988</c:v>
                </c:pt>
                <c:pt idx="59">
                  <c:v>-22.890840000000001</c:v>
                </c:pt>
                <c:pt idx="60">
                  <c:v>-22.98997</c:v>
                </c:pt>
                <c:pt idx="61">
                  <c:v>-23.087599999999963</c:v>
                </c:pt>
                <c:pt idx="62">
                  <c:v>-23.18177</c:v>
                </c:pt>
                <c:pt idx="63">
                  <c:v>-23.27037</c:v>
                </c:pt>
                <c:pt idx="64">
                  <c:v>-23.351250000000036</c:v>
                </c:pt>
                <c:pt idx="65">
                  <c:v>-23.422389999999961</c:v>
                </c:pt>
                <c:pt idx="66">
                  <c:v>-23.482189999999942</c:v>
                </c:pt>
                <c:pt idx="67">
                  <c:v>-23.529679999999967</c:v>
                </c:pt>
                <c:pt idx="68">
                  <c:v>-23.564800000000005</c:v>
                </c:pt>
                <c:pt idx="69">
                  <c:v>-23.588519999999942</c:v>
                </c:pt>
                <c:pt idx="70">
                  <c:v>-23.602860000000028</c:v>
                </c:pt>
                <c:pt idx="71">
                  <c:v>-23.610690000000005</c:v>
                </c:pt>
                <c:pt idx="72">
                  <c:v>-23.615449999999989</c:v>
                </c:pt>
                <c:pt idx="73">
                  <c:v>-23.62067</c:v>
                </c:pt>
                <c:pt idx="74">
                  <c:v>-23.629449999999967</c:v>
                </c:pt>
                <c:pt idx="75">
                  <c:v>-23.644020000000001</c:v>
                </c:pt>
                <c:pt idx="76">
                  <c:v>-23.66527</c:v>
                </c:pt>
                <c:pt idx="77">
                  <c:v>-23.692509999999967</c:v>
                </c:pt>
                <c:pt idx="78">
                  <c:v>-23.72335</c:v>
                </c:pt>
                <c:pt idx="79">
                  <c:v>-23.753900000000005</c:v>
                </c:pt>
                <c:pt idx="80">
                  <c:v>-23.779150000000001</c:v>
                </c:pt>
                <c:pt idx="81">
                  <c:v>-23.793749999999942</c:v>
                </c:pt>
                <c:pt idx="82">
                  <c:v>-23.79289</c:v>
                </c:pt>
                <c:pt idx="83">
                  <c:v>-23.773309999999967</c:v>
                </c:pt>
                <c:pt idx="84">
                  <c:v>-23.734100000000005</c:v>
                </c:pt>
                <c:pt idx="85">
                  <c:v>-23.677090000000028</c:v>
                </c:pt>
                <c:pt idx="86">
                  <c:v>-23.606800000000028</c:v>
                </c:pt>
                <c:pt idx="87">
                  <c:v>-23.529789999999963</c:v>
                </c:pt>
                <c:pt idx="88">
                  <c:v>-23.453709999999965</c:v>
                </c:pt>
                <c:pt idx="89">
                  <c:v>-23.386279999999989</c:v>
                </c:pt>
                <c:pt idx="90">
                  <c:v>-23.334289999999999</c:v>
                </c:pt>
                <c:pt idx="91">
                  <c:v>-23.302790000000002</c:v>
                </c:pt>
                <c:pt idx="92">
                  <c:v>-23.294539999999966</c:v>
                </c:pt>
                <c:pt idx="93">
                  <c:v>-23.309660000000001</c:v>
                </c:pt>
                <c:pt idx="94">
                  <c:v>-23.345439999999961</c:v>
                </c:pt>
                <c:pt idx="95">
                  <c:v>-23.3965</c:v>
                </c:pt>
                <c:pt idx="96">
                  <c:v>-23.455079999999967</c:v>
                </c:pt>
                <c:pt idx="97">
                  <c:v>-23.511849999999999</c:v>
                </c:pt>
                <c:pt idx="98">
                  <c:v>-23.556970000000028</c:v>
                </c:pt>
                <c:pt idx="99">
                  <c:v>-23.581539999999961</c:v>
                </c:pt>
                <c:pt idx="100">
                  <c:v>-23.57911</c:v>
                </c:pt>
                <c:pt idx="101">
                  <c:v>-23.54682</c:v>
                </c:pt>
                <c:pt idx="102">
                  <c:v>-23.485929999999957</c:v>
                </c:pt>
                <c:pt idx="103">
                  <c:v>-23.40138</c:v>
                </c:pt>
                <c:pt idx="104">
                  <c:v>-23.300820000000005</c:v>
                </c:pt>
                <c:pt idx="105">
                  <c:v>-23.19303</c:v>
                </c:pt>
                <c:pt idx="106">
                  <c:v>-23.086559999999967</c:v>
                </c:pt>
                <c:pt idx="107">
                  <c:v>-22.988529999999933</c:v>
                </c:pt>
                <c:pt idx="108">
                  <c:v>-22.903960000000001</c:v>
                </c:pt>
                <c:pt idx="109">
                  <c:v>-22.835370000000001</c:v>
                </c:pt>
                <c:pt idx="110">
                  <c:v>-22.782899999999966</c:v>
                </c:pt>
                <c:pt idx="111">
                  <c:v>-22.744529999999965</c:v>
                </c:pt>
                <c:pt idx="112">
                  <c:v>-22.7166</c:v>
                </c:pt>
                <c:pt idx="113">
                  <c:v>-22.694479999999999</c:v>
                </c:pt>
                <c:pt idx="114">
                  <c:v>-22.673310000000001</c:v>
                </c:pt>
                <c:pt idx="115">
                  <c:v>-22.648820000000001</c:v>
                </c:pt>
                <c:pt idx="116">
                  <c:v>-22.61793000000004</c:v>
                </c:pt>
                <c:pt idx="117">
                  <c:v>-22.579239999999967</c:v>
                </c:pt>
                <c:pt idx="118">
                  <c:v>-22.533090000000001</c:v>
                </c:pt>
                <c:pt idx="119">
                  <c:v>-22.481389999999966</c:v>
                </c:pt>
                <c:pt idx="120">
                  <c:v>-22.427040000000002</c:v>
                </c:pt>
                <c:pt idx="121">
                  <c:v>-22.37341</c:v>
                </c:pt>
                <c:pt idx="122">
                  <c:v>-22.323619999999963</c:v>
                </c:pt>
                <c:pt idx="123">
                  <c:v>-22.280049999999942</c:v>
                </c:pt>
                <c:pt idx="124">
                  <c:v>-22.244009999999989</c:v>
                </c:pt>
                <c:pt idx="125">
                  <c:v>-22.215589999999967</c:v>
                </c:pt>
                <c:pt idx="126">
                  <c:v>-22.193760000000001</c:v>
                </c:pt>
                <c:pt idx="127">
                  <c:v>-22.17661</c:v>
                </c:pt>
                <c:pt idx="128">
                  <c:v>-22.161729999999967</c:v>
                </c:pt>
                <c:pt idx="129">
                  <c:v>-22.14668</c:v>
                </c:pt>
                <c:pt idx="130">
                  <c:v>-22.12941</c:v>
                </c:pt>
                <c:pt idx="131">
                  <c:v>-22.108689999999989</c:v>
                </c:pt>
                <c:pt idx="132">
                  <c:v>-22.084209999999967</c:v>
                </c:pt>
                <c:pt idx="133">
                  <c:v>-22.05668</c:v>
                </c:pt>
                <c:pt idx="134">
                  <c:v>-22.02758</c:v>
                </c:pt>
                <c:pt idx="135">
                  <c:v>-21.998899999999967</c:v>
                </c:pt>
                <c:pt idx="136">
                  <c:v>-21.972659999999966</c:v>
                </c:pt>
                <c:pt idx="137">
                  <c:v>-21.950629999999954</c:v>
                </c:pt>
                <c:pt idx="138">
                  <c:v>-21.933959999999999</c:v>
                </c:pt>
                <c:pt idx="139">
                  <c:v>-21.923029999999965</c:v>
                </c:pt>
                <c:pt idx="140">
                  <c:v>-21.91741</c:v>
                </c:pt>
                <c:pt idx="141">
                  <c:v>-21.915959999999988</c:v>
                </c:pt>
                <c:pt idx="142">
                  <c:v>-21.917069999999999</c:v>
                </c:pt>
                <c:pt idx="143">
                  <c:v>-21.918970000000005</c:v>
                </c:pt>
                <c:pt idx="144">
                  <c:v>-21.920029999999965</c:v>
                </c:pt>
                <c:pt idx="145">
                  <c:v>-21.919119999999989</c:v>
                </c:pt>
                <c:pt idx="146">
                  <c:v>-21.915759999999967</c:v>
                </c:pt>
                <c:pt idx="147">
                  <c:v>-21.910219999999967</c:v>
                </c:pt>
                <c:pt idx="148">
                  <c:v>-21.903439999999957</c:v>
                </c:pt>
                <c:pt idx="149">
                  <c:v>-21.896840000000001</c:v>
                </c:pt>
                <c:pt idx="150">
                  <c:v>-21.892029999999963</c:v>
                </c:pt>
                <c:pt idx="151">
                  <c:v>-21.89048</c:v>
                </c:pt>
                <c:pt idx="152">
                  <c:v>-21.89329</c:v>
                </c:pt>
                <c:pt idx="153">
                  <c:v>-21.900980000000001</c:v>
                </c:pt>
                <c:pt idx="154">
                  <c:v>-21.91339</c:v>
                </c:pt>
                <c:pt idx="155">
                  <c:v>-21.929749999999935</c:v>
                </c:pt>
                <c:pt idx="156">
                  <c:v>-21.948789999999942</c:v>
                </c:pt>
                <c:pt idx="157">
                  <c:v>-21.969019999999961</c:v>
                </c:pt>
                <c:pt idx="158">
                  <c:v>-21.988989999999966</c:v>
                </c:pt>
                <c:pt idx="159">
                  <c:v>-22.007549999999963</c:v>
                </c:pt>
                <c:pt idx="160">
                  <c:v>-22.024090000000001</c:v>
                </c:pt>
                <c:pt idx="161">
                  <c:v>-22.038650000000001</c:v>
                </c:pt>
                <c:pt idx="162">
                  <c:v>-22.051909999999999</c:v>
                </c:pt>
                <c:pt idx="163">
                  <c:v>-22.065019999999965</c:v>
                </c:pt>
                <c:pt idx="164">
                  <c:v>-22.079419999999967</c:v>
                </c:pt>
                <c:pt idx="165">
                  <c:v>-22.096529999999966</c:v>
                </c:pt>
                <c:pt idx="166">
                  <c:v>-22.117480000000036</c:v>
                </c:pt>
                <c:pt idx="167">
                  <c:v>-22.142939999999989</c:v>
                </c:pt>
                <c:pt idx="168">
                  <c:v>-22.172940000000001</c:v>
                </c:pt>
                <c:pt idx="169">
                  <c:v>-22.206910000000001</c:v>
                </c:pt>
                <c:pt idx="170">
                  <c:v>-22.243749999999935</c:v>
                </c:pt>
                <c:pt idx="171">
                  <c:v>-22.282050000000002</c:v>
                </c:pt>
                <c:pt idx="172">
                  <c:v>-22.320329999999963</c:v>
                </c:pt>
                <c:pt idx="173">
                  <c:v>-22.357340000000001</c:v>
                </c:pt>
                <c:pt idx="174">
                  <c:v>-22.392309999999963</c:v>
                </c:pt>
                <c:pt idx="175">
                  <c:v>-22.425049999999942</c:v>
                </c:pt>
                <c:pt idx="176">
                  <c:v>-22.45607</c:v>
                </c:pt>
                <c:pt idx="177">
                  <c:v>-22.486439999999945</c:v>
                </c:pt>
                <c:pt idx="178">
                  <c:v>-22.517560000000028</c:v>
                </c:pt>
                <c:pt idx="179">
                  <c:v>-22.550960000000028</c:v>
                </c:pt>
                <c:pt idx="180">
                  <c:v>-22.587969999999999</c:v>
                </c:pt>
                <c:pt idx="181">
                  <c:v>-22.629439999999967</c:v>
                </c:pt>
                <c:pt idx="182">
                  <c:v>-22.675660000000001</c:v>
                </c:pt>
                <c:pt idx="183">
                  <c:v>-22.726199999999967</c:v>
                </c:pt>
                <c:pt idx="184">
                  <c:v>-22.780029999999961</c:v>
                </c:pt>
                <c:pt idx="185">
                  <c:v>-22.83569</c:v>
                </c:pt>
                <c:pt idx="186">
                  <c:v>-22.891529999999989</c:v>
                </c:pt>
                <c:pt idx="187">
                  <c:v>-22.946019999999965</c:v>
                </c:pt>
                <c:pt idx="188">
                  <c:v>-22.998069999999963</c:v>
                </c:pt>
                <c:pt idx="189">
                  <c:v>-23.047239999999967</c:v>
                </c:pt>
                <c:pt idx="190">
                  <c:v>-23.093830000000001</c:v>
                </c:pt>
                <c:pt idx="191">
                  <c:v>-23.13886000000004</c:v>
                </c:pt>
                <c:pt idx="192">
                  <c:v>-23.183859999999999</c:v>
                </c:pt>
                <c:pt idx="193">
                  <c:v>-23.230639999999966</c:v>
                </c:pt>
                <c:pt idx="194">
                  <c:v>-23.280889999999989</c:v>
                </c:pt>
                <c:pt idx="195">
                  <c:v>-23.335889999999999</c:v>
                </c:pt>
                <c:pt idx="196">
                  <c:v>-23.396280000000001</c:v>
                </c:pt>
                <c:pt idx="197">
                  <c:v>-23.4619</c:v>
                </c:pt>
                <c:pt idx="198">
                  <c:v>-23.531820000000028</c:v>
                </c:pt>
                <c:pt idx="199">
                  <c:v>-23.604420000000001</c:v>
                </c:pt>
                <c:pt idx="200">
                  <c:v>-23.67774</c:v>
                </c:pt>
                <c:pt idx="201">
                  <c:v>-23.749779999999966</c:v>
                </c:pt>
                <c:pt idx="202">
                  <c:v>-23.818890000000028</c:v>
                </c:pt>
                <c:pt idx="203">
                  <c:v>-23.884129999999967</c:v>
                </c:pt>
                <c:pt idx="204">
                  <c:v>-23.945459999999965</c:v>
                </c:pt>
                <c:pt idx="205">
                  <c:v>-24.003789999999967</c:v>
                </c:pt>
                <c:pt idx="206">
                  <c:v>-24.060849999999967</c:v>
                </c:pt>
                <c:pt idx="207">
                  <c:v>-24.118860000000044</c:v>
                </c:pt>
                <c:pt idx="208">
                  <c:v>-24.180140000000002</c:v>
                </c:pt>
                <c:pt idx="209">
                  <c:v>-24.246670000000002</c:v>
                </c:pt>
                <c:pt idx="210">
                  <c:v>-24.319680000000005</c:v>
                </c:pt>
                <c:pt idx="211">
                  <c:v>-24.399439999999963</c:v>
                </c:pt>
                <c:pt idx="212">
                  <c:v>-24.485119999999934</c:v>
                </c:pt>
                <c:pt idx="213">
                  <c:v>-24.57485000000004</c:v>
                </c:pt>
                <c:pt idx="214">
                  <c:v>-24.666029999999989</c:v>
                </c:pt>
                <c:pt idx="215">
                  <c:v>-24.755709999999965</c:v>
                </c:pt>
                <c:pt idx="216">
                  <c:v>-24.841200000000001</c:v>
                </c:pt>
                <c:pt idx="217">
                  <c:v>-24.920539999999942</c:v>
                </c:pt>
                <c:pt idx="218">
                  <c:v>-24.993019999999966</c:v>
                </c:pt>
                <c:pt idx="219">
                  <c:v>-25.05941</c:v>
                </c:pt>
                <c:pt idx="220">
                  <c:v>-25.121890000000036</c:v>
                </c:pt>
                <c:pt idx="221">
                  <c:v>-25.18375</c:v>
                </c:pt>
                <c:pt idx="222">
                  <c:v>-25.248860000000001</c:v>
                </c:pt>
                <c:pt idx="223">
                  <c:v>-25.320969999999999</c:v>
                </c:pt>
                <c:pt idx="224">
                  <c:v>-25.403089999999967</c:v>
                </c:pt>
                <c:pt idx="225">
                  <c:v>-25.496880000000001</c:v>
                </c:pt>
                <c:pt idx="226">
                  <c:v>-25.602229999999967</c:v>
                </c:pt>
                <c:pt idx="227">
                  <c:v>-25.717050000000036</c:v>
                </c:pt>
                <c:pt idx="228">
                  <c:v>-25.837350000000036</c:v>
                </c:pt>
                <c:pt idx="229">
                  <c:v>-25.957560000000001</c:v>
                </c:pt>
                <c:pt idx="230">
                  <c:v>-26.07124</c:v>
                </c:pt>
                <c:pt idx="231">
                  <c:v>-26.172039999999971</c:v>
                </c:pt>
                <c:pt idx="232">
                  <c:v>-26.254890000000028</c:v>
                </c:pt>
                <c:pt idx="233">
                  <c:v>-26.317010000000028</c:v>
                </c:pt>
                <c:pt idx="234">
                  <c:v>-26.358650000000001</c:v>
                </c:pt>
                <c:pt idx="235">
                  <c:v>-26.383219999999966</c:v>
                </c:pt>
                <c:pt idx="236">
                  <c:v>-26.396860000000036</c:v>
                </c:pt>
                <c:pt idx="237">
                  <c:v>-26.407529999999966</c:v>
                </c:pt>
                <c:pt idx="238">
                  <c:v>-26.42381</c:v>
                </c:pt>
                <c:pt idx="239">
                  <c:v>-26.453859999999999</c:v>
                </c:pt>
                <c:pt idx="240">
                  <c:v>-26.5045</c:v>
                </c:pt>
                <c:pt idx="241">
                  <c:v>-26.580549999999942</c:v>
                </c:pt>
                <c:pt idx="242">
                  <c:v>-26.684439999999967</c:v>
                </c:pt>
                <c:pt idx="243">
                  <c:v>-26.816040000000001</c:v>
                </c:pt>
                <c:pt idx="244">
                  <c:v>-26.972639999999934</c:v>
                </c:pt>
                <c:pt idx="245">
                  <c:v>-27.149069999999988</c:v>
                </c:pt>
                <c:pt idx="246">
                  <c:v>-27.338170000000005</c:v>
                </c:pt>
                <c:pt idx="247">
                  <c:v>-27.531379999999999</c:v>
                </c:pt>
                <c:pt idx="248">
                  <c:v>-27.719750000000001</c:v>
                </c:pt>
                <c:pt idx="249">
                  <c:v>-27.895099999999989</c:v>
                </c:pt>
                <c:pt idx="250">
                  <c:v>-28.051269999999999</c:v>
                </c:pt>
                <c:pt idx="251">
                  <c:v>-28.18506</c:v>
                </c:pt>
                <c:pt idx="252">
                  <c:v>-28.296749999999943</c:v>
                </c:pt>
                <c:pt idx="253">
                  <c:v>-28.38983</c:v>
                </c:pt>
                <c:pt idx="254">
                  <c:v>-28.470199999999963</c:v>
                </c:pt>
                <c:pt idx="255">
                  <c:v>-28.544960000000028</c:v>
                </c:pt>
                <c:pt idx="256">
                  <c:v>-28.621210000000001</c:v>
                </c:pt>
                <c:pt idx="257">
                  <c:v>-28.704930000000001</c:v>
                </c:pt>
                <c:pt idx="258">
                  <c:v>-28.800329999999967</c:v>
                </c:pt>
                <c:pt idx="259">
                  <c:v>-28.909439999999961</c:v>
                </c:pt>
                <c:pt idx="260">
                  <c:v>-29.0321</c:v>
                </c:pt>
                <c:pt idx="261">
                  <c:v>-29.166160000000001</c:v>
                </c:pt>
                <c:pt idx="262">
                  <c:v>-29.30797000000004</c:v>
                </c:pt>
                <c:pt idx="263">
                  <c:v>-29.453039999999966</c:v>
                </c:pt>
                <c:pt idx="264">
                  <c:v>-29.596810000000001</c:v>
                </c:pt>
                <c:pt idx="265">
                  <c:v>-29.735419999999966</c:v>
                </c:pt>
                <c:pt idx="266">
                  <c:v>-29.86637</c:v>
                </c:pt>
                <c:pt idx="267">
                  <c:v>-29.988909999999965</c:v>
                </c:pt>
                <c:pt idx="268">
                  <c:v>-30.104089999999999</c:v>
                </c:pt>
                <c:pt idx="269">
                  <c:v>-30.214479999999988</c:v>
                </c:pt>
                <c:pt idx="270">
                  <c:v>-30.32357</c:v>
                </c:pt>
                <c:pt idx="271">
                  <c:v>-30.435099999999963</c:v>
                </c:pt>
                <c:pt idx="272">
                  <c:v>-30.552419999999966</c:v>
                </c:pt>
                <c:pt idx="273">
                  <c:v>-30.677890000000041</c:v>
                </c:pt>
                <c:pt idx="274">
                  <c:v>-30.812629999999967</c:v>
                </c:pt>
                <c:pt idx="275">
                  <c:v>-30.95635</c:v>
                </c:pt>
                <c:pt idx="276">
                  <c:v>-31.107520000000001</c:v>
                </c:pt>
                <c:pt idx="277">
                  <c:v>-31.263639999999942</c:v>
                </c:pt>
                <c:pt idx="278">
                  <c:v>-31.421739999999957</c:v>
                </c:pt>
                <c:pt idx="279">
                  <c:v>-31.57891</c:v>
                </c:pt>
                <c:pt idx="280">
                  <c:v>-31.732880000000005</c:v>
                </c:pt>
                <c:pt idx="281">
                  <c:v>-31.882389999999965</c:v>
                </c:pt>
                <c:pt idx="282">
                  <c:v>-32.027450000000002</c:v>
                </c:pt>
                <c:pt idx="283">
                  <c:v>-32.169330000000073</c:v>
                </c:pt>
                <c:pt idx="284">
                  <c:v>-32.310229999999997</c:v>
                </c:pt>
                <c:pt idx="285">
                  <c:v>-32.452930000000002</c:v>
                </c:pt>
                <c:pt idx="286">
                  <c:v>-32.60022</c:v>
                </c:pt>
                <c:pt idx="287">
                  <c:v>-32.754440000000002</c:v>
                </c:pt>
                <c:pt idx="288">
                  <c:v>-32.917140000000003</c:v>
                </c:pt>
                <c:pt idx="289">
                  <c:v>-33.088830000000002</c:v>
                </c:pt>
                <c:pt idx="290">
                  <c:v>-33.268950000000075</c:v>
                </c:pt>
                <c:pt idx="291">
                  <c:v>-33.456060000000001</c:v>
                </c:pt>
                <c:pt idx="292">
                  <c:v>-33.648110000000074</c:v>
                </c:pt>
                <c:pt idx="293">
                  <c:v>-33.842869999999998</c:v>
                </c:pt>
                <c:pt idx="294">
                  <c:v>-34.038360000000011</c:v>
                </c:pt>
                <c:pt idx="295">
                  <c:v>-34.233280000000001</c:v>
                </c:pt>
                <c:pt idx="296">
                  <c:v>-34.427250000000001</c:v>
                </c:pt>
                <c:pt idx="297">
                  <c:v>-34.620920000000012</c:v>
                </c:pt>
                <c:pt idx="298">
                  <c:v>-34.815869999999997</c:v>
                </c:pt>
                <c:pt idx="299">
                  <c:v>-35.014299999999999</c:v>
                </c:pt>
                <c:pt idx="300">
                  <c:v>-35.218690000000002</c:v>
                </c:pt>
                <c:pt idx="301">
                  <c:v>-35.4313</c:v>
                </c:pt>
                <c:pt idx="302">
                  <c:v>-35.653960000000005</c:v>
                </c:pt>
                <c:pt idx="303">
                  <c:v>-35.887720000000002</c:v>
                </c:pt>
                <c:pt idx="304">
                  <c:v>-36.132870000000011</c:v>
                </c:pt>
                <c:pt idx="305">
                  <c:v>-36.389049999999997</c:v>
                </c:pt>
                <c:pt idx="306">
                  <c:v>-36.655460000000005</c:v>
                </c:pt>
                <c:pt idx="307">
                  <c:v>-36.931260000000002</c:v>
                </c:pt>
                <c:pt idx="308">
                  <c:v>-37.215980000000002</c:v>
                </c:pt>
                <c:pt idx="309">
                  <c:v>-37.509840000000004</c:v>
                </c:pt>
                <c:pt idx="310">
                  <c:v>-37.814009999999996</c:v>
                </c:pt>
                <c:pt idx="311">
                  <c:v>-38.13064</c:v>
                </c:pt>
                <c:pt idx="312">
                  <c:v>-38.462630000000011</c:v>
                </c:pt>
                <c:pt idx="313">
                  <c:v>-38.81335</c:v>
                </c:pt>
                <c:pt idx="314">
                  <c:v>-39.186040000000006</c:v>
                </c:pt>
                <c:pt idx="315">
                  <c:v>-39.583330000000011</c:v>
                </c:pt>
                <c:pt idx="316">
                  <c:v>-40.00665</c:v>
                </c:pt>
                <c:pt idx="317">
                  <c:v>-40.455879999999993</c:v>
                </c:pt>
                <c:pt idx="318">
                  <c:v>-40.929080000000006</c:v>
                </c:pt>
                <c:pt idx="319">
                  <c:v>-41.422630000000012</c:v>
                </c:pt>
                <c:pt idx="320">
                  <c:v>-41.931710000000002</c:v>
                </c:pt>
                <c:pt idx="321">
                  <c:v>-42.451229999999995</c:v>
                </c:pt>
                <c:pt idx="322">
                  <c:v>-42.977260000000001</c:v>
                </c:pt>
                <c:pt idx="323">
                  <c:v>-43.508530000000057</c:v>
                </c:pt>
                <c:pt idx="324">
                  <c:v>-44.047969999999999</c:v>
                </c:pt>
                <c:pt idx="325">
                  <c:v>-44.603680000000004</c:v>
                </c:pt>
                <c:pt idx="326">
                  <c:v>-45.18927</c:v>
                </c:pt>
                <c:pt idx="327">
                  <c:v>-45.823520000000002</c:v>
                </c:pt>
                <c:pt idx="328">
                  <c:v>-46.529920000000011</c:v>
                </c:pt>
                <c:pt idx="329">
                  <c:v>-47.336510000000011</c:v>
                </c:pt>
                <c:pt idx="330">
                  <c:v>-48.276650000000011</c:v>
                </c:pt>
                <c:pt idx="331">
                  <c:v>-49.391660000000002</c:v>
                </c:pt>
                <c:pt idx="332">
                  <c:v>-50.736650000000012</c:v>
                </c:pt>
                <c:pt idx="333">
                  <c:v>-52.392830000000011</c:v>
                </c:pt>
                <c:pt idx="334">
                  <c:v>-54.495500000000057</c:v>
                </c:pt>
                <c:pt idx="335">
                  <c:v>-57.307740000000003</c:v>
                </c:pt>
                <c:pt idx="336">
                  <c:v>-61.473030000000001</c:v>
                </c:pt>
                <c:pt idx="337">
                  <c:v>-69.484120000000146</c:v>
                </c:pt>
                <c:pt idx="338">
                  <c:v>-74.14036999999999</c:v>
                </c:pt>
                <c:pt idx="339">
                  <c:v>-63.381229999999995</c:v>
                </c:pt>
                <c:pt idx="340">
                  <c:v>-58.710600000000007</c:v>
                </c:pt>
                <c:pt idx="341">
                  <c:v>-55.712680000000006</c:v>
                </c:pt>
                <c:pt idx="342">
                  <c:v>-53.487769999999998</c:v>
                </c:pt>
                <c:pt idx="343">
                  <c:v>-51.699490000000011</c:v>
                </c:pt>
                <c:pt idx="344">
                  <c:v>-50.187889999999996</c:v>
                </c:pt>
                <c:pt idx="345">
                  <c:v>-48.867710000000002</c:v>
                </c:pt>
                <c:pt idx="346">
                  <c:v>-47.69106</c:v>
                </c:pt>
                <c:pt idx="347">
                  <c:v>-46.630180000000003</c:v>
                </c:pt>
                <c:pt idx="348">
                  <c:v>-45.668360000000057</c:v>
                </c:pt>
                <c:pt idx="349">
                  <c:v>-44.794620000000002</c:v>
                </c:pt>
                <c:pt idx="350">
                  <c:v>-44.000590000000003</c:v>
                </c:pt>
                <c:pt idx="351">
                  <c:v>-43.278740000000013</c:v>
                </c:pt>
                <c:pt idx="352">
                  <c:v>-42.621490000000001</c:v>
                </c:pt>
                <c:pt idx="353">
                  <c:v>-42.020790000000012</c:v>
                </c:pt>
                <c:pt idx="354">
                  <c:v>-41.468220000000002</c:v>
                </c:pt>
                <c:pt idx="355">
                  <c:v>-40.95523</c:v>
                </c:pt>
                <c:pt idx="356">
                  <c:v>-40.473610000000001</c:v>
                </c:pt>
                <c:pt idx="357">
                  <c:v>-40.016060000000003</c:v>
                </c:pt>
                <c:pt idx="358">
                  <c:v>-39.576660000000004</c:v>
                </c:pt>
                <c:pt idx="359">
                  <c:v>-39.151269999999997</c:v>
                </c:pt>
                <c:pt idx="360">
                  <c:v>-38.73762</c:v>
                </c:pt>
                <c:pt idx="361">
                  <c:v>-38.335170000000012</c:v>
                </c:pt>
                <c:pt idx="362">
                  <c:v>-37.944749999999999</c:v>
                </c:pt>
                <c:pt idx="363">
                  <c:v>-37.567950000000003</c:v>
                </c:pt>
                <c:pt idx="364">
                  <c:v>-37.206580000000002</c:v>
                </c:pt>
                <c:pt idx="365">
                  <c:v>-36.862140000000011</c:v>
                </c:pt>
                <c:pt idx="366">
                  <c:v>-36.535390000000056</c:v>
                </c:pt>
                <c:pt idx="367">
                  <c:v>-36.226190000000074</c:v>
                </c:pt>
                <c:pt idx="368">
                  <c:v>-35.933410000000002</c:v>
                </c:pt>
                <c:pt idx="369">
                  <c:v>-35.655110000000057</c:v>
                </c:pt>
                <c:pt idx="370">
                  <c:v>-35.388730000000002</c:v>
                </c:pt>
                <c:pt idx="371">
                  <c:v>-35.131510000000013</c:v>
                </c:pt>
                <c:pt idx="372">
                  <c:v>-34.880859999999998</c:v>
                </c:pt>
                <c:pt idx="373">
                  <c:v>-34.634700000000002</c:v>
                </c:pt>
                <c:pt idx="374">
                  <c:v>-34.391750000000002</c:v>
                </c:pt>
                <c:pt idx="375">
                  <c:v>-34.151600000000002</c:v>
                </c:pt>
                <c:pt idx="376">
                  <c:v>-33.914740000000002</c:v>
                </c:pt>
                <c:pt idx="377">
                  <c:v>-33.682330000000057</c:v>
                </c:pt>
                <c:pt idx="378">
                  <c:v>-33.455920000000006</c:v>
                </c:pt>
                <c:pt idx="379">
                  <c:v>-33.237080000000006</c:v>
                </c:pt>
                <c:pt idx="380">
                  <c:v>-33.027140000000003</c:v>
                </c:pt>
                <c:pt idx="381">
                  <c:v>-32.826860000000003</c:v>
                </c:pt>
                <c:pt idx="382">
                  <c:v>-32.636360000000003</c:v>
                </c:pt>
                <c:pt idx="383">
                  <c:v>-32.454979999999999</c:v>
                </c:pt>
                <c:pt idx="384">
                  <c:v>-32.28145</c:v>
                </c:pt>
                <c:pt idx="385">
                  <c:v>-32.113980000000005</c:v>
                </c:pt>
                <c:pt idx="386">
                  <c:v>-31.950579999999967</c:v>
                </c:pt>
                <c:pt idx="387">
                  <c:v>-31.789299999999965</c:v>
                </c:pt>
                <c:pt idx="388">
                  <c:v>-31.628529999999966</c:v>
                </c:pt>
                <c:pt idx="389">
                  <c:v>-31.467219999999966</c:v>
                </c:pt>
                <c:pt idx="390">
                  <c:v>-31.305070000000001</c:v>
                </c:pt>
                <c:pt idx="391">
                  <c:v>-31.142469999999989</c:v>
                </c:pt>
                <c:pt idx="392">
                  <c:v>-30.98048999999995</c:v>
                </c:pt>
                <c:pt idx="393">
                  <c:v>-30.820679999999989</c:v>
                </c:pt>
                <c:pt idx="394">
                  <c:v>-30.664809999999999</c:v>
                </c:pt>
                <c:pt idx="395">
                  <c:v>-30.514679999999988</c:v>
                </c:pt>
                <c:pt idx="396">
                  <c:v>-30.371849999999988</c:v>
                </c:pt>
                <c:pt idx="397">
                  <c:v>-30.237480000000001</c:v>
                </c:pt>
                <c:pt idx="398">
                  <c:v>-30.112259999999999</c:v>
                </c:pt>
                <c:pt idx="399">
                  <c:v>-29.99635</c:v>
                </c:pt>
                <c:pt idx="400">
                  <c:v>-29.889389999999967</c:v>
                </c:pt>
                <c:pt idx="401">
                  <c:v>-29.790619999999965</c:v>
                </c:pt>
                <c:pt idx="402">
                  <c:v>-29.698969999999999</c:v>
                </c:pt>
                <c:pt idx="403">
                  <c:v>-29.613199999999999</c:v>
                </c:pt>
                <c:pt idx="404">
                  <c:v>-29.532019999999989</c:v>
                </c:pt>
                <c:pt idx="405">
                  <c:v>-29.454249999999963</c:v>
                </c:pt>
                <c:pt idx="406">
                  <c:v>-29.378869999999999</c:v>
                </c:pt>
                <c:pt idx="407">
                  <c:v>-29.305099999999989</c:v>
                </c:pt>
                <c:pt idx="408">
                  <c:v>-29.232419999999966</c:v>
                </c:pt>
                <c:pt idx="409">
                  <c:v>-29.160550000000001</c:v>
                </c:pt>
                <c:pt idx="410">
                  <c:v>-29.089449999999943</c:v>
                </c:pt>
                <c:pt idx="411">
                  <c:v>-29.01923</c:v>
                </c:pt>
                <c:pt idx="412">
                  <c:v>-28.950129999999966</c:v>
                </c:pt>
                <c:pt idx="413">
                  <c:v>-28.882469999999966</c:v>
                </c:pt>
                <c:pt idx="414">
                  <c:v>-28.816579999999988</c:v>
                </c:pt>
                <c:pt idx="415">
                  <c:v>-28.752849999999967</c:v>
                </c:pt>
                <c:pt idx="416">
                  <c:v>-28.69163</c:v>
                </c:pt>
                <c:pt idx="417">
                  <c:v>-28.633260000000028</c:v>
                </c:pt>
                <c:pt idx="418">
                  <c:v>-28.578050000000001</c:v>
                </c:pt>
                <c:pt idx="419">
                  <c:v>-28.526250000000001</c:v>
                </c:pt>
                <c:pt idx="420">
                  <c:v>-28.478069999999967</c:v>
                </c:pt>
                <c:pt idx="421">
                  <c:v>-28.433610000000002</c:v>
                </c:pt>
                <c:pt idx="422">
                  <c:v>-28.39292</c:v>
                </c:pt>
                <c:pt idx="423">
                  <c:v>-28.355910000000005</c:v>
                </c:pt>
                <c:pt idx="424">
                  <c:v>-28.322429999999965</c:v>
                </c:pt>
                <c:pt idx="425">
                  <c:v>-28.292259999999967</c:v>
                </c:pt>
                <c:pt idx="426">
                  <c:v>-28.265129999999942</c:v>
                </c:pt>
                <c:pt idx="427">
                  <c:v>-28.240769999999966</c:v>
                </c:pt>
                <c:pt idx="428">
                  <c:v>-28.218979999999988</c:v>
                </c:pt>
                <c:pt idx="429">
                  <c:v>-28.199619999999989</c:v>
                </c:pt>
                <c:pt idx="430">
                  <c:v>-28.182670000000002</c:v>
                </c:pt>
                <c:pt idx="431">
                  <c:v>-28.168229999999966</c:v>
                </c:pt>
                <c:pt idx="432">
                  <c:v>-28.15652</c:v>
                </c:pt>
                <c:pt idx="433">
                  <c:v>-28.147839999999999</c:v>
                </c:pt>
                <c:pt idx="434">
                  <c:v>-28.142519999999966</c:v>
                </c:pt>
                <c:pt idx="435">
                  <c:v>-28.140860000000028</c:v>
                </c:pt>
                <c:pt idx="436">
                  <c:v>-28.14312</c:v>
                </c:pt>
                <c:pt idx="437">
                  <c:v>-28.149439999999963</c:v>
                </c:pt>
                <c:pt idx="438">
                  <c:v>-28.159810000000036</c:v>
                </c:pt>
                <c:pt idx="439">
                  <c:v>-28.174130000000005</c:v>
                </c:pt>
                <c:pt idx="440">
                  <c:v>-28.192170000000001</c:v>
                </c:pt>
                <c:pt idx="441">
                  <c:v>-28.213650000000001</c:v>
                </c:pt>
                <c:pt idx="442">
                  <c:v>-28.23827</c:v>
                </c:pt>
                <c:pt idx="443">
                  <c:v>-28.265819999999966</c:v>
                </c:pt>
                <c:pt idx="444">
                  <c:v>-28.29617</c:v>
                </c:pt>
                <c:pt idx="445">
                  <c:v>-28.329350000000005</c:v>
                </c:pt>
                <c:pt idx="446">
                  <c:v>-28.36552999999995</c:v>
                </c:pt>
                <c:pt idx="447">
                  <c:v>-28.405009999999965</c:v>
                </c:pt>
                <c:pt idx="448">
                  <c:v>-28.448179999999965</c:v>
                </c:pt>
                <c:pt idx="449">
                  <c:v>-28.495450000000002</c:v>
                </c:pt>
                <c:pt idx="450">
                  <c:v>-28.547170000000001</c:v>
                </c:pt>
                <c:pt idx="451">
                  <c:v>-28.603639999999967</c:v>
                </c:pt>
                <c:pt idx="452">
                  <c:v>-28.664960000000036</c:v>
                </c:pt>
                <c:pt idx="453">
                  <c:v>-28.731120000000001</c:v>
                </c:pt>
                <c:pt idx="454">
                  <c:v>-28.801950000000041</c:v>
                </c:pt>
                <c:pt idx="455">
                  <c:v>-28.877189999999999</c:v>
                </c:pt>
                <c:pt idx="456">
                  <c:v>-28.956539999999961</c:v>
                </c:pt>
                <c:pt idx="457">
                  <c:v>-29.039729999999967</c:v>
                </c:pt>
                <c:pt idx="458">
                  <c:v>-29.12659</c:v>
                </c:pt>
                <c:pt idx="459">
                  <c:v>-29.217120000000001</c:v>
                </c:pt>
                <c:pt idx="460">
                  <c:v>-29.311460000000036</c:v>
                </c:pt>
                <c:pt idx="461">
                  <c:v>-29.409949999999963</c:v>
                </c:pt>
                <c:pt idx="462">
                  <c:v>-29.513030000000001</c:v>
                </c:pt>
                <c:pt idx="463">
                  <c:v>-29.621210000000001</c:v>
                </c:pt>
                <c:pt idx="464">
                  <c:v>-29.73496000000004</c:v>
                </c:pt>
                <c:pt idx="465">
                  <c:v>-29.854659999999999</c:v>
                </c:pt>
                <c:pt idx="466">
                  <c:v>-29.980529999999945</c:v>
                </c:pt>
                <c:pt idx="467">
                  <c:v>-30.1126</c:v>
                </c:pt>
                <c:pt idx="468">
                  <c:v>-30.250699999999963</c:v>
                </c:pt>
                <c:pt idx="469">
                  <c:v>-30.39452</c:v>
                </c:pt>
                <c:pt idx="470">
                  <c:v>-30.543659999999971</c:v>
                </c:pt>
                <c:pt idx="471">
                  <c:v>-30.69772</c:v>
                </c:pt>
                <c:pt idx="472">
                  <c:v>-30.85641</c:v>
                </c:pt>
                <c:pt idx="473">
                  <c:v>-31.019570000000005</c:v>
                </c:pt>
                <c:pt idx="474">
                  <c:v>-31.187249999999967</c:v>
                </c:pt>
                <c:pt idx="475">
                  <c:v>-31.359680000000001</c:v>
                </c:pt>
                <c:pt idx="476">
                  <c:v>-31.537250000000036</c:v>
                </c:pt>
                <c:pt idx="477">
                  <c:v>-31.720359999999989</c:v>
                </c:pt>
                <c:pt idx="478">
                  <c:v>-31.909339999999954</c:v>
                </c:pt>
                <c:pt idx="479">
                  <c:v>-32.104350000000011</c:v>
                </c:pt>
                <c:pt idx="480">
                  <c:v>-32.305230000000002</c:v>
                </c:pt>
                <c:pt idx="481">
                  <c:v>-32.511459999999992</c:v>
                </c:pt>
                <c:pt idx="482">
                  <c:v>-32.722110000000114</c:v>
                </c:pt>
                <c:pt idx="483">
                  <c:v>-32.935940000000002</c:v>
                </c:pt>
                <c:pt idx="484">
                  <c:v>-33.151389999999999</c:v>
                </c:pt>
                <c:pt idx="485">
                  <c:v>-33.366750000000003</c:v>
                </c:pt>
                <c:pt idx="486">
                  <c:v>-33.580280000000002</c:v>
                </c:pt>
                <c:pt idx="487">
                  <c:v>-33.790260000000011</c:v>
                </c:pt>
                <c:pt idx="488">
                  <c:v>-33.995060000000002</c:v>
                </c:pt>
                <c:pt idx="489">
                  <c:v>-34.193050000000056</c:v>
                </c:pt>
                <c:pt idx="490">
                  <c:v>-34.382580000000004</c:v>
                </c:pt>
                <c:pt idx="491">
                  <c:v>-34.561700000000002</c:v>
                </c:pt>
                <c:pt idx="492">
                  <c:v>-34.72810000000009</c:v>
                </c:pt>
                <c:pt idx="493">
                  <c:v>-34.878889999999998</c:v>
                </c:pt>
                <c:pt idx="494">
                  <c:v>-35.010640000000002</c:v>
                </c:pt>
                <c:pt idx="495">
                  <c:v>-35.119480000000003</c:v>
                </c:pt>
                <c:pt idx="496">
                  <c:v>-35.20138</c:v>
                </c:pt>
                <c:pt idx="497">
                  <c:v>-35.252510000000065</c:v>
                </c:pt>
                <c:pt idx="498">
                  <c:v>-35.269800000000011</c:v>
                </c:pt>
                <c:pt idx="499">
                  <c:v>-35.251240000000003</c:v>
                </c:pt>
                <c:pt idx="500">
                  <c:v>-35.196190000000065</c:v>
                </c:pt>
                <c:pt idx="501">
                  <c:v>-35.105370000000057</c:v>
                </c:pt>
                <c:pt idx="502">
                  <c:v>-34.980659999999993</c:v>
                </c:pt>
                <c:pt idx="503">
                  <c:v>-34.824780000000004</c:v>
                </c:pt>
                <c:pt idx="504">
                  <c:v>-34.640820000000005</c:v>
                </c:pt>
                <c:pt idx="505">
                  <c:v>-34.431980000000003</c:v>
                </c:pt>
                <c:pt idx="506">
                  <c:v>-34.201260000000005</c:v>
                </c:pt>
                <c:pt idx="507">
                  <c:v>-33.951429999999995</c:v>
                </c:pt>
                <c:pt idx="508">
                  <c:v>-33.685030000000012</c:v>
                </c:pt>
                <c:pt idx="509">
                  <c:v>-33.404469999999996</c:v>
                </c:pt>
                <c:pt idx="510">
                  <c:v>-33.112120000000012</c:v>
                </c:pt>
                <c:pt idx="511">
                  <c:v>-32.810409999999997</c:v>
                </c:pt>
                <c:pt idx="512">
                  <c:v>-32.501760000000004</c:v>
                </c:pt>
                <c:pt idx="513">
                  <c:v>-32.18862</c:v>
                </c:pt>
                <c:pt idx="514">
                  <c:v>-31.873280000000001</c:v>
                </c:pt>
                <c:pt idx="515">
                  <c:v>-31.557800000000036</c:v>
                </c:pt>
                <c:pt idx="516">
                  <c:v>-31.2439</c:v>
                </c:pt>
                <c:pt idx="517">
                  <c:v>-30.932919999999989</c:v>
                </c:pt>
                <c:pt idx="518">
                  <c:v>-30.62576</c:v>
                </c:pt>
                <c:pt idx="519">
                  <c:v>-30.322980000000001</c:v>
                </c:pt>
                <c:pt idx="520">
                  <c:v>-30.024799999999967</c:v>
                </c:pt>
                <c:pt idx="521">
                  <c:v>-29.731259999999999</c:v>
                </c:pt>
                <c:pt idx="522">
                  <c:v>-29.442299999999943</c:v>
                </c:pt>
                <c:pt idx="523">
                  <c:v>-29.157880000000041</c:v>
                </c:pt>
                <c:pt idx="524">
                  <c:v>-28.877990000000036</c:v>
                </c:pt>
                <c:pt idx="525">
                  <c:v>-28.60275</c:v>
                </c:pt>
                <c:pt idx="526">
                  <c:v>-28.332370000000001</c:v>
                </c:pt>
                <c:pt idx="527">
                  <c:v>-28.067129999999967</c:v>
                </c:pt>
                <c:pt idx="528">
                  <c:v>-27.807320000000001</c:v>
                </c:pt>
                <c:pt idx="529">
                  <c:v>-27.553180000000001</c:v>
                </c:pt>
                <c:pt idx="530">
                  <c:v>-27.304900000000028</c:v>
                </c:pt>
                <c:pt idx="531">
                  <c:v>-27.062489999999961</c:v>
                </c:pt>
                <c:pt idx="532">
                  <c:v>-26.825869999999988</c:v>
                </c:pt>
                <c:pt idx="533">
                  <c:v>-26.594819999999999</c:v>
                </c:pt>
                <c:pt idx="534">
                  <c:v>-26.369050000000001</c:v>
                </c:pt>
                <c:pt idx="535">
                  <c:v>-26.148219999999963</c:v>
                </c:pt>
                <c:pt idx="536">
                  <c:v>-25.932019999999966</c:v>
                </c:pt>
                <c:pt idx="537">
                  <c:v>-25.72017</c:v>
                </c:pt>
                <c:pt idx="538">
                  <c:v>-25.512509999999967</c:v>
                </c:pt>
                <c:pt idx="539">
                  <c:v>-25.308969999999999</c:v>
                </c:pt>
                <c:pt idx="540">
                  <c:v>-25.109559999999988</c:v>
                </c:pt>
                <c:pt idx="541">
                  <c:v>-24.914359999999999</c:v>
                </c:pt>
                <c:pt idx="542">
                  <c:v>-24.723479999999967</c:v>
                </c:pt>
                <c:pt idx="543">
                  <c:v>-24.537009999999999</c:v>
                </c:pt>
                <c:pt idx="544">
                  <c:v>-24.355</c:v>
                </c:pt>
                <c:pt idx="545">
                  <c:v>-24.177420000000001</c:v>
                </c:pt>
                <c:pt idx="546">
                  <c:v>-24.00414</c:v>
                </c:pt>
                <c:pt idx="547">
                  <c:v>-23.835000000000001</c:v>
                </c:pt>
                <c:pt idx="548">
                  <c:v>-23.669729999999966</c:v>
                </c:pt>
                <c:pt idx="549">
                  <c:v>-23.508089999999989</c:v>
                </c:pt>
                <c:pt idx="550">
                  <c:v>-23.34984</c:v>
                </c:pt>
                <c:pt idx="551">
                  <c:v>-23.194780000000005</c:v>
                </c:pt>
                <c:pt idx="552">
                  <c:v>-23.042789999999961</c:v>
                </c:pt>
                <c:pt idx="553">
                  <c:v>-22.893809999999988</c:v>
                </c:pt>
                <c:pt idx="554">
                  <c:v>-22.747879999999999</c:v>
                </c:pt>
                <c:pt idx="555">
                  <c:v>-22.605080000000001</c:v>
                </c:pt>
                <c:pt idx="556">
                  <c:v>-22.465499999999942</c:v>
                </c:pt>
                <c:pt idx="557">
                  <c:v>-22.329249999999963</c:v>
                </c:pt>
                <c:pt idx="558">
                  <c:v>-22.196390000000001</c:v>
                </c:pt>
                <c:pt idx="559">
                  <c:v>-22.066929999999989</c:v>
                </c:pt>
                <c:pt idx="560">
                  <c:v>-21.940819999999967</c:v>
                </c:pt>
                <c:pt idx="561">
                  <c:v>-21.817930000000036</c:v>
                </c:pt>
                <c:pt idx="562">
                  <c:v>-21.69811</c:v>
                </c:pt>
                <c:pt idx="563">
                  <c:v>-21.581189999999989</c:v>
                </c:pt>
                <c:pt idx="564">
                  <c:v>-21.46697</c:v>
                </c:pt>
                <c:pt idx="565">
                  <c:v>-21.355329999999967</c:v>
                </c:pt>
                <c:pt idx="566">
                  <c:v>-21.24616</c:v>
                </c:pt>
                <c:pt idx="567">
                  <c:v>-21.139410000000005</c:v>
                </c:pt>
                <c:pt idx="568">
                  <c:v>-21.03509</c:v>
                </c:pt>
                <c:pt idx="569">
                  <c:v>-20.933239999999966</c:v>
                </c:pt>
                <c:pt idx="570">
                  <c:v>-20.833929999999999</c:v>
                </c:pt>
                <c:pt idx="571">
                  <c:v>-20.737189999999988</c:v>
                </c:pt>
                <c:pt idx="572">
                  <c:v>-20.643049999999967</c:v>
                </c:pt>
                <c:pt idx="573">
                  <c:v>-20.551500000000001</c:v>
                </c:pt>
                <c:pt idx="574">
                  <c:v>-20.462459999999961</c:v>
                </c:pt>
                <c:pt idx="575">
                  <c:v>-20.37584</c:v>
                </c:pt>
                <c:pt idx="576">
                  <c:v>-20.291499999999989</c:v>
                </c:pt>
                <c:pt idx="577">
                  <c:v>-20.209309999999967</c:v>
                </c:pt>
                <c:pt idx="578">
                  <c:v>-20.129149999999989</c:v>
                </c:pt>
                <c:pt idx="579">
                  <c:v>-20.050950000000036</c:v>
                </c:pt>
                <c:pt idx="580">
                  <c:v>-19.97466</c:v>
                </c:pt>
                <c:pt idx="581">
                  <c:v>-19.900319999999965</c:v>
                </c:pt>
                <c:pt idx="582">
                  <c:v>-19.827999999999999</c:v>
                </c:pt>
                <c:pt idx="583">
                  <c:v>-19.757800000000028</c:v>
                </c:pt>
                <c:pt idx="584">
                  <c:v>-19.689830000000001</c:v>
                </c:pt>
                <c:pt idx="585">
                  <c:v>-19.624169999999999</c:v>
                </c:pt>
                <c:pt idx="586">
                  <c:v>-19.560890000000001</c:v>
                </c:pt>
                <c:pt idx="587">
                  <c:v>-19.499980000000001</c:v>
                </c:pt>
                <c:pt idx="588">
                  <c:v>-19.441389999999963</c:v>
                </c:pt>
                <c:pt idx="589">
                  <c:v>-19.385009999999966</c:v>
                </c:pt>
                <c:pt idx="590">
                  <c:v>-19.33071</c:v>
                </c:pt>
                <c:pt idx="591">
                  <c:v>-19.278329999999961</c:v>
                </c:pt>
                <c:pt idx="592">
                  <c:v>-19.227739999999965</c:v>
                </c:pt>
                <c:pt idx="593">
                  <c:v>-19.178830000000001</c:v>
                </c:pt>
                <c:pt idx="594">
                  <c:v>-19.131560000000036</c:v>
                </c:pt>
                <c:pt idx="595">
                  <c:v>-19.085929999999966</c:v>
                </c:pt>
                <c:pt idx="596">
                  <c:v>-19.042019999999965</c:v>
                </c:pt>
                <c:pt idx="597">
                  <c:v>-18.999939999999967</c:v>
                </c:pt>
                <c:pt idx="598">
                  <c:v>-18.959790000000002</c:v>
                </c:pt>
                <c:pt idx="599">
                  <c:v>-18.921709999999965</c:v>
                </c:pt>
                <c:pt idx="600">
                  <c:v>-18.885750000000002</c:v>
                </c:pt>
                <c:pt idx="601">
                  <c:v>-18.851959999999998</c:v>
                </c:pt>
                <c:pt idx="602">
                  <c:v>-18.820309999999989</c:v>
                </c:pt>
                <c:pt idx="603">
                  <c:v>-18.790709999999965</c:v>
                </c:pt>
                <c:pt idx="604">
                  <c:v>-18.763029999999965</c:v>
                </c:pt>
                <c:pt idx="605">
                  <c:v>-18.73714</c:v>
                </c:pt>
                <c:pt idx="606">
                  <c:v>-18.712900000000001</c:v>
                </c:pt>
                <c:pt idx="607">
                  <c:v>-18.690190000000001</c:v>
                </c:pt>
                <c:pt idx="608">
                  <c:v>-18.668959999999988</c:v>
                </c:pt>
                <c:pt idx="609">
                  <c:v>-18.64921</c:v>
                </c:pt>
                <c:pt idx="610">
                  <c:v>-18.631000000000036</c:v>
                </c:pt>
                <c:pt idx="611">
                  <c:v>-18.614419999999999</c:v>
                </c:pt>
                <c:pt idx="612">
                  <c:v>-18.599589999999989</c:v>
                </c:pt>
                <c:pt idx="613">
                  <c:v>-18.586649999999942</c:v>
                </c:pt>
                <c:pt idx="614">
                  <c:v>-18.575690000000002</c:v>
                </c:pt>
                <c:pt idx="615">
                  <c:v>-18.566739999999943</c:v>
                </c:pt>
                <c:pt idx="616">
                  <c:v>-18.559809999999999</c:v>
                </c:pt>
                <c:pt idx="617">
                  <c:v>-18.554819999999999</c:v>
                </c:pt>
                <c:pt idx="618">
                  <c:v>-18.551659999999988</c:v>
                </c:pt>
                <c:pt idx="619">
                  <c:v>-18.5502</c:v>
                </c:pt>
                <c:pt idx="620">
                  <c:v>-18.5503</c:v>
                </c:pt>
                <c:pt idx="621">
                  <c:v>-18.551850000000044</c:v>
                </c:pt>
                <c:pt idx="622">
                  <c:v>-18.554770000000001</c:v>
                </c:pt>
                <c:pt idx="623">
                  <c:v>-18.559069999999988</c:v>
                </c:pt>
                <c:pt idx="624">
                  <c:v>-18.564800000000005</c:v>
                </c:pt>
                <c:pt idx="625">
                  <c:v>-18.572039999999966</c:v>
                </c:pt>
                <c:pt idx="626">
                  <c:v>-18.580939999999963</c:v>
                </c:pt>
                <c:pt idx="627">
                  <c:v>-18.591609999999989</c:v>
                </c:pt>
                <c:pt idx="628">
                  <c:v>-18.604150000000036</c:v>
                </c:pt>
                <c:pt idx="629">
                  <c:v>-18.61862</c:v>
                </c:pt>
                <c:pt idx="630">
                  <c:v>-18.63503</c:v>
                </c:pt>
                <c:pt idx="631">
                  <c:v>-18.653289999999988</c:v>
                </c:pt>
                <c:pt idx="632">
                  <c:v>-18.673310000000001</c:v>
                </c:pt>
                <c:pt idx="633">
                  <c:v>-18.694949999999999</c:v>
                </c:pt>
                <c:pt idx="634">
                  <c:v>-18.718050000000005</c:v>
                </c:pt>
                <c:pt idx="635">
                  <c:v>-18.742499999999957</c:v>
                </c:pt>
                <c:pt idx="636">
                  <c:v>-18.768219999999943</c:v>
                </c:pt>
                <c:pt idx="637">
                  <c:v>-18.795190000000002</c:v>
                </c:pt>
                <c:pt idx="638">
                  <c:v>-18.823460000000001</c:v>
                </c:pt>
                <c:pt idx="639">
                  <c:v>-18.853110000000001</c:v>
                </c:pt>
                <c:pt idx="640">
                  <c:v>-18.884260000000001</c:v>
                </c:pt>
                <c:pt idx="641">
                  <c:v>-18.917050000000028</c:v>
                </c:pt>
                <c:pt idx="642">
                  <c:v>-18.951560000000001</c:v>
                </c:pt>
                <c:pt idx="643">
                  <c:v>-18.987860000000001</c:v>
                </c:pt>
                <c:pt idx="644">
                  <c:v>-19.025929999999967</c:v>
                </c:pt>
                <c:pt idx="645">
                  <c:v>-19.065719999999942</c:v>
                </c:pt>
                <c:pt idx="646">
                  <c:v>-19.107080000000028</c:v>
                </c:pt>
                <c:pt idx="647">
                  <c:v>-19.149880000000028</c:v>
                </c:pt>
                <c:pt idx="648">
                  <c:v>-19.193940000000001</c:v>
                </c:pt>
                <c:pt idx="649">
                  <c:v>-19.239139999999967</c:v>
                </c:pt>
                <c:pt idx="650">
                  <c:v>-19.285369999999954</c:v>
                </c:pt>
                <c:pt idx="651">
                  <c:v>-19.332599999999989</c:v>
                </c:pt>
                <c:pt idx="652">
                  <c:v>-19.380870000000005</c:v>
                </c:pt>
                <c:pt idx="653">
                  <c:v>-19.430250000000001</c:v>
                </c:pt>
                <c:pt idx="654">
                  <c:v>-19.480839999999965</c:v>
                </c:pt>
                <c:pt idx="655">
                  <c:v>-19.53276</c:v>
                </c:pt>
                <c:pt idx="656">
                  <c:v>-19.586069999999989</c:v>
                </c:pt>
                <c:pt idx="657">
                  <c:v>-19.640789999999971</c:v>
                </c:pt>
                <c:pt idx="658">
                  <c:v>-19.696880000000029</c:v>
                </c:pt>
                <c:pt idx="659">
                  <c:v>-19.754239999999989</c:v>
                </c:pt>
                <c:pt idx="660">
                  <c:v>-19.81269</c:v>
                </c:pt>
                <c:pt idx="661">
                  <c:v>-19.872029999999967</c:v>
                </c:pt>
                <c:pt idx="662">
                  <c:v>-19.93207</c:v>
                </c:pt>
                <c:pt idx="663">
                  <c:v>-19.992639999999945</c:v>
                </c:pt>
                <c:pt idx="664">
                  <c:v>-20.053609999999967</c:v>
                </c:pt>
                <c:pt idx="665">
                  <c:v>-20.114940000000036</c:v>
                </c:pt>
                <c:pt idx="666">
                  <c:v>-20.17662</c:v>
                </c:pt>
                <c:pt idx="667">
                  <c:v>-20.238729999999954</c:v>
                </c:pt>
                <c:pt idx="668">
                  <c:v>-20.30132</c:v>
                </c:pt>
                <c:pt idx="669">
                  <c:v>-20.364470000000001</c:v>
                </c:pt>
                <c:pt idx="670">
                  <c:v>-20.428179999999966</c:v>
                </c:pt>
                <c:pt idx="671">
                  <c:v>-20.492399999999961</c:v>
                </c:pt>
                <c:pt idx="672">
                  <c:v>-20.557009999999988</c:v>
                </c:pt>
                <c:pt idx="673">
                  <c:v>-20.621790000000001</c:v>
                </c:pt>
                <c:pt idx="674">
                  <c:v>-20.686489999999971</c:v>
                </c:pt>
                <c:pt idx="675">
                  <c:v>-20.750830000000001</c:v>
                </c:pt>
                <c:pt idx="676">
                  <c:v>-20.814530000000001</c:v>
                </c:pt>
                <c:pt idx="677">
                  <c:v>-20.877379999999999</c:v>
                </c:pt>
                <c:pt idx="678">
                  <c:v>-20.939219999999967</c:v>
                </c:pt>
                <c:pt idx="679">
                  <c:v>-20.999980000000001</c:v>
                </c:pt>
                <c:pt idx="680">
                  <c:v>-21.059650000000001</c:v>
                </c:pt>
                <c:pt idx="681">
                  <c:v>-21.118279999999999</c:v>
                </c:pt>
                <c:pt idx="682">
                  <c:v>-21.175889999999999</c:v>
                </c:pt>
                <c:pt idx="683">
                  <c:v>-21.232489999999967</c:v>
                </c:pt>
                <c:pt idx="684">
                  <c:v>-21.288009999999961</c:v>
                </c:pt>
                <c:pt idx="685">
                  <c:v>-21.342300000000002</c:v>
                </c:pt>
                <c:pt idx="686">
                  <c:v>-21.395109999999967</c:v>
                </c:pt>
                <c:pt idx="687">
                  <c:v>-21.446129999999961</c:v>
                </c:pt>
                <c:pt idx="688">
                  <c:v>-21.494980000000005</c:v>
                </c:pt>
                <c:pt idx="689">
                  <c:v>-21.541329999999967</c:v>
                </c:pt>
                <c:pt idx="690">
                  <c:v>-21.584869999999999</c:v>
                </c:pt>
                <c:pt idx="691">
                  <c:v>-21.625399999999971</c:v>
                </c:pt>
                <c:pt idx="692">
                  <c:v>-21.662800000000001</c:v>
                </c:pt>
                <c:pt idx="693">
                  <c:v>-21.697070000000029</c:v>
                </c:pt>
                <c:pt idx="694">
                  <c:v>-21.728289999999966</c:v>
                </c:pt>
                <c:pt idx="695">
                  <c:v>-21.756550000000001</c:v>
                </c:pt>
                <c:pt idx="696">
                  <c:v>-21.781949999999963</c:v>
                </c:pt>
                <c:pt idx="697">
                  <c:v>-21.804510000000001</c:v>
                </c:pt>
                <c:pt idx="698">
                  <c:v>-21.824169999999999</c:v>
                </c:pt>
                <c:pt idx="699">
                  <c:v>-21.840769999999971</c:v>
                </c:pt>
                <c:pt idx="700">
                  <c:v>-21.854060000000036</c:v>
                </c:pt>
                <c:pt idx="701">
                  <c:v>-21.863759999999989</c:v>
                </c:pt>
                <c:pt idx="702">
                  <c:v>-21.86955</c:v>
                </c:pt>
                <c:pt idx="703">
                  <c:v>-21.871220000000001</c:v>
                </c:pt>
                <c:pt idx="704">
                  <c:v>-21.868609999999954</c:v>
                </c:pt>
                <c:pt idx="705">
                  <c:v>-21.861729999999966</c:v>
                </c:pt>
                <c:pt idx="706">
                  <c:v>-21.850709999999989</c:v>
                </c:pt>
                <c:pt idx="707">
                  <c:v>-21.83578</c:v>
                </c:pt>
                <c:pt idx="708">
                  <c:v>-21.81725000000004</c:v>
                </c:pt>
                <c:pt idx="709">
                  <c:v>-21.79542999999995</c:v>
                </c:pt>
                <c:pt idx="710">
                  <c:v>-21.77056</c:v>
                </c:pt>
                <c:pt idx="711">
                  <c:v>-21.742829999999966</c:v>
                </c:pt>
                <c:pt idx="712">
                  <c:v>-21.712299999999967</c:v>
                </c:pt>
                <c:pt idx="713">
                  <c:v>-21.678909999999988</c:v>
                </c:pt>
                <c:pt idx="714">
                  <c:v>-21.642539999999954</c:v>
                </c:pt>
                <c:pt idx="715">
                  <c:v>-21.60303</c:v>
                </c:pt>
                <c:pt idx="716">
                  <c:v>-21.56025</c:v>
                </c:pt>
                <c:pt idx="717">
                  <c:v>-21.514160000000036</c:v>
                </c:pt>
                <c:pt idx="718">
                  <c:v>-21.464829999999989</c:v>
                </c:pt>
                <c:pt idx="719">
                  <c:v>-21.412439999999961</c:v>
                </c:pt>
                <c:pt idx="720">
                  <c:v>-21.357309999999988</c:v>
                </c:pt>
                <c:pt idx="721">
                  <c:v>-21.29984</c:v>
                </c:pt>
                <c:pt idx="722">
                  <c:v>-21.240469999999963</c:v>
                </c:pt>
                <c:pt idx="723">
                  <c:v>-21.179590000000001</c:v>
                </c:pt>
                <c:pt idx="724">
                  <c:v>-21.117540000000005</c:v>
                </c:pt>
                <c:pt idx="725">
                  <c:v>-21.054539999999989</c:v>
                </c:pt>
                <c:pt idx="726">
                  <c:v>-20.990709999999961</c:v>
                </c:pt>
                <c:pt idx="727">
                  <c:v>-20.926039999999961</c:v>
                </c:pt>
                <c:pt idx="728">
                  <c:v>-20.860439999999965</c:v>
                </c:pt>
                <c:pt idx="729">
                  <c:v>-20.793780000000002</c:v>
                </c:pt>
                <c:pt idx="730">
                  <c:v>-20.725950000000001</c:v>
                </c:pt>
                <c:pt idx="731">
                  <c:v>-20.65687000000004</c:v>
                </c:pt>
                <c:pt idx="732">
                  <c:v>-20.586539999999943</c:v>
                </c:pt>
                <c:pt idx="733">
                  <c:v>-20.515049999999967</c:v>
                </c:pt>
                <c:pt idx="734">
                  <c:v>-20.442539999999934</c:v>
                </c:pt>
                <c:pt idx="735">
                  <c:v>-20.369239999999966</c:v>
                </c:pt>
                <c:pt idx="736">
                  <c:v>-20.295399999999965</c:v>
                </c:pt>
                <c:pt idx="737">
                  <c:v>-20.221250000000001</c:v>
                </c:pt>
                <c:pt idx="738">
                  <c:v>-20.147020000000001</c:v>
                </c:pt>
                <c:pt idx="739">
                  <c:v>-20.07291</c:v>
                </c:pt>
                <c:pt idx="740">
                  <c:v>-19.99906</c:v>
                </c:pt>
                <c:pt idx="741">
                  <c:v>-19.925619999999935</c:v>
                </c:pt>
                <c:pt idx="742">
                  <c:v>-19.852709999999963</c:v>
                </c:pt>
                <c:pt idx="743">
                  <c:v>-19.780479999999965</c:v>
                </c:pt>
                <c:pt idx="744">
                  <c:v>-19.709099999999989</c:v>
                </c:pt>
                <c:pt idx="745">
                  <c:v>-19.638750000000005</c:v>
                </c:pt>
                <c:pt idx="746">
                  <c:v>-19.569649999999942</c:v>
                </c:pt>
                <c:pt idx="747">
                  <c:v>-19.501999999999999</c:v>
                </c:pt>
                <c:pt idx="748">
                  <c:v>-19.435960000000001</c:v>
                </c:pt>
                <c:pt idx="749">
                  <c:v>-19.371639999999989</c:v>
                </c:pt>
                <c:pt idx="750">
                  <c:v>-19.309059999999999</c:v>
                </c:pt>
                <c:pt idx="751">
                  <c:v>-19.248149999999942</c:v>
                </c:pt>
                <c:pt idx="752">
                  <c:v>-19.188739999999942</c:v>
                </c:pt>
                <c:pt idx="753">
                  <c:v>-19.130590000000005</c:v>
                </c:pt>
                <c:pt idx="754">
                  <c:v>-19.073460000000001</c:v>
                </c:pt>
                <c:pt idx="755">
                  <c:v>-19.017070000000036</c:v>
                </c:pt>
                <c:pt idx="756">
                  <c:v>-18.96125</c:v>
                </c:pt>
                <c:pt idx="757">
                  <c:v>-18.905899999999967</c:v>
                </c:pt>
                <c:pt idx="758">
                  <c:v>-18.851030000000005</c:v>
                </c:pt>
                <c:pt idx="759">
                  <c:v>-18.796769999999967</c:v>
                </c:pt>
                <c:pt idx="760">
                  <c:v>-18.743359999999971</c:v>
                </c:pt>
                <c:pt idx="761">
                  <c:v>-18.691099999999999</c:v>
                </c:pt>
                <c:pt idx="762">
                  <c:v>-18.640270000000001</c:v>
                </c:pt>
                <c:pt idx="763">
                  <c:v>-18.591139999999989</c:v>
                </c:pt>
                <c:pt idx="764">
                  <c:v>-18.543900000000001</c:v>
                </c:pt>
                <c:pt idx="765">
                  <c:v>-18.498609999999942</c:v>
                </c:pt>
                <c:pt idx="766">
                  <c:v>-18.455219999999965</c:v>
                </c:pt>
                <c:pt idx="767">
                  <c:v>-18.41358</c:v>
                </c:pt>
                <c:pt idx="768">
                  <c:v>-18.373480000000001</c:v>
                </c:pt>
                <c:pt idx="769">
                  <c:v>-18.334660000000028</c:v>
                </c:pt>
                <c:pt idx="770">
                  <c:v>-18.29692</c:v>
                </c:pt>
                <c:pt idx="771">
                  <c:v>-18.260109999999965</c:v>
                </c:pt>
                <c:pt idx="772">
                  <c:v>-18.22419</c:v>
                </c:pt>
                <c:pt idx="773">
                  <c:v>-18.189229999999963</c:v>
                </c:pt>
                <c:pt idx="774">
                  <c:v>-18.1554</c:v>
                </c:pt>
                <c:pt idx="775">
                  <c:v>-18.122920000000001</c:v>
                </c:pt>
                <c:pt idx="776">
                  <c:v>-18.09206</c:v>
                </c:pt>
                <c:pt idx="777">
                  <c:v>-18.063039999999965</c:v>
                </c:pt>
                <c:pt idx="778">
                  <c:v>-18.036020000000001</c:v>
                </c:pt>
                <c:pt idx="779">
                  <c:v>-18.01105000000004</c:v>
                </c:pt>
                <c:pt idx="780">
                  <c:v>-17.988069999999961</c:v>
                </c:pt>
                <c:pt idx="781">
                  <c:v>-17.966929999999966</c:v>
                </c:pt>
                <c:pt idx="782">
                  <c:v>-17.947399999999963</c:v>
                </c:pt>
                <c:pt idx="783">
                  <c:v>-17.92925</c:v>
                </c:pt>
                <c:pt idx="784">
                  <c:v>-17.91225</c:v>
                </c:pt>
                <c:pt idx="785">
                  <c:v>-17.896280000000001</c:v>
                </c:pt>
                <c:pt idx="786">
                  <c:v>-17.88129</c:v>
                </c:pt>
                <c:pt idx="787">
                  <c:v>-17.867360000000001</c:v>
                </c:pt>
                <c:pt idx="788">
                  <c:v>-17.854669999999999</c:v>
                </c:pt>
                <c:pt idx="789">
                  <c:v>-17.843450000000001</c:v>
                </c:pt>
                <c:pt idx="790">
                  <c:v>-17.833970000000036</c:v>
                </c:pt>
                <c:pt idx="791">
                  <c:v>-17.826440000000002</c:v>
                </c:pt>
                <c:pt idx="792">
                  <c:v>-17.821020000000001</c:v>
                </c:pt>
                <c:pt idx="793">
                  <c:v>-17.817740000000001</c:v>
                </c:pt>
                <c:pt idx="794">
                  <c:v>-17.816520000000001</c:v>
                </c:pt>
                <c:pt idx="795">
                  <c:v>-17.817170000000036</c:v>
                </c:pt>
                <c:pt idx="796">
                  <c:v>-17.819450000000028</c:v>
                </c:pt>
                <c:pt idx="797">
                  <c:v>-17.823080000000001</c:v>
                </c:pt>
                <c:pt idx="798">
                  <c:v>-17.827850000000044</c:v>
                </c:pt>
                <c:pt idx="799">
                  <c:v>-17.83361</c:v>
                </c:pt>
                <c:pt idx="800">
                  <c:v>-17.840330000000002</c:v>
                </c:pt>
                <c:pt idx="801">
                  <c:v>-17.848109999999963</c:v>
                </c:pt>
                <c:pt idx="802">
                  <c:v>-17.857160000000036</c:v>
                </c:pt>
                <c:pt idx="803">
                  <c:v>-17.867760000000001</c:v>
                </c:pt>
                <c:pt idx="804">
                  <c:v>-17.880189999999967</c:v>
                </c:pt>
                <c:pt idx="805">
                  <c:v>-17.8947</c:v>
                </c:pt>
                <c:pt idx="806">
                  <c:v>-17.911460000000005</c:v>
                </c:pt>
                <c:pt idx="807">
                  <c:v>-17.930479999999989</c:v>
                </c:pt>
                <c:pt idx="808">
                  <c:v>-17.95168</c:v>
                </c:pt>
                <c:pt idx="809">
                  <c:v>-17.974830000000001</c:v>
                </c:pt>
                <c:pt idx="810">
                  <c:v>-17.999629999999957</c:v>
                </c:pt>
                <c:pt idx="811">
                  <c:v>-18.025779999999965</c:v>
                </c:pt>
                <c:pt idx="812">
                  <c:v>-18.05302</c:v>
                </c:pt>
                <c:pt idx="813">
                  <c:v>-18.08118</c:v>
                </c:pt>
                <c:pt idx="814">
                  <c:v>-18.110240000000001</c:v>
                </c:pt>
                <c:pt idx="815">
                  <c:v>-18.140339999999963</c:v>
                </c:pt>
                <c:pt idx="816">
                  <c:v>-18.171710000000001</c:v>
                </c:pt>
                <c:pt idx="817">
                  <c:v>-18.204689999999989</c:v>
                </c:pt>
                <c:pt idx="818">
                  <c:v>-18.239609999999967</c:v>
                </c:pt>
                <c:pt idx="819">
                  <c:v>-18.276779999999967</c:v>
                </c:pt>
                <c:pt idx="820">
                  <c:v>-18.316379999999999</c:v>
                </c:pt>
                <c:pt idx="821">
                  <c:v>-18.358419999999967</c:v>
                </c:pt>
                <c:pt idx="822">
                  <c:v>-18.402779999999961</c:v>
                </c:pt>
                <c:pt idx="823">
                  <c:v>-18.449190000000002</c:v>
                </c:pt>
                <c:pt idx="824">
                  <c:v>-18.497299999999989</c:v>
                </c:pt>
                <c:pt idx="825">
                  <c:v>-18.546719999999965</c:v>
                </c:pt>
                <c:pt idx="826">
                  <c:v>-18.59714</c:v>
                </c:pt>
                <c:pt idx="827">
                  <c:v>-18.64836</c:v>
                </c:pt>
                <c:pt idx="828">
                  <c:v>-18.70036</c:v>
                </c:pt>
                <c:pt idx="829">
                  <c:v>-18.753299999999989</c:v>
                </c:pt>
                <c:pt idx="830">
                  <c:v>-18.807459999999999</c:v>
                </c:pt>
                <c:pt idx="831">
                  <c:v>-18.86327</c:v>
                </c:pt>
                <c:pt idx="832">
                  <c:v>-18.921119999999963</c:v>
                </c:pt>
                <c:pt idx="833">
                  <c:v>-18.981389999999966</c:v>
                </c:pt>
                <c:pt idx="834">
                  <c:v>-19.04429</c:v>
                </c:pt>
                <c:pt idx="835">
                  <c:v>-19.109839999999988</c:v>
                </c:pt>
                <c:pt idx="836">
                  <c:v>-19.177879999999998</c:v>
                </c:pt>
                <c:pt idx="837">
                  <c:v>-19.248069999999963</c:v>
                </c:pt>
                <c:pt idx="838">
                  <c:v>-19.31997000000004</c:v>
                </c:pt>
                <c:pt idx="839">
                  <c:v>-19.39312</c:v>
                </c:pt>
                <c:pt idx="840">
                  <c:v>-19.467119999999966</c:v>
                </c:pt>
                <c:pt idx="841">
                  <c:v>-19.541720000000002</c:v>
                </c:pt>
                <c:pt idx="842">
                  <c:v>-19.616879999999998</c:v>
                </c:pt>
                <c:pt idx="843">
                  <c:v>-19.692779999999971</c:v>
                </c:pt>
                <c:pt idx="844">
                  <c:v>-19.769769999999966</c:v>
                </c:pt>
                <c:pt idx="845">
                  <c:v>-19.848339999999954</c:v>
                </c:pt>
                <c:pt idx="846">
                  <c:v>-19.92896</c:v>
                </c:pt>
                <c:pt idx="847">
                  <c:v>-20.012029999999989</c:v>
                </c:pt>
                <c:pt idx="848">
                  <c:v>-20.09779</c:v>
                </c:pt>
                <c:pt idx="849">
                  <c:v>-20.186219999999967</c:v>
                </c:pt>
                <c:pt idx="850">
                  <c:v>-20.277069999999988</c:v>
                </c:pt>
                <c:pt idx="851">
                  <c:v>-20.369890000000005</c:v>
                </c:pt>
                <c:pt idx="852">
                  <c:v>-20.464099999999963</c:v>
                </c:pt>
                <c:pt idx="853">
                  <c:v>-20.559100000000001</c:v>
                </c:pt>
                <c:pt idx="854">
                  <c:v>-20.654409999999999</c:v>
                </c:pt>
                <c:pt idx="855">
                  <c:v>-20.749719999999961</c:v>
                </c:pt>
                <c:pt idx="856">
                  <c:v>-20.844989999999999</c:v>
                </c:pt>
                <c:pt idx="857">
                  <c:v>-20.940439999999942</c:v>
                </c:pt>
                <c:pt idx="858">
                  <c:v>-21.03651</c:v>
                </c:pt>
                <c:pt idx="859">
                  <c:v>-21.133749999999971</c:v>
                </c:pt>
                <c:pt idx="860">
                  <c:v>-21.232690000000002</c:v>
                </c:pt>
                <c:pt idx="861">
                  <c:v>-21.333760000000005</c:v>
                </c:pt>
                <c:pt idx="862">
                  <c:v>-21.437100000000001</c:v>
                </c:pt>
                <c:pt idx="863">
                  <c:v>-21.542579999999965</c:v>
                </c:pt>
                <c:pt idx="864">
                  <c:v>-21.649760000000001</c:v>
                </c:pt>
                <c:pt idx="865">
                  <c:v>-21.757960000000036</c:v>
                </c:pt>
                <c:pt idx="866">
                  <c:v>-21.86637</c:v>
                </c:pt>
                <c:pt idx="867">
                  <c:v>-21.974209999999989</c:v>
                </c:pt>
                <c:pt idx="868">
                  <c:v>-22.080850000000005</c:v>
                </c:pt>
                <c:pt idx="869">
                  <c:v>-22.185939999999967</c:v>
                </c:pt>
                <c:pt idx="870">
                  <c:v>-22.289449999999942</c:v>
                </c:pt>
                <c:pt idx="871">
                  <c:v>-22.391649999999963</c:v>
                </c:pt>
                <c:pt idx="872">
                  <c:v>-22.493069999999989</c:v>
                </c:pt>
                <c:pt idx="873">
                  <c:v>-22.594290000000001</c:v>
                </c:pt>
                <c:pt idx="874">
                  <c:v>-22.695810000000005</c:v>
                </c:pt>
                <c:pt idx="875">
                  <c:v>-22.797899999999988</c:v>
                </c:pt>
                <c:pt idx="876">
                  <c:v>-22.900519999999954</c:v>
                </c:pt>
                <c:pt idx="877">
                  <c:v>-23.0032</c:v>
                </c:pt>
                <c:pt idx="878">
                  <c:v>-23.105170000000001</c:v>
                </c:pt>
                <c:pt idx="879">
                  <c:v>-23.205409999999965</c:v>
                </c:pt>
                <c:pt idx="880">
                  <c:v>-23.302859999999999</c:v>
                </c:pt>
                <c:pt idx="881">
                  <c:v>-23.396570000000001</c:v>
                </c:pt>
                <c:pt idx="882">
                  <c:v>-23.485869999999963</c:v>
                </c:pt>
                <c:pt idx="883">
                  <c:v>-23.570489999999989</c:v>
                </c:pt>
                <c:pt idx="884">
                  <c:v>-23.65053</c:v>
                </c:pt>
                <c:pt idx="885">
                  <c:v>-23.726429999999965</c:v>
                </c:pt>
                <c:pt idx="886">
                  <c:v>-23.798779999999965</c:v>
                </c:pt>
                <c:pt idx="887">
                  <c:v>-23.868169999999989</c:v>
                </c:pt>
                <c:pt idx="888">
                  <c:v>-23.934989999999999</c:v>
                </c:pt>
                <c:pt idx="889">
                  <c:v>-23.999289999999963</c:v>
                </c:pt>
                <c:pt idx="890">
                  <c:v>-24.060749999999942</c:v>
                </c:pt>
                <c:pt idx="891">
                  <c:v>-24.11871</c:v>
                </c:pt>
                <c:pt idx="892">
                  <c:v>-24.172260000000001</c:v>
                </c:pt>
                <c:pt idx="893">
                  <c:v>-24.220429999999954</c:v>
                </c:pt>
                <c:pt idx="894">
                  <c:v>-24.262359999999966</c:v>
                </c:pt>
                <c:pt idx="895">
                  <c:v>-24.297460000000001</c:v>
                </c:pt>
                <c:pt idx="896">
                  <c:v>-24.325500000000002</c:v>
                </c:pt>
                <c:pt idx="897">
                  <c:v>-24.346599999999967</c:v>
                </c:pt>
                <c:pt idx="898">
                  <c:v>-24.361149999999967</c:v>
                </c:pt>
                <c:pt idx="899">
                  <c:v>-24.369729999999965</c:v>
                </c:pt>
                <c:pt idx="900">
                  <c:v>-24.372890000000005</c:v>
                </c:pt>
                <c:pt idx="901">
                  <c:v>-24.371120000000001</c:v>
                </c:pt>
                <c:pt idx="902">
                  <c:v>-24.364719999999963</c:v>
                </c:pt>
                <c:pt idx="903">
                  <c:v>-24.35385000000004</c:v>
                </c:pt>
                <c:pt idx="904">
                  <c:v>-24.33859</c:v>
                </c:pt>
                <c:pt idx="905">
                  <c:v>-24.319030000000001</c:v>
                </c:pt>
                <c:pt idx="906">
                  <c:v>-24.295309999999965</c:v>
                </c:pt>
                <c:pt idx="907">
                  <c:v>-24.267669999999967</c:v>
                </c:pt>
                <c:pt idx="908">
                  <c:v>-24.23639</c:v>
                </c:pt>
                <c:pt idx="909">
                  <c:v>-24.20166</c:v>
                </c:pt>
                <c:pt idx="910">
                  <c:v>-24.16339</c:v>
                </c:pt>
                <c:pt idx="911">
                  <c:v>-24.121040000000001</c:v>
                </c:pt>
                <c:pt idx="912">
                  <c:v>-24.073519999999963</c:v>
                </c:pt>
                <c:pt idx="913">
                  <c:v>-24.019210000000001</c:v>
                </c:pt>
                <c:pt idx="914">
                  <c:v>-23.956130000000002</c:v>
                </c:pt>
                <c:pt idx="915">
                  <c:v>-23.882309999999961</c:v>
                </c:pt>
                <c:pt idx="916">
                  <c:v>-23.79626</c:v>
                </c:pt>
                <c:pt idx="917">
                  <c:v>-23.697450000000028</c:v>
                </c:pt>
                <c:pt idx="918">
                  <c:v>-23.586729999999942</c:v>
                </c:pt>
                <c:pt idx="919">
                  <c:v>-23.46650999999995</c:v>
                </c:pt>
                <c:pt idx="920">
                  <c:v>-23.34065</c:v>
                </c:pt>
                <c:pt idx="921">
                  <c:v>-23.214079999999999</c:v>
                </c:pt>
                <c:pt idx="922">
                  <c:v>-23.092209999999966</c:v>
                </c:pt>
                <c:pt idx="923">
                  <c:v>-22.980250000000002</c:v>
                </c:pt>
                <c:pt idx="924">
                  <c:v>-22.882549999999934</c:v>
                </c:pt>
                <c:pt idx="925">
                  <c:v>-22.802019999999967</c:v>
                </c:pt>
                <c:pt idx="926">
                  <c:v>-22.73976</c:v>
                </c:pt>
                <c:pt idx="927">
                  <c:v>-22.694780000000005</c:v>
                </c:pt>
                <c:pt idx="928">
                  <c:v>-22.664069999999999</c:v>
                </c:pt>
                <c:pt idx="929">
                  <c:v>-22.64284</c:v>
                </c:pt>
                <c:pt idx="930">
                  <c:v>-22.625039999999963</c:v>
                </c:pt>
                <c:pt idx="931">
                  <c:v>-22.604179999999999</c:v>
                </c:pt>
                <c:pt idx="932">
                  <c:v>-22.57432</c:v>
                </c:pt>
                <c:pt idx="933">
                  <c:v>-22.531070000000028</c:v>
                </c:pt>
                <c:pt idx="934">
                  <c:v>-22.472389999999965</c:v>
                </c:pt>
                <c:pt idx="935">
                  <c:v>-22.39892</c:v>
                </c:pt>
                <c:pt idx="936">
                  <c:v>-22.313810000000029</c:v>
                </c:pt>
                <c:pt idx="937">
                  <c:v>-22.221990000000005</c:v>
                </c:pt>
                <c:pt idx="938">
                  <c:v>-22.12921</c:v>
                </c:pt>
                <c:pt idx="939">
                  <c:v>-22.040990000000001</c:v>
                </c:pt>
                <c:pt idx="940">
                  <c:v>-21.961649999999942</c:v>
                </c:pt>
                <c:pt idx="941">
                  <c:v>-21.893719999999963</c:v>
                </c:pt>
                <c:pt idx="942">
                  <c:v>-21.837669999999999</c:v>
                </c:pt>
                <c:pt idx="943">
                  <c:v>-21.791879999999999</c:v>
                </c:pt>
                <c:pt idx="944">
                  <c:v>-21.753060000000001</c:v>
                </c:pt>
                <c:pt idx="945">
                  <c:v>-21.716889999999999</c:v>
                </c:pt>
                <c:pt idx="946">
                  <c:v>-21.678830000000001</c:v>
                </c:pt>
                <c:pt idx="947">
                  <c:v>-21.635059999999999</c:v>
                </c:pt>
                <c:pt idx="948">
                  <c:v>-21.583239999999961</c:v>
                </c:pt>
                <c:pt idx="949">
                  <c:v>-21.52299</c:v>
                </c:pt>
                <c:pt idx="950">
                  <c:v>-21.45599</c:v>
                </c:pt>
                <c:pt idx="951">
                  <c:v>-21.385509999999961</c:v>
                </c:pt>
                <c:pt idx="952">
                  <c:v>-21.31578</c:v>
                </c:pt>
                <c:pt idx="953">
                  <c:v>-21.251090000000001</c:v>
                </c:pt>
                <c:pt idx="954">
                  <c:v>-21.194949999999999</c:v>
                </c:pt>
                <c:pt idx="955">
                  <c:v>-21.149429999999967</c:v>
                </c:pt>
                <c:pt idx="956">
                  <c:v>-21.114880000000046</c:v>
                </c:pt>
                <c:pt idx="957">
                  <c:v>-21.089769999999966</c:v>
                </c:pt>
                <c:pt idx="958">
                  <c:v>-21.07104</c:v>
                </c:pt>
                <c:pt idx="959">
                  <c:v>-21.054659999999988</c:v>
                </c:pt>
                <c:pt idx="960">
                  <c:v>-21.036359999999988</c:v>
                </c:pt>
                <c:pt idx="961">
                  <c:v>-21.012539999999966</c:v>
                </c:pt>
                <c:pt idx="962">
                  <c:v>-20.981029999999965</c:v>
                </c:pt>
                <c:pt idx="963">
                  <c:v>-20.941559999999971</c:v>
                </c:pt>
                <c:pt idx="964">
                  <c:v>-20.895869999999999</c:v>
                </c:pt>
                <c:pt idx="965">
                  <c:v>-20.84731</c:v>
                </c:pt>
                <c:pt idx="966">
                  <c:v>-20.800139999999967</c:v>
                </c:pt>
                <c:pt idx="967">
                  <c:v>-20.758659999999967</c:v>
                </c:pt>
                <c:pt idx="968">
                  <c:v>-20.726379999999967</c:v>
                </c:pt>
                <c:pt idx="969">
                  <c:v>-20.70533999999995</c:v>
                </c:pt>
                <c:pt idx="970">
                  <c:v>-20.695719999999966</c:v>
                </c:pt>
                <c:pt idx="971">
                  <c:v>-20.695779999999989</c:v>
                </c:pt>
                <c:pt idx="972">
                  <c:v>-20.702129999999954</c:v>
                </c:pt>
                <c:pt idx="973">
                  <c:v>-20.710349999999963</c:v>
                </c:pt>
                <c:pt idx="974">
                  <c:v>-20.715820000000001</c:v>
                </c:pt>
                <c:pt idx="975">
                  <c:v>-20.714670000000005</c:v>
                </c:pt>
                <c:pt idx="976">
                  <c:v>-20.704650000000001</c:v>
                </c:pt>
                <c:pt idx="977">
                  <c:v>-20.685639999999943</c:v>
                </c:pt>
                <c:pt idx="978">
                  <c:v>-20.659790000000001</c:v>
                </c:pt>
                <c:pt idx="979">
                  <c:v>-20.631029999999999</c:v>
                </c:pt>
                <c:pt idx="980">
                  <c:v>-20.604279999999999</c:v>
                </c:pt>
                <c:pt idx="981">
                  <c:v>-20.58445</c:v>
                </c:pt>
                <c:pt idx="982">
                  <c:v>-20.575489999999967</c:v>
                </c:pt>
                <c:pt idx="983">
                  <c:v>-20.579619999999963</c:v>
                </c:pt>
                <c:pt idx="984">
                  <c:v>-20.596900000000005</c:v>
                </c:pt>
                <c:pt idx="985">
                  <c:v>-20.625129999999967</c:v>
                </c:pt>
                <c:pt idx="986">
                  <c:v>-20.660160000000001</c:v>
                </c:pt>
                <c:pt idx="987">
                  <c:v>-20.6966</c:v>
                </c:pt>
                <c:pt idx="988">
                  <c:v>-20.728850000000001</c:v>
                </c:pt>
                <c:pt idx="989">
                  <c:v>-20.752229999999965</c:v>
                </c:pt>
                <c:pt idx="990">
                  <c:v>-20.76408</c:v>
                </c:pt>
                <c:pt idx="991">
                  <c:v>-20.764469999999989</c:v>
                </c:pt>
                <c:pt idx="992">
                  <c:v>-20.7562</c:v>
                </c:pt>
                <c:pt idx="993">
                  <c:v>-20.74436</c:v>
                </c:pt>
                <c:pt idx="994">
                  <c:v>-20.73517</c:v>
                </c:pt>
                <c:pt idx="995">
                  <c:v>-20.734839999999988</c:v>
                </c:pt>
                <c:pt idx="996">
                  <c:v>-20.748279999999966</c:v>
                </c:pt>
                <c:pt idx="997">
                  <c:v>-20.778229999999965</c:v>
                </c:pt>
                <c:pt idx="998">
                  <c:v>-20.824639999999967</c:v>
                </c:pt>
                <c:pt idx="999">
                  <c:v>-20.884599999999967</c:v>
                </c:pt>
                <c:pt idx="1000">
                  <c:v>-20.952629999999942</c:v>
                </c:pt>
              </c:numCache>
            </c:numRef>
          </c:yVal>
          <c:smooth val="1"/>
        </c:ser>
        <c:axId val="67718144"/>
        <c:axId val="67744896"/>
      </c:scatterChart>
      <c:valAx>
        <c:axId val="67718144"/>
        <c:scaling>
          <c:orientation val="minMax"/>
          <c:max val="12"/>
          <c:min val="8"/>
        </c:scaling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Frequency</a:t>
                </a:r>
                <a:r>
                  <a:rPr lang="en-US" baseline="0"/>
                  <a:t> (GHz)</a:t>
                </a:r>
                <a:endParaRPr lang="en-US"/>
              </a:p>
            </c:rich>
          </c:tx>
        </c:title>
        <c:numFmt formatCode="General" sourceLinked="1"/>
        <c:tickLblPos val="nextTo"/>
        <c:crossAx val="67744896"/>
        <c:crossesAt val="-90"/>
        <c:crossBetween val="midCat"/>
        <c:majorUnit val="1"/>
        <c:minorUnit val="0.5"/>
      </c:valAx>
      <c:valAx>
        <c:axId val="67744896"/>
        <c:scaling>
          <c:orientation val="minMax"/>
          <c:max val="0"/>
          <c:min val="-5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baseline="0"/>
                  <a:t>S</a:t>
                </a:r>
                <a:r>
                  <a:rPr lang="en-US" baseline="-25000"/>
                  <a:t>33 </a:t>
                </a:r>
                <a:r>
                  <a:rPr lang="en-US" baseline="0"/>
                  <a:t>(dB)</a:t>
                </a:r>
                <a:endParaRPr lang="en-US"/>
              </a:p>
            </c:rich>
          </c:tx>
        </c:title>
        <c:numFmt formatCode="General" sourceLinked="1"/>
        <c:tickLblPos val="nextTo"/>
        <c:crossAx val="67718144"/>
        <c:crosses val="autoZero"/>
        <c:crossBetween val="midCat"/>
        <c:majorUnit val="10"/>
        <c:minorUnit val="5"/>
      </c:valAx>
    </c:plotArea>
    <c:legend>
      <c:legendPos val="r"/>
    </c:legend>
    <c:plotVisOnly val="1"/>
  </c:chart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sz="1400" baseline="0"/>
              <a:t>Insertion Loss; Port 2; Horz. pol.</a:t>
            </a:r>
          </a:p>
        </c:rich>
      </c:tx>
    </c:title>
    <c:plotArea>
      <c:layout/>
      <c:scatterChart>
        <c:scatterStyle val="smoothMarker"/>
        <c:ser>
          <c:idx val="0"/>
          <c:order val="0"/>
          <c:tx>
            <c:v>9.25</c:v>
          </c:tx>
          <c:marker>
            <c:symbol val="none"/>
          </c:marker>
          <c:xVal>
            <c:numRef>
              <c:f>Sheet1!$M$3:$M$1003</c:f>
              <c:numCache>
                <c:formatCode>General</c:formatCode>
                <c:ptCount val="1001"/>
                <c:pt idx="0">
                  <c:v>8</c:v>
                </c:pt>
                <c:pt idx="1">
                  <c:v>8.0040000000000013</c:v>
                </c:pt>
                <c:pt idx="2">
                  <c:v>8.0080000000000009</c:v>
                </c:pt>
                <c:pt idx="3">
                  <c:v>8.0120000000000005</c:v>
                </c:pt>
                <c:pt idx="4">
                  <c:v>8.016</c:v>
                </c:pt>
                <c:pt idx="5">
                  <c:v>8.02</c:v>
                </c:pt>
                <c:pt idx="6">
                  <c:v>8.0240000000000009</c:v>
                </c:pt>
                <c:pt idx="7">
                  <c:v>8.0280000000000005</c:v>
                </c:pt>
                <c:pt idx="8">
                  <c:v>8.032</c:v>
                </c:pt>
                <c:pt idx="9">
                  <c:v>8.0360000000000014</c:v>
                </c:pt>
                <c:pt idx="10">
                  <c:v>8.0400000000000009</c:v>
                </c:pt>
                <c:pt idx="11">
                  <c:v>8.0440000000000005</c:v>
                </c:pt>
                <c:pt idx="12">
                  <c:v>8.048</c:v>
                </c:pt>
                <c:pt idx="13">
                  <c:v>8.0520000000000067</c:v>
                </c:pt>
                <c:pt idx="14">
                  <c:v>8.0560000000000027</c:v>
                </c:pt>
                <c:pt idx="15">
                  <c:v>8.06</c:v>
                </c:pt>
                <c:pt idx="16">
                  <c:v>8.0640000000000001</c:v>
                </c:pt>
                <c:pt idx="17">
                  <c:v>8.0680000000000014</c:v>
                </c:pt>
                <c:pt idx="18">
                  <c:v>8.0720000000000027</c:v>
                </c:pt>
                <c:pt idx="19">
                  <c:v>8.0760000000000005</c:v>
                </c:pt>
                <c:pt idx="20">
                  <c:v>8.08</c:v>
                </c:pt>
                <c:pt idx="21">
                  <c:v>8.0840000000000014</c:v>
                </c:pt>
                <c:pt idx="22">
                  <c:v>8.088000000000001</c:v>
                </c:pt>
                <c:pt idx="23">
                  <c:v>8.0920000000000005</c:v>
                </c:pt>
                <c:pt idx="24">
                  <c:v>8.0960000000000001</c:v>
                </c:pt>
                <c:pt idx="25">
                  <c:v>8.1</c:v>
                </c:pt>
                <c:pt idx="26">
                  <c:v>8.104000000000001</c:v>
                </c:pt>
                <c:pt idx="27">
                  <c:v>8.1080000000000005</c:v>
                </c:pt>
                <c:pt idx="28">
                  <c:v>8.1120000000000001</c:v>
                </c:pt>
                <c:pt idx="29">
                  <c:v>8.1160000000000014</c:v>
                </c:pt>
                <c:pt idx="30">
                  <c:v>8.120000000000001</c:v>
                </c:pt>
                <c:pt idx="31">
                  <c:v>8.1240000000000006</c:v>
                </c:pt>
                <c:pt idx="32">
                  <c:v>8.1280000000000001</c:v>
                </c:pt>
                <c:pt idx="33">
                  <c:v>8.1319999999999997</c:v>
                </c:pt>
                <c:pt idx="34">
                  <c:v>8.136000000000001</c:v>
                </c:pt>
                <c:pt idx="35">
                  <c:v>8.14</c:v>
                </c:pt>
                <c:pt idx="36">
                  <c:v>8.1440000000000001</c:v>
                </c:pt>
                <c:pt idx="37">
                  <c:v>8.1479999999999997</c:v>
                </c:pt>
                <c:pt idx="38">
                  <c:v>8.1520000000000028</c:v>
                </c:pt>
                <c:pt idx="39">
                  <c:v>8.1560000000000006</c:v>
                </c:pt>
                <c:pt idx="40">
                  <c:v>8.16</c:v>
                </c:pt>
                <c:pt idx="41">
                  <c:v>8.1640000000000015</c:v>
                </c:pt>
                <c:pt idx="42">
                  <c:v>8.168000000000001</c:v>
                </c:pt>
                <c:pt idx="43">
                  <c:v>8.1720000000000006</c:v>
                </c:pt>
                <c:pt idx="44">
                  <c:v>8.1760000000000002</c:v>
                </c:pt>
                <c:pt idx="45">
                  <c:v>8.18</c:v>
                </c:pt>
                <c:pt idx="46">
                  <c:v>8.1840000000000011</c:v>
                </c:pt>
                <c:pt idx="47">
                  <c:v>8.1880000000000006</c:v>
                </c:pt>
                <c:pt idx="48">
                  <c:v>8.1920000000000002</c:v>
                </c:pt>
                <c:pt idx="49">
                  <c:v>8.1960000000000015</c:v>
                </c:pt>
                <c:pt idx="50">
                  <c:v>8.2000000000000011</c:v>
                </c:pt>
                <c:pt idx="51">
                  <c:v>8.2040000000000006</c:v>
                </c:pt>
                <c:pt idx="52">
                  <c:v>8.2080000000000002</c:v>
                </c:pt>
                <c:pt idx="53">
                  <c:v>8.2119999999999997</c:v>
                </c:pt>
                <c:pt idx="54">
                  <c:v>8.2160000000000011</c:v>
                </c:pt>
                <c:pt idx="55">
                  <c:v>8.2200000000000024</c:v>
                </c:pt>
                <c:pt idx="56">
                  <c:v>8.2240000000000002</c:v>
                </c:pt>
                <c:pt idx="57">
                  <c:v>8.2279999999999998</c:v>
                </c:pt>
                <c:pt idx="58">
                  <c:v>8.2319999999999993</c:v>
                </c:pt>
                <c:pt idx="59">
                  <c:v>8.2360000000000024</c:v>
                </c:pt>
                <c:pt idx="60">
                  <c:v>8.24</c:v>
                </c:pt>
                <c:pt idx="61">
                  <c:v>8.2439999999999998</c:v>
                </c:pt>
                <c:pt idx="62">
                  <c:v>8.2479999999999993</c:v>
                </c:pt>
                <c:pt idx="63">
                  <c:v>8.2520000000000007</c:v>
                </c:pt>
                <c:pt idx="64">
                  <c:v>8.2560000000000002</c:v>
                </c:pt>
                <c:pt idx="65">
                  <c:v>8.26</c:v>
                </c:pt>
                <c:pt idx="66">
                  <c:v>8.2640000000000011</c:v>
                </c:pt>
                <c:pt idx="67">
                  <c:v>8.2680000000000025</c:v>
                </c:pt>
                <c:pt idx="68">
                  <c:v>8.2720000000000002</c:v>
                </c:pt>
                <c:pt idx="69">
                  <c:v>8.2760000000000016</c:v>
                </c:pt>
                <c:pt idx="70">
                  <c:v>8.2800000000000011</c:v>
                </c:pt>
                <c:pt idx="71">
                  <c:v>8.2840000000000025</c:v>
                </c:pt>
                <c:pt idx="72">
                  <c:v>8.2880000000000003</c:v>
                </c:pt>
                <c:pt idx="73">
                  <c:v>8.2919999999999998</c:v>
                </c:pt>
                <c:pt idx="74">
                  <c:v>8.2960000000000012</c:v>
                </c:pt>
                <c:pt idx="75">
                  <c:v>8.3000000000000007</c:v>
                </c:pt>
                <c:pt idx="76">
                  <c:v>8.3040000000000003</c:v>
                </c:pt>
                <c:pt idx="77">
                  <c:v>8.3080000000000016</c:v>
                </c:pt>
                <c:pt idx="78">
                  <c:v>8.3120000000000047</c:v>
                </c:pt>
                <c:pt idx="79">
                  <c:v>8.3160000000000007</c:v>
                </c:pt>
                <c:pt idx="80">
                  <c:v>8.32</c:v>
                </c:pt>
                <c:pt idx="81">
                  <c:v>8.3240000000000016</c:v>
                </c:pt>
                <c:pt idx="82">
                  <c:v>8.3280000000000012</c:v>
                </c:pt>
                <c:pt idx="83">
                  <c:v>8.3320000000000007</c:v>
                </c:pt>
                <c:pt idx="84">
                  <c:v>8.3360000000000003</c:v>
                </c:pt>
                <c:pt idx="85">
                  <c:v>8.34</c:v>
                </c:pt>
                <c:pt idx="86">
                  <c:v>8.3440000000000012</c:v>
                </c:pt>
                <c:pt idx="87">
                  <c:v>8.3480000000000008</c:v>
                </c:pt>
                <c:pt idx="88">
                  <c:v>8.3520000000000181</c:v>
                </c:pt>
                <c:pt idx="89">
                  <c:v>8.3560000000000194</c:v>
                </c:pt>
                <c:pt idx="90">
                  <c:v>8.3600000000000048</c:v>
                </c:pt>
                <c:pt idx="91">
                  <c:v>8.3640000000000008</c:v>
                </c:pt>
                <c:pt idx="92">
                  <c:v>8.3680000000000003</c:v>
                </c:pt>
                <c:pt idx="93">
                  <c:v>8.3720000000000159</c:v>
                </c:pt>
                <c:pt idx="94">
                  <c:v>8.3760000000000048</c:v>
                </c:pt>
                <c:pt idx="95">
                  <c:v>8.3800000000000008</c:v>
                </c:pt>
                <c:pt idx="96">
                  <c:v>8.3840000000000003</c:v>
                </c:pt>
                <c:pt idx="97">
                  <c:v>8.3880000000000035</c:v>
                </c:pt>
                <c:pt idx="98">
                  <c:v>8.3920000000000048</c:v>
                </c:pt>
                <c:pt idx="99">
                  <c:v>8.3960000000000008</c:v>
                </c:pt>
                <c:pt idx="100">
                  <c:v>8.4</c:v>
                </c:pt>
                <c:pt idx="101">
                  <c:v>8.4040000000000035</c:v>
                </c:pt>
                <c:pt idx="102">
                  <c:v>8.4080000000000013</c:v>
                </c:pt>
                <c:pt idx="103">
                  <c:v>8.4120000000000008</c:v>
                </c:pt>
                <c:pt idx="104">
                  <c:v>8.4160000000000004</c:v>
                </c:pt>
                <c:pt idx="105">
                  <c:v>8.42</c:v>
                </c:pt>
                <c:pt idx="106">
                  <c:v>8.4240000000000013</c:v>
                </c:pt>
                <c:pt idx="107">
                  <c:v>8.4280000000000008</c:v>
                </c:pt>
                <c:pt idx="108">
                  <c:v>8.4320000000000004</c:v>
                </c:pt>
                <c:pt idx="109">
                  <c:v>8.4360000000000035</c:v>
                </c:pt>
                <c:pt idx="110">
                  <c:v>8.44</c:v>
                </c:pt>
                <c:pt idx="111">
                  <c:v>8.4440000000000008</c:v>
                </c:pt>
                <c:pt idx="112">
                  <c:v>8.4480000000000004</c:v>
                </c:pt>
                <c:pt idx="113">
                  <c:v>8.4520000000000142</c:v>
                </c:pt>
                <c:pt idx="114">
                  <c:v>8.4560000000000048</c:v>
                </c:pt>
                <c:pt idx="115">
                  <c:v>8.4600000000000026</c:v>
                </c:pt>
                <c:pt idx="116">
                  <c:v>8.4640000000000004</c:v>
                </c:pt>
                <c:pt idx="117">
                  <c:v>8.468</c:v>
                </c:pt>
                <c:pt idx="118">
                  <c:v>8.4720000000000066</c:v>
                </c:pt>
                <c:pt idx="119">
                  <c:v>8.4760000000000026</c:v>
                </c:pt>
                <c:pt idx="120">
                  <c:v>8.48</c:v>
                </c:pt>
                <c:pt idx="121">
                  <c:v>8.484</c:v>
                </c:pt>
                <c:pt idx="122">
                  <c:v>8.4880000000000013</c:v>
                </c:pt>
                <c:pt idx="123">
                  <c:v>8.4920000000000027</c:v>
                </c:pt>
                <c:pt idx="124">
                  <c:v>8.4960000000000004</c:v>
                </c:pt>
                <c:pt idx="125">
                  <c:v>8.5</c:v>
                </c:pt>
                <c:pt idx="126">
                  <c:v>8.5040000000000013</c:v>
                </c:pt>
                <c:pt idx="127">
                  <c:v>8.5080000000000009</c:v>
                </c:pt>
                <c:pt idx="128">
                  <c:v>8.5120000000000005</c:v>
                </c:pt>
                <c:pt idx="129">
                  <c:v>8.516</c:v>
                </c:pt>
                <c:pt idx="130">
                  <c:v>8.52</c:v>
                </c:pt>
                <c:pt idx="131">
                  <c:v>8.5240000000000009</c:v>
                </c:pt>
                <c:pt idx="132">
                  <c:v>8.5280000000000005</c:v>
                </c:pt>
                <c:pt idx="133">
                  <c:v>8.532</c:v>
                </c:pt>
                <c:pt idx="134">
                  <c:v>8.5360000000000014</c:v>
                </c:pt>
                <c:pt idx="135">
                  <c:v>8.5400000000000009</c:v>
                </c:pt>
                <c:pt idx="136">
                  <c:v>8.5440000000000005</c:v>
                </c:pt>
                <c:pt idx="137">
                  <c:v>8.548</c:v>
                </c:pt>
                <c:pt idx="138">
                  <c:v>8.5520000000000067</c:v>
                </c:pt>
                <c:pt idx="139">
                  <c:v>8.5560000000000027</c:v>
                </c:pt>
                <c:pt idx="140">
                  <c:v>8.56</c:v>
                </c:pt>
                <c:pt idx="141">
                  <c:v>8.5640000000000001</c:v>
                </c:pt>
                <c:pt idx="142">
                  <c:v>8.5680000000000014</c:v>
                </c:pt>
                <c:pt idx="143">
                  <c:v>8.5720000000000027</c:v>
                </c:pt>
                <c:pt idx="144">
                  <c:v>8.5760000000000005</c:v>
                </c:pt>
                <c:pt idx="145">
                  <c:v>8.58</c:v>
                </c:pt>
                <c:pt idx="146">
                  <c:v>8.5840000000000014</c:v>
                </c:pt>
                <c:pt idx="147">
                  <c:v>8.588000000000001</c:v>
                </c:pt>
                <c:pt idx="148">
                  <c:v>8.5920000000000005</c:v>
                </c:pt>
                <c:pt idx="149">
                  <c:v>8.5960000000000001</c:v>
                </c:pt>
                <c:pt idx="150">
                  <c:v>8.6000010000000024</c:v>
                </c:pt>
                <c:pt idx="151">
                  <c:v>8.604000000000001</c:v>
                </c:pt>
                <c:pt idx="152">
                  <c:v>8.6080000000000005</c:v>
                </c:pt>
                <c:pt idx="153">
                  <c:v>8.6120000000000001</c:v>
                </c:pt>
                <c:pt idx="154">
                  <c:v>8.6159990000000004</c:v>
                </c:pt>
                <c:pt idx="155">
                  <c:v>8.620000000000001</c:v>
                </c:pt>
                <c:pt idx="156">
                  <c:v>8.6240000000000006</c:v>
                </c:pt>
                <c:pt idx="157">
                  <c:v>8.6280000000000001</c:v>
                </c:pt>
                <c:pt idx="158">
                  <c:v>8.6320010000000025</c:v>
                </c:pt>
                <c:pt idx="159">
                  <c:v>8.636000000000001</c:v>
                </c:pt>
                <c:pt idx="160">
                  <c:v>8.64</c:v>
                </c:pt>
                <c:pt idx="161">
                  <c:v>8.6440000000000001</c:v>
                </c:pt>
                <c:pt idx="162">
                  <c:v>8.6479989999999987</c:v>
                </c:pt>
                <c:pt idx="163">
                  <c:v>8.6520000000000028</c:v>
                </c:pt>
                <c:pt idx="164">
                  <c:v>8.6560000000000006</c:v>
                </c:pt>
                <c:pt idx="165">
                  <c:v>8.66</c:v>
                </c:pt>
                <c:pt idx="166">
                  <c:v>8.6640010000000007</c:v>
                </c:pt>
                <c:pt idx="167">
                  <c:v>8.668000000000001</c:v>
                </c:pt>
                <c:pt idx="168">
                  <c:v>8.6720000000000006</c:v>
                </c:pt>
                <c:pt idx="169">
                  <c:v>8.6760000000000002</c:v>
                </c:pt>
                <c:pt idx="170">
                  <c:v>8.6799990000000005</c:v>
                </c:pt>
                <c:pt idx="171">
                  <c:v>8.6840000000000011</c:v>
                </c:pt>
                <c:pt idx="172">
                  <c:v>8.6880000000000006</c:v>
                </c:pt>
                <c:pt idx="173">
                  <c:v>8.6920000000000002</c:v>
                </c:pt>
                <c:pt idx="174">
                  <c:v>8.6960010000000008</c:v>
                </c:pt>
                <c:pt idx="175">
                  <c:v>8.7000000000000011</c:v>
                </c:pt>
                <c:pt idx="176">
                  <c:v>8.7040000000000006</c:v>
                </c:pt>
                <c:pt idx="177">
                  <c:v>8.7080000000000002</c:v>
                </c:pt>
                <c:pt idx="178">
                  <c:v>8.7119989999999987</c:v>
                </c:pt>
                <c:pt idx="179">
                  <c:v>8.7160000000000011</c:v>
                </c:pt>
                <c:pt idx="180">
                  <c:v>8.7200000000000024</c:v>
                </c:pt>
                <c:pt idx="181">
                  <c:v>8.7240000000000002</c:v>
                </c:pt>
                <c:pt idx="182">
                  <c:v>8.7280009999999972</c:v>
                </c:pt>
                <c:pt idx="183">
                  <c:v>8.7319999999999993</c:v>
                </c:pt>
                <c:pt idx="184">
                  <c:v>8.7360000000000024</c:v>
                </c:pt>
                <c:pt idx="185">
                  <c:v>8.74</c:v>
                </c:pt>
                <c:pt idx="186">
                  <c:v>8.7439989999999987</c:v>
                </c:pt>
                <c:pt idx="187">
                  <c:v>8.7479999999999993</c:v>
                </c:pt>
                <c:pt idx="188">
                  <c:v>8.7520000000000007</c:v>
                </c:pt>
                <c:pt idx="189">
                  <c:v>8.7560000000000002</c:v>
                </c:pt>
                <c:pt idx="190">
                  <c:v>8.7600010000000008</c:v>
                </c:pt>
                <c:pt idx="191">
                  <c:v>8.7640000000000011</c:v>
                </c:pt>
                <c:pt idx="192">
                  <c:v>8.7680000000000025</c:v>
                </c:pt>
                <c:pt idx="193">
                  <c:v>8.7720000000000002</c:v>
                </c:pt>
                <c:pt idx="194">
                  <c:v>8.7759990000000005</c:v>
                </c:pt>
                <c:pt idx="195">
                  <c:v>8.7800000000000011</c:v>
                </c:pt>
                <c:pt idx="196">
                  <c:v>8.7840000000000025</c:v>
                </c:pt>
                <c:pt idx="197">
                  <c:v>8.7880000000000003</c:v>
                </c:pt>
                <c:pt idx="198">
                  <c:v>8.7920010000000008</c:v>
                </c:pt>
                <c:pt idx="199">
                  <c:v>8.7960000000000012</c:v>
                </c:pt>
                <c:pt idx="200">
                  <c:v>8.8000000000000007</c:v>
                </c:pt>
                <c:pt idx="201">
                  <c:v>8.8040000000000003</c:v>
                </c:pt>
                <c:pt idx="202">
                  <c:v>8.8079990000000006</c:v>
                </c:pt>
                <c:pt idx="203">
                  <c:v>8.8120000000000047</c:v>
                </c:pt>
                <c:pt idx="204">
                  <c:v>8.8160000000000007</c:v>
                </c:pt>
                <c:pt idx="205">
                  <c:v>8.82</c:v>
                </c:pt>
                <c:pt idx="206">
                  <c:v>8.8240010000000009</c:v>
                </c:pt>
                <c:pt idx="207">
                  <c:v>8.8280000000000012</c:v>
                </c:pt>
                <c:pt idx="208">
                  <c:v>8.8320000000000007</c:v>
                </c:pt>
                <c:pt idx="209">
                  <c:v>8.8360000000000003</c:v>
                </c:pt>
                <c:pt idx="210">
                  <c:v>8.8399990000000006</c:v>
                </c:pt>
                <c:pt idx="211">
                  <c:v>8.8440000000000012</c:v>
                </c:pt>
                <c:pt idx="212">
                  <c:v>8.8480000000000008</c:v>
                </c:pt>
                <c:pt idx="213">
                  <c:v>8.8520000000000181</c:v>
                </c:pt>
                <c:pt idx="214">
                  <c:v>8.8560010000000027</c:v>
                </c:pt>
                <c:pt idx="215">
                  <c:v>8.8600000000000048</c:v>
                </c:pt>
                <c:pt idx="216">
                  <c:v>8.8640000000000008</c:v>
                </c:pt>
                <c:pt idx="217">
                  <c:v>8.8680000000000003</c:v>
                </c:pt>
                <c:pt idx="218">
                  <c:v>8.8719990000000006</c:v>
                </c:pt>
                <c:pt idx="219">
                  <c:v>8.8760000000000048</c:v>
                </c:pt>
                <c:pt idx="220">
                  <c:v>8.8800000000000008</c:v>
                </c:pt>
                <c:pt idx="221">
                  <c:v>8.8840000000000003</c:v>
                </c:pt>
                <c:pt idx="222">
                  <c:v>8.8880010000000009</c:v>
                </c:pt>
                <c:pt idx="223">
                  <c:v>8.8920000000000048</c:v>
                </c:pt>
                <c:pt idx="224">
                  <c:v>8.8960000000000008</c:v>
                </c:pt>
                <c:pt idx="225">
                  <c:v>8.9</c:v>
                </c:pt>
                <c:pt idx="226">
                  <c:v>8.9039990000000007</c:v>
                </c:pt>
                <c:pt idx="227">
                  <c:v>8.9080000000000013</c:v>
                </c:pt>
                <c:pt idx="228">
                  <c:v>8.9120000000000008</c:v>
                </c:pt>
                <c:pt idx="229">
                  <c:v>8.9160000000000004</c:v>
                </c:pt>
                <c:pt idx="230">
                  <c:v>8.920001000000001</c:v>
                </c:pt>
                <c:pt idx="231">
                  <c:v>8.9240000000000013</c:v>
                </c:pt>
                <c:pt idx="232">
                  <c:v>8.9280000000000008</c:v>
                </c:pt>
                <c:pt idx="233">
                  <c:v>8.9320000000000004</c:v>
                </c:pt>
                <c:pt idx="234">
                  <c:v>8.9359990000000007</c:v>
                </c:pt>
                <c:pt idx="235">
                  <c:v>8.94</c:v>
                </c:pt>
                <c:pt idx="236">
                  <c:v>8.9440000000000008</c:v>
                </c:pt>
                <c:pt idx="237">
                  <c:v>8.9480000000000004</c:v>
                </c:pt>
                <c:pt idx="238">
                  <c:v>8.9520010000000028</c:v>
                </c:pt>
                <c:pt idx="239">
                  <c:v>8.9560000000000048</c:v>
                </c:pt>
                <c:pt idx="240">
                  <c:v>8.9600000000000026</c:v>
                </c:pt>
                <c:pt idx="241">
                  <c:v>8.9640000000000004</c:v>
                </c:pt>
                <c:pt idx="242">
                  <c:v>8.9679990000000007</c:v>
                </c:pt>
                <c:pt idx="243">
                  <c:v>8.9720000000000066</c:v>
                </c:pt>
                <c:pt idx="244">
                  <c:v>8.9760000000000026</c:v>
                </c:pt>
                <c:pt idx="245">
                  <c:v>8.98</c:v>
                </c:pt>
                <c:pt idx="246">
                  <c:v>8.984001000000001</c:v>
                </c:pt>
                <c:pt idx="247">
                  <c:v>8.9880000000000013</c:v>
                </c:pt>
                <c:pt idx="248">
                  <c:v>8.9920000000000027</c:v>
                </c:pt>
                <c:pt idx="249">
                  <c:v>8.9960000000000004</c:v>
                </c:pt>
                <c:pt idx="250">
                  <c:v>8.9999990000000007</c:v>
                </c:pt>
                <c:pt idx="251">
                  <c:v>9.0040000000000013</c:v>
                </c:pt>
                <c:pt idx="252">
                  <c:v>9.0080000000000009</c:v>
                </c:pt>
                <c:pt idx="253">
                  <c:v>9.0120000000000005</c:v>
                </c:pt>
                <c:pt idx="254">
                  <c:v>9.016001000000001</c:v>
                </c:pt>
                <c:pt idx="255">
                  <c:v>9.02</c:v>
                </c:pt>
                <c:pt idx="256">
                  <c:v>9.0240000000000009</c:v>
                </c:pt>
                <c:pt idx="257">
                  <c:v>9.0280000000000005</c:v>
                </c:pt>
                <c:pt idx="258">
                  <c:v>9.031998999999999</c:v>
                </c:pt>
                <c:pt idx="259">
                  <c:v>9.0360000000000014</c:v>
                </c:pt>
                <c:pt idx="260">
                  <c:v>9.0400000000000009</c:v>
                </c:pt>
                <c:pt idx="261">
                  <c:v>9.0440000000000005</c:v>
                </c:pt>
                <c:pt idx="262">
                  <c:v>9.0480009999999993</c:v>
                </c:pt>
                <c:pt idx="263">
                  <c:v>9.0520000000000067</c:v>
                </c:pt>
                <c:pt idx="264">
                  <c:v>9.0560000000000027</c:v>
                </c:pt>
                <c:pt idx="265">
                  <c:v>9.06</c:v>
                </c:pt>
                <c:pt idx="266">
                  <c:v>9.0639990000000008</c:v>
                </c:pt>
                <c:pt idx="267">
                  <c:v>9.0680000000000014</c:v>
                </c:pt>
                <c:pt idx="268">
                  <c:v>9.0720000000000027</c:v>
                </c:pt>
                <c:pt idx="269">
                  <c:v>9.0760000000000005</c:v>
                </c:pt>
                <c:pt idx="270">
                  <c:v>9.0800010000000011</c:v>
                </c:pt>
                <c:pt idx="271">
                  <c:v>9.0840000000000014</c:v>
                </c:pt>
                <c:pt idx="272">
                  <c:v>9.088000000000001</c:v>
                </c:pt>
                <c:pt idx="273">
                  <c:v>9.0920000000000005</c:v>
                </c:pt>
                <c:pt idx="274">
                  <c:v>9.0959990000000008</c:v>
                </c:pt>
                <c:pt idx="275">
                  <c:v>9.1</c:v>
                </c:pt>
                <c:pt idx="276">
                  <c:v>9.104000000000001</c:v>
                </c:pt>
                <c:pt idx="277">
                  <c:v>9.1080000000000005</c:v>
                </c:pt>
                <c:pt idx="278">
                  <c:v>9.1120010000000011</c:v>
                </c:pt>
                <c:pt idx="279">
                  <c:v>9.1160000000000014</c:v>
                </c:pt>
                <c:pt idx="280">
                  <c:v>9.120000000000001</c:v>
                </c:pt>
                <c:pt idx="281">
                  <c:v>9.1240000000000006</c:v>
                </c:pt>
                <c:pt idx="282">
                  <c:v>9.1279990000000009</c:v>
                </c:pt>
                <c:pt idx="283">
                  <c:v>9.1319999999999997</c:v>
                </c:pt>
                <c:pt idx="284">
                  <c:v>9.136000000000001</c:v>
                </c:pt>
                <c:pt idx="285">
                  <c:v>9.14</c:v>
                </c:pt>
                <c:pt idx="286">
                  <c:v>9.1440009999999994</c:v>
                </c:pt>
                <c:pt idx="287">
                  <c:v>9.1479999999999997</c:v>
                </c:pt>
                <c:pt idx="288">
                  <c:v>9.1520000000000028</c:v>
                </c:pt>
                <c:pt idx="289">
                  <c:v>9.1560000000000006</c:v>
                </c:pt>
                <c:pt idx="290">
                  <c:v>9.1599990000000027</c:v>
                </c:pt>
                <c:pt idx="291">
                  <c:v>9.1640000000000015</c:v>
                </c:pt>
                <c:pt idx="292">
                  <c:v>9.168000000000001</c:v>
                </c:pt>
                <c:pt idx="293">
                  <c:v>9.1720000000000006</c:v>
                </c:pt>
                <c:pt idx="294">
                  <c:v>9.1760010000000012</c:v>
                </c:pt>
                <c:pt idx="295">
                  <c:v>9.18</c:v>
                </c:pt>
                <c:pt idx="296">
                  <c:v>9.1840000000000011</c:v>
                </c:pt>
                <c:pt idx="297">
                  <c:v>9.1880000000000006</c:v>
                </c:pt>
                <c:pt idx="298">
                  <c:v>9.1919989999999991</c:v>
                </c:pt>
                <c:pt idx="299">
                  <c:v>9.1960000000000015</c:v>
                </c:pt>
                <c:pt idx="300">
                  <c:v>9.2000000000000011</c:v>
                </c:pt>
                <c:pt idx="301">
                  <c:v>9.2040000000000006</c:v>
                </c:pt>
                <c:pt idx="302">
                  <c:v>9.2080009999999994</c:v>
                </c:pt>
                <c:pt idx="303">
                  <c:v>9.2119999999999997</c:v>
                </c:pt>
                <c:pt idx="304">
                  <c:v>9.2160000000000011</c:v>
                </c:pt>
                <c:pt idx="305">
                  <c:v>9.2200000000000024</c:v>
                </c:pt>
                <c:pt idx="306">
                  <c:v>9.2239989999999992</c:v>
                </c:pt>
                <c:pt idx="307">
                  <c:v>9.2279999999999998</c:v>
                </c:pt>
                <c:pt idx="308">
                  <c:v>9.2319999999999993</c:v>
                </c:pt>
                <c:pt idx="309">
                  <c:v>9.2360000000000024</c:v>
                </c:pt>
                <c:pt idx="310">
                  <c:v>9.2400009999999995</c:v>
                </c:pt>
                <c:pt idx="311">
                  <c:v>9.2439999999999998</c:v>
                </c:pt>
                <c:pt idx="312">
                  <c:v>9.2479999999999993</c:v>
                </c:pt>
                <c:pt idx="313">
                  <c:v>9.2520000000000007</c:v>
                </c:pt>
                <c:pt idx="314">
                  <c:v>9.2559990000000028</c:v>
                </c:pt>
                <c:pt idx="315">
                  <c:v>9.26</c:v>
                </c:pt>
                <c:pt idx="316">
                  <c:v>9.2640000000000011</c:v>
                </c:pt>
                <c:pt idx="317">
                  <c:v>9.2680000000000025</c:v>
                </c:pt>
                <c:pt idx="318">
                  <c:v>9.2720010000000013</c:v>
                </c:pt>
                <c:pt idx="319">
                  <c:v>9.2760000000000016</c:v>
                </c:pt>
                <c:pt idx="320">
                  <c:v>9.2800000000000011</c:v>
                </c:pt>
                <c:pt idx="321">
                  <c:v>9.2840000000000025</c:v>
                </c:pt>
                <c:pt idx="322">
                  <c:v>9.2879989999999992</c:v>
                </c:pt>
                <c:pt idx="323">
                  <c:v>9.2919999999999998</c:v>
                </c:pt>
                <c:pt idx="324">
                  <c:v>9.2960000000000012</c:v>
                </c:pt>
                <c:pt idx="325">
                  <c:v>9.3000000000000007</c:v>
                </c:pt>
                <c:pt idx="326">
                  <c:v>9.3040010000000013</c:v>
                </c:pt>
                <c:pt idx="327">
                  <c:v>9.3080000000000016</c:v>
                </c:pt>
                <c:pt idx="328">
                  <c:v>9.3120000000000047</c:v>
                </c:pt>
                <c:pt idx="329">
                  <c:v>9.3160000000000007</c:v>
                </c:pt>
                <c:pt idx="330">
                  <c:v>9.3199990000000028</c:v>
                </c:pt>
                <c:pt idx="331">
                  <c:v>9.3240000000000016</c:v>
                </c:pt>
                <c:pt idx="332">
                  <c:v>9.3280000000000012</c:v>
                </c:pt>
                <c:pt idx="333">
                  <c:v>9.3320000000000007</c:v>
                </c:pt>
                <c:pt idx="334">
                  <c:v>9.3360010000000013</c:v>
                </c:pt>
                <c:pt idx="335">
                  <c:v>9.34</c:v>
                </c:pt>
                <c:pt idx="336">
                  <c:v>9.3440000000000012</c:v>
                </c:pt>
                <c:pt idx="337">
                  <c:v>9.3480000000000008</c:v>
                </c:pt>
                <c:pt idx="338">
                  <c:v>9.3519990000000028</c:v>
                </c:pt>
                <c:pt idx="339">
                  <c:v>9.3560000000000194</c:v>
                </c:pt>
                <c:pt idx="340">
                  <c:v>9.3600000000000048</c:v>
                </c:pt>
                <c:pt idx="341">
                  <c:v>9.3640000000000008</c:v>
                </c:pt>
                <c:pt idx="342">
                  <c:v>9.3680010000000014</c:v>
                </c:pt>
                <c:pt idx="343">
                  <c:v>9.3720000000000159</c:v>
                </c:pt>
                <c:pt idx="344">
                  <c:v>9.3760000000000048</c:v>
                </c:pt>
                <c:pt idx="345">
                  <c:v>9.3800000000000008</c:v>
                </c:pt>
                <c:pt idx="346">
                  <c:v>9.3839990000000046</c:v>
                </c:pt>
                <c:pt idx="347">
                  <c:v>9.3880000000000035</c:v>
                </c:pt>
                <c:pt idx="348">
                  <c:v>9.3920000000000048</c:v>
                </c:pt>
                <c:pt idx="349">
                  <c:v>9.3960000000000008</c:v>
                </c:pt>
                <c:pt idx="350">
                  <c:v>9.4000010000000014</c:v>
                </c:pt>
                <c:pt idx="351">
                  <c:v>9.4040000000000035</c:v>
                </c:pt>
                <c:pt idx="352">
                  <c:v>9.4080000000000013</c:v>
                </c:pt>
                <c:pt idx="353">
                  <c:v>9.4120000000000008</c:v>
                </c:pt>
                <c:pt idx="354">
                  <c:v>9.4159990000000047</c:v>
                </c:pt>
                <c:pt idx="355">
                  <c:v>9.42</c:v>
                </c:pt>
                <c:pt idx="356">
                  <c:v>9.4240000000000013</c:v>
                </c:pt>
                <c:pt idx="357">
                  <c:v>9.4280000000000008</c:v>
                </c:pt>
                <c:pt idx="358">
                  <c:v>9.4320010000000014</c:v>
                </c:pt>
                <c:pt idx="359">
                  <c:v>9.4360000000000035</c:v>
                </c:pt>
                <c:pt idx="360">
                  <c:v>9.44</c:v>
                </c:pt>
                <c:pt idx="361">
                  <c:v>9.4440000000000008</c:v>
                </c:pt>
                <c:pt idx="362">
                  <c:v>9.4479989999999994</c:v>
                </c:pt>
                <c:pt idx="363">
                  <c:v>9.4520000000000142</c:v>
                </c:pt>
                <c:pt idx="364">
                  <c:v>9.4560000000000048</c:v>
                </c:pt>
                <c:pt idx="365">
                  <c:v>9.4600000000000026</c:v>
                </c:pt>
                <c:pt idx="366">
                  <c:v>9.4640010000000014</c:v>
                </c:pt>
                <c:pt idx="367">
                  <c:v>9.468</c:v>
                </c:pt>
                <c:pt idx="368">
                  <c:v>9.4720000000000066</c:v>
                </c:pt>
                <c:pt idx="369">
                  <c:v>9.4760000000000026</c:v>
                </c:pt>
                <c:pt idx="370">
                  <c:v>9.4799990000000047</c:v>
                </c:pt>
                <c:pt idx="371">
                  <c:v>9.484</c:v>
                </c:pt>
                <c:pt idx="372">
                  <c:v>9.4880000000000013</c:v>
                </c:pt>
                <c:pt idx="373">
                  <c:v>9.4920000000000027</c:v>
                </c:pt>
                <c:pt idx="374">
                  <c:v>9.4960010000000015</c:v>
                </c:pt>
                <c:pt idx="375">
                  <c:v>9.5</c:v>
                </c:pt>
                <c:pt idx="376">
                  <c:v>9.5040000000000013</c:v>
                </c:pt>
                <c:pt idx="377">
                  <c:v>9.5080000000000009</c:v>
                </c:pt>
                <c:pt idx="378">
                  <c:v>9.5119989999999994</c:v>
                </c:pt>
                <c:pt idx="379">
                  <c:v>9.516</c:v>
                </c:pt>
                <c:pt idx="380">
                  <c:v>9.52</c:v>
                </c:pt>
                <c:pt idx="381">
                  <c:v>9.5240000000000009</c:v>
                </c:pt>
                <c:pt idx="382">
                  <c:v>9.5280009999999997</c:v>
                </c:pt>
                <c:pt idx="383">
                  <c:v>9.532</c:v>
                </c:pt>
                <c:pt idx="384">
                  <c:v>9.5360000000000014</c:v>
                </c:pt>
                <c:pt idx="385">
                  <c:v>9.5400000000000009</c:v>
                </c:pt>
                <c:pt idx="386">
                  <c:v>9.5439989999999995</c:v>
                </c:pt>
                <c:pt idx="387">
                  <c:v>9.548</c:v>
                </c:pt>
                <c:pt idx="388">
                  <c:v>9.5520000000000067</c:v>
                </c:pt>
                <c:pt idx="389">
                  <c:v>9.5560000000000027</c:v>
                </c:pt>
                <c:pt idx="390">
                  <c:v>9.5600010000000015</c:v>
                </c:pt>
                <c:pt idx="391">
                  <c:v>9.5640000000000001</c:v>
                </c:pt>
                <c:pt idx="392">
                  <c:v>9.5680000000000014</c:v>
                </c:pt>
                <c:pt idx="393">
                  <c:v>9.5720000000000027</c:v>
                </c:pt>
                <c:pt idx="394">
                  <c:v>9.5759990000000048</c:v>
                </c:pt>
                <c:pt idx="395">
                  <c:v>9.58</c:v>
                </c:pt>
                <c:pt idx="396">
                  <c:v>9.5840000000000014</c:v>
                </c:pt>
                <c:pt idx="397">
                  <c:v>9.588000000000001</c:v>
                </c:pt>
                <c:pt idx="398">
                  <c:v>9.5920010000000016</c:v>
                </c:pt>
                <c:pt idx="399">
                  <c:v>9.5960000000000001</c:v>
                </c:pt>
                <c:pt idx="400">
                  <c:v>9.6</c:v>
                </c:pt>
                <c:pt idx="401">
                  <c:v>9.604000000000001</c:v>
                </c:pt>
                <c:pt idx="402">
                  <c:v>9.6079989999999995</c:v>
                </c:pt>
                <c:pt idx="403">
                  <c:v>9.6120000000000001</c:v>
                </c:pt>
                <c:pt idx="404">
                  <c:v>9.6160000000000014</c:v>
                </c:pt>
                <c:pt idx="405">
                  <c:v>9.620000000000001</c:v>
                </c:pt>
                <c:pt idx="406">
                  <c:v>9.6240009999999998</c:v>
                </c:pt>
                <c:pt idx="407">
                  <c:v>9.6280000000000001</c:v>
                </c:pt>
                <c:pt idx="408">
                  <c:v>9.6319999999999997</c:v>
                </c:pt>
                <c:pt idx="409">
                  <c:v>9.636000000000001</c:v>
                </c:pt>
                <c:pt idx="410">
                  <c:v>9.6399989999999995</c:v>
                </c:pt>
                <c:pt idx="411">
                  <c:v>9.6440000000000001</c:v>
                </c:pt>
                <c:pt idx="412">
                  <c:v>9.6479999999999997</c:v>
                </c:pt>
                <c:pt idx="413">
                  <c:v>9.6520000000000028</c:v>
                </c:pt>
                <c:pt idx="414">
                  <c:v>9.6560010000000016</c:v>
                </c:pt>
                <c:pt idx="415">
                  <c:v>9.66</c:v>
                </c:pt>
                <c:pt idx="416">
                  <c:v>9.6640000000000015</c:v>
                </c:pt>
                <c:pt idx="417">
                  <c:v>9.668000000000001</c:v>
                </c:pt>
                <c:pt idx="418">
                  <c:v>9.6719989999999996</c:v>
                </c:pt>
                <c:pt idx="419">
                  <c:v>9.6760000000000002</c:v>
                </c:pt>
                <c:pt idx="420">
                  <c:v>9.68</c:v>
                </c:pt>
                <c:pt idx="421">
                  <c:v>9.6840000000000011</c:v>
                </c:pt>
                <c:pt idx="422">
                  <c:v>9.6880009999999999</c:v>
                </c:pt>
                <c:pt idx="423">
                  <c:v>9.6920000000000002</c:v>
                </c:pt>
                <c:pt idx="424">
                  <c:v>9.6960000000000015</c:v>
                </c:pt>
                <c:pt idx="425">
                  <c:v>9.7000000000000011</c:v>
                </c:pt>
                <c:pt idx="426">
                  <c:v>9.7039989999999996</c:v>
                </c:pt>
                <c:pt idx="427">
                  <c:v>9.7080000000000002</c:v>
                </c:pt>
                <c:pt idx="428">
                  <c:v>9.7119999999999997</c:v>
                </c:pt>
                <c:pt idx="429">
                  <c:v>9.7160000000000011</c:v>
                </c:pt>
                <c:pt idx="430">
                  <c:v>9.7200009999999999</c:v>
                </c:pt>
                <c:pt idx="431">
                  <c:v>9.7240000000000002</c:v>
                </c:pt>
                <c:pt idx="432">
                  <c:v>9.7279999999999998</c:v>
                </c:pt>
                <c:pt idx="433">
                  <c:v>9.7319999999999993</c:v>
                </c:pt>
                <c:pt idx="434">
                  <c:v>9.7359989999999996</c:v>
                </c:pt>
                <c:pt idx="435">
                  <c:v>9.74</c:v>
                </c:pt>
                <c:pt idx="436">
                  <c:v>9.7439999999999998</c:v>
                </c:pt>
                <c:pt idx="437">
                  <c:v>9.7479999999999993</c:v>
                </c:pt>
                <c:pt idx="438">
                  <c:v>9.7520010000000035</c:v>
                </c:pt>
                <c:pt idx="439">
                  <c:v>9.7560000000000002</c:v>
                </c:pt>
                <c:pt idx="440">
                  <c:v>9.76</c:v>
                </c:pt>
                <c:pt idx="441">
                  <c:v>9.7640000000000011</c:v>
                </c:pt>
                <c:pt idx="442">
                  <c:v>9.7679989999999997</c:v>
                </c:pt>
                <c:pt idx="443">
                  <c:v>9.7720000000000002</c:v>
                </c:pt>
                <c:pt idx="444">
                  <c:v>9.7760000000000016</c:v>
                </c:pt>
                <c:pt idx="445">
                  <c:v>9.7800000000000011</c:v>
                </c:pt>
                <c:pt idx="446">
                  <c:v>9.7840009999999999</c:v>
                </c:pt>
                <c:pt idx="447">
                  <c:v>9.7880000000000003</c:v>
                </c:pt>
                <c:pt idx="448">
                  <c:v>9.7919999999999998</c:v>
                </c:pt>
                <c:pt idx="449">
                  <c:v>9.7960000000000012</c:v>
                </c:pt>
                <c:pt idx="450">
                  <c:v>9.7999989999999997</c:v>
                </c:pt>
                <c:pt idx="451">
                  <c:v>9.8040000000000003</c:v>
                </c:pt>
                <c:pt idx="452">
                  <c:v>9.8080000000000016</c:v>
                </c:pt>
                <c:pt idx="453">
                  <c:v>9.8120000000000047</c:v>
                </c:pt>
                <c:pt idx="454">
                  <c:v>9.816001</c:v>
                </c:pt>
                <c:pt idx="455">
                  <c:v>9.82</c:v>
                </c:pt>
                <c:pt idx="456">
                  <c:v>9.8240000000000016</c:v>
                </c:pt>
                <c:pt idx="457">
                  <c:v>9.8280000000000012</c:v>
                </c:pt>
                <c:pt idx="458">
                  <c:v>9.8319989999999997</c:v>
                </c:pt>
                <c:pt idx="459">
                  <c:v>9.8360000000000003</c:v>
                </c:pt>
                <c:pt idx="460">
                  <c:v>9.84</c:v>
                </c:pt>
                <c:pt idx="461">
                  <c:v>9.8440000000000012</c:v>
                </c:pt>
                <c:pt idx="462">
                  <c:v>9.848001</c:v>
                </c:pt>
                <c:pt idx="463">
                  <c:v>9.8520000000000181</c:v>
                </c:pt>
                <c:pt idx="464">
                  <c:v>9.8560000000000194</c:v>
                </c:pt>
                <c:pt idx="465">
                  <c:v>9.8600000000000048</c:v>
                </c:pt>
                <c:pt idx="466">
                  <c:v>9.8639990000000068</c:v>
                </c:pt>
                <c:pt idx="467">
                  <c:v>9.8680000000000003</c:v>
                </c:pt>
                <c:pt idx="468">
                  <c:v>9.8720000000000159</c:v>
                </c:pt>
                <c:pt idx="469">
                  <c:v>9.8760000000000048</c:v>
                </c:pt>
                <c:pt idx="470">
                  <c:v>9.880001</c:v>
                </c:pt>
                <c:pt idx="471">
                  <c:v>9.8840000000000003</c:v>
                </c:pt>
                <c:pt idx="472">
                  <c:v>9.8880000000000035</c:v>
                </c:pt>
                <c:pt idx="473">
                  <c:v>9.8920000000000048</c:v>
                </c:pt>
                <c:pt idx="474">
                  <c:v>9.895999000000014</c:v>
                </c:pt>
                <c:pt idx="475">
                  <c:v>9.9</c:v>
                </c:pt>
                <c:pt idx="476">
                  <c:v>9.9040000000000035</c:v>
                </c:pt>
                <c:pt idx="477">
                  <c:v>9.9080000000000013</c:v>
                </c:pt>
                <c:pt idx="478">
                  <c:v>9.9120010000000001</c:v>
                </c:pt>
                <c:pt idx="479">
                  <c:v>9.9160000000000004</c:v>
                </c:pt>
                <c:pt idx="480">
                  <c:v>9.92</c:v>
                </c:pt>
                <c:pt idx="481">
                  <c:v>9.9240000000000013</c:v>
                </c:pt>
                <c:pt idx="482">
                  <c:v>9.9279989999999998</c:v>
                </c:pt>
                <c:pt idx="483">
                  <c:v>9.9320000000000004</c:v>
                </c:pt>
                <c:pt idx="484">
                  <c:v>9.9360000000000035</c:v>
                </c:pt>
                <c:pt idx="485">
                  <c:v>9.94</c:v>
                </c:pt>
                <c:pt idx="486">
                  <c:v>9.9440010000000001</c:v>
                </c:pt>
                <c:pt idx="487">
                  <c:v>9.9480000000000004</c:v>
                </c:pt>
                <c:pt idx="488">
                  <c:v>9.9520000000000142</c:v>
                </c:pt>
                <c:pt idx="489">
                  <c:v>9.9560000000000048</c:v>
                </c:pt>
                <c:pt idx="490">
                  <c:v>9.959999000000014</c:v>
                </c:pt>
                <c:pt idx="491">
                  <c:v>9.9640000000000004</c:v>
                </c:pt>
                <c:pt idx="492">
                  <c:v>9.968</c:v>
                </c:pt>
                <c:pt idx="493">
                  <c:v>9.9720000000000066</c:v>
                </c:pt>
                <c:pt idx="494">
                  <c:v>9.9760010000000001</c:v>
                </c:pt>
                <c:pt idx="495">
                  <c:v>9.98</c:v>
                </c:pt>
                <c:pt idx="496">
                  <c:v>9.984</c:v>
                </c:pt>
                <c:pt idx="497">
                  <c:v>9.9880000000000013</c:v>
                </c:pt>
                <c:pt idx="498">
                  <c:v>9.9919990000000016</c:v>
                </c:pt>
                <c:pt idx="499">
                  <c:v>9.9960000000000004</c:v>
                </c:pt>
                <c:pt idx="500">
                  <c:v>10</c:v>
                </c:pt>
                <c:pt idx="501">
                  <c:v>10.004</c:v>
                </c:pt>
                <c:pt idx="502">
                  <c:v>10.008000000000001</c:v>
                </c:pt>
                <c:pt idx="503">
                  <c:v>10.012</c:v>
                </c:pt>
                <c:pt idx="504">
                  <c:v>10.016</c:v>
                </c:pt>
                <c:pt idx="505">
                  <c:v>10.02</c:v>
                </c:pt>
                <c:pt idx="506">
                  <c:v>10.024000000000001</c:v>
                </c:pt>
                <c:pt idx="507">
                  <c:v>10.028</c:v>
                </c:pt>
                <c:pt idx="508">
                  <c:v>10.032</c:v>
                </c:pt>
                <c:pt idx="509">
                  <c:v>10.036</c:v>
                </c:pt>
                <c:pt idx="510">
                  <c:v>10.040000000000001</c:v>
                </c:pt>
                <c:pt idx="511">
                  <c:v>10.044</c:v>
                </c:pt>
                <c:pt idx="512">
                  <c:v>10.048</c:v>
                </c:pt>
                <c:pt idx="513">
                  <c:v>10.052000000000014</c:v>
                </c:pt>
                <c:pt idx="514">
                  <c:v>10.056000000000004</c:v>
                </c:pt>
                <c:pt idx="515">
                  <c:v>10.06</c:v>
                </c:pt>
                <c:pt idx="516">
                  <c:v>10.064</c:v>
                </c:pt>
                <c:pt idx="517">
                  <c:v>10.068</c:v>
                </c:pt>
                <c:pt idx="518">
                  <c:v>10.072000000000006</c:v>
                </c:pt>
                <c:pt idx="519">
                  <c:v>10.076000000000002</c:v>
                </c:pt>
                <c:pt idx="520">
                  <c:v>10.08</c:v>
                </c:pt>
                <c:pt idx="521">
                  <c:v>10.084</c:v>
                </c:pt>
                <c:pt idx="522">
                  <c:v>10.088000000000001</c:v>
                </c:pt>
                <c:pt idx="523">
                  <c:v>10.092000000000002</c:v>
                </c:pt>
                <c:pt idx="524">
                  <c:v>10.096</c:v>
                </c:pt>
                <c:pt idx="525">
                  <c:v>10.1</c:v>
                </c:pt>
                <c:pt idx="526">
                  <c:v>10.104000000000001</c:v>
                </c:pt>
                <c:pt idx="527">
                  <c:v>10.108000000000001</c:v>
                </c:pt>
                <c:pt idx="528">
                  <c:v>10.112</c:v>
                </c:pt>
                <c:pt idx="529">
                  <c:v>10.116</c:v>
                </c:pt>
                <c:pt idx="530">
                  <c:v>10.120000000000001</c:v>
                </c:pt>
                <c:pt idx="531">
                  <c:v>10.124000000000001</c:v>
                </c:pt>
                <c:pt idx="532">
                  <c:v>10.128</c:v>
                </c:pt>
                <c:pt idx="533">
                  <c:v>10.132</c:v>
                </c:pt>
                <c:pt idx="534">
                  <c:v>10.136000000000001</c:v>
                </c:pt>
                <c:pt idx="535">
                  <c:v>10.14</c:v>
                </c:pt>
                <c:pt idx="536">
                  <c:v>10.144</c:v>
                </c:pt>
                <c:pt idx="537">
                  <c:v>10.148</c:v>
                </c:pt>
                <c:pt idx="538">
                  <c:v>10.152000000000006</c:v>
                </c:pt>
                <c:pt idx="539">
                  <c:v>10.156000000000002</c:v>
                </c:pt>
                <c:pt idx="540">
                  <c:v>10.16</c:v>
                </c:pt>
                <c:pt idx="541">
                  <c:v>10.164</c:v>
                </c:pt>
                <c:pt idx="542">
                  <c:v>10.168000000000001</c:v>
                </c:pt>
                <c:pt idx="543">
                  <c:v>10.172000000000002</c:v>
                </c:pt>
                <c:pt idx="544">
                  <c:v>10.176</c:v>
                </c:pt>
                <c:pt idx="545">
                  <c:v>10.18</c:v>
                </c:pt>
                <c:pt idx="546">
                  <c:v>10.184000000000001</c:v>
                </c:pt>
                <c:pt idx="547">
                  <c:v>10.188000000000001</c:v>
                </c:pt>
                <c:pt idx="548">
                  <c:v>10.192</c:v>
                </c:pt>
                <c:pt idx="549">
                  <c:v>10.196</c:v>
                </c:pt>
                <c:pt idx="550">
                  <c:v>10.200000000000001</c:v>
                </c:pt>
                <c:pt idx="551">
                  <c:v>10.204000000000001</c:v>
                </c:pt>
                <c:pt idx="552">
                  <c:v>10.208</c:v>
                </c:pt>
                <c:pt idx="553">
                  <c:v>10.212</c:v>
                </c:pt>
                <c:pt idx="554">
                  <c:v>10.216000000000001</c:v>
                </c:pt>
                <c:pt idx="555">
                  <c:v>10.220000000000001</c:v>
                </c:pt>
                <c:pt idx="556">
                  <c:v>10.224</c:v>
                </c:pt>
                <c:pt idx="557">
                  <c:v>10.228</c:v>
                </c:pt>
                <c:pt idx="558">
                  <c:v>10.231999999999999</c:v>
                </c:pt>
                <c:pt idx="559">
                  <c:v>10.236000000000001</c:v>
                </c:pt>
                <c:pt idx="560">
                  <c:v>10.24</c:v>
                </c:pt>
                <c:pt idx="561">
                  <c:v>10.244</c:v>
                </c:pt>
                <c:pt idx="562">
                  <c:v>10.247999999999999</c:v>
                </c:pt>
                <c:pt idx="563">
                  <c:v>10.252000000000002</c:v>
                </c:pt>
                <c:pt idx="564">
                  <c:v>10.256</c:v>
                </c:pt>
                <c:pt idx="565">
                  <c:v>10.26</c:v>
                </c:pt>
                <c:pt idx="566">
                  <c:v>10.264000000000001</c:v>
                </c:pt>
                <c:pt idx="567">
                  <c:v>10.268000000000001</c:v>
                </c:pt>
                <c:pt idx="568">
                  <c:v>10.272</c:v>
                </c:pt>
                <c:pt idx="569">
                  <c:v>10.276</c:v>
                </c:pt>
                <c:pt idx="570">
                  <c:v>10.28</c:v>
                </c:pt>
                <c:pt idx="571">
                  <c:v>10.284000000000001</c:v>
                </c:pt>
                <c:pt idx="572">
                  <c:v>10.288</c:v>
                </c:pt>
                <c:pt idx="573">
                  <c:v>10.292</c:v>
                </c:pt>
                <c:pt idx="574">
                  <c:v>10.296000000000001</c:v>
                </c:pt>
                <c:pt idx="575">
                  <c:v>10.3</c:v>
                </c:pt>
                <c:pt idx="576">
                  <c:v>10.304</c:v>
                </c:pt>
                <c:pt idx="577">
                  <c:v>10.308</c:v>
                </c:pt>
                <c:pt idx="578">
                  <c:v>10.312000000000006</c:v>
                </c:pt>
                <c:pt idx="579">
                  <c:v>10.316000000000004</c:v>
                </c:pt>
                <c:pt idx="580">
                  <c:v>10.32</c:v>
                </c:pt>
                <c:pt idx="581">
                  <c:v>10.324</c:v>
                </c:pt>
                <c:pt idx="582">
                  <c:v>10.328000000000001</c:v>
                </c:pt>
                <c:pt idx="583">
                  <c:v>10.332000000000004</c:v>
                </c:pt>
                <c:pt idx="584">
                  <c:v>10.336</c:v>
                </c:pt>
                <c:pt idx="585">
                  <c:v>10.34</c:v>
                </c:pt>
                <c:pt idx="586">
                  <c:v>10.344000000000001</c:v>
                </c:pt>
                <c:pt idx="587">
                  <c:v>10.348000000000001</c:v>
                </c:pt>
                <c:pt idx="588">
                  <c:v>10.352000000000018</c:v>
                </c:pt>
                <c:pt idx="589">
                  <c:v>10.356000000000016</c:v>
                </c:pt>
                <c:pt idx="590">
                  <c:v>10.360000000000014</c:v>
                </c:pt>
                <c:pt idx="591">
                  <c:v>10.364000000000004</c:v>
                </c:pt>
                <c:pt idx="592">
                  <c:v>10.368</c:v>
                </c:pt>
                <c:pt idx="593">
                  <c:v>10.372000000000016</c:v>
                </c:pt>
                <c:pt idx="594">
                  <c:v>10.376000000000015</c:v>
                </c:pt>
                <c:pt idx="595">
                  <c:v>10.38</c:v>
                </c:pt>
                <c:pt idx="596">
                  <c:v>10.384</c:v>
                </c:pt>
                <c:pt idx="597">
                  <c:v>10.388</c:v>
                </c:pt>
                <c:pt idx="598">
                  <c:v>10.392000000000014</c:v>
                </c:pt>
                <c:pt idx="599">
                  <c:v>10.396000000000004</c:v>
                </c:pt>
                <c:pt idx="600">
                  <c:v>10.4</c:v>
                </c:pt>
                <c:pt idx="601">
                  <c:v>10.404</c:v>
                </c:pt>
                <c:pt idx="602">
                  <c:v>10.408000000000001</c:v>
                </c:pt>
                <c:pt idx="603">
                  <c:v>10.412000000000004</c:v>
                </c:pt>
                <c:pt idx="604">
                  <c:v>10.416</c:v>
                </c:pt>
                <c:pt idx="605">
                  <c:v>10.42</c:v>
                </c:pt>
                <c:pt idx="606">
                  <c:v>10.424000000000001</c:v>
                </c:pt>
                <c:pt idx="607">
                  <c:v>10.428000000000001</c:v>
                </c:pt>
                <c:pt idx="608">
                  <c:v>10.432</c:v>
                </c:pt>
                <c:pt idx="609">
                  <c:v>10.436</c:v>
                </c:pt>
                <c:pt idx="610">
                  <c:v>10.44</c:v>
                </c:pt>
                <c:pt idx="611">
                  <c:v>10.444000000000001</c:v>
                </c:pt>
                <c:pt idx="612">
                  <c:v>10.448</c:v>
                </c:pt>
                <c:pt idx="613">
                  <c:v>10.452000000000016</c:v>
                </c:pt>
                <c:pt idx="614">
                  <c:v>10.456000000000014</c:v>
                </c:pt>
                <c:pt idx="615">
                  <c:v>10.46</c:v>
                </c:pt>
                <c:pt idx="616">
                  <c:v>10.464</c:v>
                </c:pt>
                <c:pt idx="617">
                  <c:v>10.468</c:v>
                </c:pt>
                <c:pt idx="618">
                  <c:v>10.472000000000014</c:v>
                </c:pt>
                <c:pt idx="619">
                  <c:v>10.476000000000004</c:v>
                </c:pt>
                <c:pt idx="620">
                  <c:v>10.48</c:v>
                </c:pt>
                <c:pt idx="621">
                  <c:v>10.484</c:v>
                </c:pt>
                <c:pt idx="622">
                  <c:v>10.488</c:v>
                </c:pt>
                <c:pt idx="623">
                  <c:v>10.492000000000004</c:v>
                </c:pt>
                <c:pt idx="624">
                  <c:v>10.496</c:v>
                </c:pt>
                <c:pt idx="625">
                  <c:v>10.5</c:v>
                </c:pt>
                <c:pt idx="626">
                  <c:v>10.504</c:v>
                </c:pt>
                <c:pt idx="627">
                  <c:v>10.508000000000001</c:v>
                </c:pt>
                <c:pt idx="628">
                  <c:v>10.512</c:v>
                </c:pt>
                <c:pt idx="629">
                  <c:v>10.516</c:v>
                </c:pt>
                <c:pt idx="630">
                  <c:v>10.52</c:v>
                </c:pt>
                <c:pt idx="631">
                  <c:v>10.524000000000001</c:v>
                </c:pt>
                <c:pt idx="632">
                  <c:v>10.528</c:v>
                </c:pt>
                <c:pt idx="633">
                  <c:v>10.532</c:v>
                </c:pt>
                <c:pt idx="634">
                  <c:v>10.536</c:v>
                </c:pt>
                <c:pt idx="635">
                  <c:v>10.54</c:v>
                </c:pt>
                <c:pt idx="636">
                  <c:v>10.544</c:v>
                </c:pt>
                <c:pt idx="637">
                  <c:v>10.548</c:v>
                </c:pt>
                <c:pt idx="638">
                  <c:v>10.552000000000014</c:v>
                </c:pt>
                <c:pt idx="639">
                  <c:v>10.556000000000004</c:v>
                </c:pt>
                <c:pt idx="640">
                  <c:v>10.56</c:v>
                </c:pt>
                <c:pt idx="641">
                  <c:v>10.564</c:v>
                </c:pt>
                <c:pt idx="642">
                  <c:v>10.568</c:v>
                </c:pt>
                <c:pt idx="643">
                  <c:v>10.572000000000006</c:v>
                </c:pt>
                <c:pt idx="644">
                  <c:v>10.576000000000002</c:v>
                </c:pt>
                <c:pt idx="645">
                  <c:v>10.58</c:v>
                </c:pt>
                <c:pt idx="646">
                  <c:v>10.584</c:v>
                </c:pt>
                <c:pt idx="647">
                  <c:v>10.588000000000001</c:v>
                </c:pt>
                <c:pt idx="648">
                  <c:v>10.592000000000002</c:v>
                </c:pt>
                <c:pt idx="649">
                  <c:v>10.596</c:v>
                </c:pt>
                <c:pt idx="650">
                  <c:v>10.6</c:v>
                </c:pt>
                <c:pt idx="651">
                  <c:v>10.604000000000001</c:v>
                </c:pt>
                <c:pt idx="652">
                  <c:v>10.608000000000001</c:v>
                </c:pt>
                <c:pt idx="653">
                  <c:v>10.612</c:v>
                </c:pt>
                <c:pt idx="654">
                  <c:v>10.616</c:v>
                </c:pt>
                <c:pt idx="655">
                  <c:v>10.62</c:v>
                </c:pt>
                <c:pt idx="656">
                  <c:v>10.624000000000001</c:v>
                </c:pt>
                <c:pt idx="657">
                  <c:v>10.628</c:v>
                </c:pt>
                <c:pt idx="658">
                  <c:v>10.632</c:v>
                </c:pt>
                <c:pt idx="659">
                  <c:v>10.636000000000001</c:v>
                </c:pt>
                <c:pt idx="660">
                  <c:v>10.64</c:v>
                </c:pt>
                <c:pt idx="661">
                  <c:v>10.644</c:v>
                </c:pt>
                <c:pt idx="662">
                  <c:v>10.648</c:v>
                </c:pt>
                <c:pt idx="663">
                  <c:v>10.652000000000006</c:v>
                </c:pt>
                <c:pt idx="664">
                  <c:v>10.656000000000002</c:v>
                </c:pt>
                <c:pt idx="665">
                  <c:v>10.66</c:v>
                </c:pt>
                <c:pt idx="666">
                  <c:v>10.664</c:v>
                </c:pt>
                <c:pt idx="667">
                  <c:v>10.668000000000001</c:v>
                </c:pt>
                <c:pt idx="668">
                  <c:v>10.672000000000002</c:v>
                </c:pt>
                <c:pt idx="669">
                  <c:v>10.676</c:v>
                </c:pt>
                <c:pt idx="670">
                  <c:v>10.68</c:v>
                </c:pt>
                <c:pt idx="671">
                  <c:v>10.684000000000001</c:v>
                </c:pt>
                <c:pt idx="672">
                  <c:v>10.688000000000001</c:v>
                </c:pt>
                <c:pt idx="673">
                  <c:v>10.692</c:v>
                </c:pt>
                <c:pt idx="674">
                  <c:v>10.696</c:v>
                </c:pt>
                <c:pt idx="675">
                  <c:v>10.7</c:v>
                </c:pt>
                <c:pt idx="676">
                  <c:v>10.704000000000001</c:v>
                </c:pt>
                <c:pt idx="677">
                  <c:v>10.708</c:v>
                </c:pt>
                <c:pt idx="678">
                  <c:v>10.712</c:v>
                </c:pt>
                <c:pt idx="679">
                  <c:v>10.716000000000001</c:v>
                </c:pt>
                <c:pt idx="680">
                  <c:v>10.72</c:v>
                </c:pt>
                <c:pt idx="681">
                  <c:v>10.724</c:v>
                </c:pt>
                <c:pt idx="682">
                  <c:v>10.728</c:v>
                </c:pt>
                <c:pt idx="683">
                  <c:v>10.731999999999999</c:v>
                </c:pt>
                <c:pt idx="684">
                  <c:v>10.736000000000001</c:v>
                </c:pt>
                <c:pt idx="685">
                  <c:v>10.74</c:v>
                </c:pt>
                <c:pt idx="686">
                  <c:v>10.744</c:v>
                </c:pt>
                <c:pt idx="687">
                  <c:v>10.747999999999999</c:v>
                </c:pt>
                <c:pt idx="688">
                  <c:v>10.752000000000002</c:v>
                </c:pt>
                <c:pt idx="689">
                  <c:v>10.756</c:v>
                </c:pt>
                <c:pt idx="690">
                  <c:v>10.76</c:v>
                </c:pt>
                <c:pt idx="691">
                  <c:v>10.764000000000001</c:v>
                </c:pt>
                <c:pt idx="692">
                  <c:v>10.768000000000001</c:v>
                </c:pt>
                <c:pt idx="693">
                  <c:v>10.772</c:v>
                </c:pt>
                <c:pt idx="694">
                  <c:v>10.776</c:v>
                </c:pt>
                <c:pt idx="695">
                  <c:v>10.78</c:v>
                </c:pt>
                <c:pt idx="696">
                  <c:v>10.784000000000001</c:v>
                </c:pt>
                <c:pt idx="697">
                  <c:v>10.788</c:v>
                </c:pt>
                <c:pt idx="698">
                  <c:v>10.792</c:v>
                </c:pt>
                <c:pt idx="699">
                  <c:v>10.796000000000001</c:v>
                </c:pt>
                <c:pt idx="700">
                  <c:v>10.8</c:v>
                </c:pt>
                <c:pt idx="701">
                  <c:v>10.804</c:v>
                </c:pt>
                <c:pt idx="702">
                  <c:v>10.808</c:v>
                </c:pt>
                <c:pt idx="703">
                  <c:v>10.812000000000006</c:v>
                </c:pt>
                <c:pt idx="704">
                  <c:v>10.816000000000004</c:v>
                </c:pt>
                <c:pt idx="705">
                  <c:v>10.82</c:v>
                </c:pt>
                <c:pt idx="706">
                  <c:v>10.824</c:v>
                </c:pt>
                <c:pt idx="707">
                  <c:v>10.828000000000001</c:v>
                </c:pt>
                <c:pt idx="708">
                  <c:v>10.832000000000004</c:v>
                </c:pt>
                <c:pt idx="709">
                  <c:v>10.836</c:v>
                </c:pt>
                <c:pt idx="710">
                  <c:v>10.84</c:v>
                </c:pt>
                <c:pt idx="711">
                  <c:v>10.844000000000001</c:v>
                </c:pt>
                <c:pt idx="712">
                  <c:v>10.848000000000001</c:v>
                </c:pt>
                <c:pt idx="713">
                  <c:v>10.852000000000018</c:v>
                </c:pt>
                <c:pt idx="714">
                  <c:v>10.856000000000016</c:v>
                </c:pt>
                <c:pt idx="715">
                  <c:v>10.860000000000014</c:v>
                </c:pt>
                <c:pt idx="716">
                  <c:v>10.864000000000004</c:v>
                </c:pt>
                <c:pt idx="717">
                  <c:v>10.868</c:v>
                </c:pt>
                <c:pt idx="718">
                  <c:v>10.872000000000016</c:v>
                </c:pt>
                <c:pt idx="719">
                  <c:v>10.876000000000015</c:v>
                </c:pt>
                <c:pt idx="720">
                  <c:v>10.88</c:v>
                </c:pt>
                <c:pt idx="721">
                  <c:v>10.884</c:v>
                </c:pt>
                <c:pt idx="722">
                  <c:v>10.888</c:v>
                </c:pt>
                <c:pt idx="723">
                  <c:v>10.892000000000014</c:v>
                </c:pt>
                <c:pt idx="724">
                  <c:v>10.896000000000004</c:v>
                </c:pt>
                <c:pt idx="725">
                  <c:v>10.9</c:v>
                </c:pt>
                <c:pt idx="726">
                  <c:v>10.904</c:v>
                </c:pt>
                <c:pt idx="727">
                  <c:v>10.908000000000001</c:v>
                </c:pt>
                <c:pt idx="728">
                  <c:v>10.912000000000004</c:v>
                </c:pt>
                <c:pt idx="729">
                  <c:v>10.916</c:v>
                </c:pt>
                <c:pt idx="730">
                  <c:v>10.92</c:v>
                </c:pt>
                <c:pt idx="731">
                  <c:v>10.924000000000001</c:v>
                </c:pt>
                <c:pt idx="732">
                  <c:v>10.928000000000001</c:v>
                </c:pt>
                <c:pt idx="733">
                  <c:v>10.932</c:v>
                </c:pt>
                <c:pt idx="734">
                  <c:v>10.936</c:v>
                </c:pt>
                <c:pt idx="735">
                  <c:v>10.94</c:v>
                </c:pt>
                <c:pt idx="736">
                  <c:v>10.944000000000001</c:v>
                </c:pt>
                <c:pt idx="737">
                  <c:v>10.948</c:v>
                </c:pt>
                <c:pt idx="738">
                  <c:v>10.952000000000016</c:v>
                </c:pt>
                <c:pt idx="739">
                  <c:v>10.956000000000014</c:v>
                </c:pt>
                <c:pt idx="740">
                  <c:v>10.96</c:v>
                </c:pt>
                <c:pt idx="741">
                  <c:v>10.964</c:v>
                </c:pt>
                <c:pt idx="742">
                  <c:v>10.968</c:v>
                </c:pt>
                <c:pt idx="743">
                  <c:v>10.972000000000014</c:v>
                </c:pt>
                <c:pt idx="744">
                  <c:v>10.976000000000004</c:v>
                </c:pt>
                <c:pt idx="745">
                  <c:v>10.98</c:v>
                </c:pt>
                <c:pt idx="746">
                  <c:v>10.984</c:v>
                </c:pt>
                <c:pt idx="747">
                  <c:v>10.988</c:v>
                </c:pt>
                <c:pt idx="748">
                  <c:v>10.992000000000004</c:v>
                </c:pt>
                <c:pt idx="749">
                  <c:v>10.996</c:v>
                </c:pt>
                <c:pt idx="750">
                  <c:v>11</c:v>
                </c:pt>
                <c:pt idx="751">
                  <c:v>11.004</c:v>
                </c:pt>
                <c:pt idx="752">
                  <c:v>11.008000000000001</c:v>
                </c:pt>
                <c:pt idx="753">
                  <c:v>11.012</c:v>
                </c:pt>
                <c:pt idx="754">
                  <c:v>11.016</c:v>
                </c:pt>
                <c:pt idx="755">
                  <c:v>11.02</c:v>
                </c:pt>
                <c:pt idx="756">
                  <c:v>11.024000000000001</c:v>
                </c:pt>
                <c:pt idx="757">
                  <c:v>11.028</c:v>
                </c:pt>
                <c:pt idx="758">
                  <c:v>11.032</c:v>
                </c:pt>
                <c:pt idx="759">
                  <c:v>11.036</c:v>
                </c:pt>
                <c:pt idx="760">
                  <c:v>11.04</c:v>
                </c:pt>
                <c:pt idx="761">
                  <c:v>11.044</c:v>
                </c:pt>
                <c:pt idx="762">
                  <c:v>11.048</c:v>
                </c:pt>
                <c:pt idx="763">
                  <c:v>11.052000000000014</c:v>
                </c:pt>
                <c:pt idx="764">
                  <c:v>11.056000000000004</c:v>
                </c:pt>
                <c:pt idx="765">
                  <c:v>11.06</c:v>
                </c:pt>
                <c:pt idx="766">
                  <c:v>11.064</c:v>
                </c:pt>
                <c:pt idx="767">
                  <c:v>11.068</c:v>
                </c:pt>
                <c:pt idx="768">
                  <c:v>11.072000000000006</c:v>
                </c:pt>
                <c:pt idx="769">
                  <c:v>11.076000000000002</c:v>
                </c:pt>
                <c:pt idx="770">
                  <c:v>11.08</c:v>
                </c:pt>
                <c:pt idx="771">
                  <c:v>11.084</c:v>
                </c:pt>
                <c:pt idx="772">
                  <c:v>11.088000000000001</c:v>
                </c:pt>
                <c:pt idx="773">
                  <c:v>11.092000000000002</c:v>
                </c:pt>
                <c:pt idx="774">
                  <c:v>11.096</c:v>
                </c:pt>
                <c:pt idx="775">
                  <c:v>11.1</c:v>
                </c:pt>
                <c:pt idx="776">
                  <c:v>11.104000000000001</c:v>
                </c:pt>
                <c:pt idx="777">
                  <c:v>11.108000000000001</c:v>
                </c:pt>
                <c:pt idx="778">
                  <c:v>11.112</c:v>
                </c:pt>
                <c:pt idx="779">
                  <c:v>11.116</c:v>
                </c:pt>
                <c:pt idx="780">
                  <c:v>11.12</c:v>
                </c:pt>
                <c:pt idx="781">
                  <c:v>11.124000000000001</c:v>
                </c:pt>
                <c:pt idx="782">
                  <c:v>11.128</c:v>
                </c:pt>
                <c:pt idx="783">
                  <c:v>11.132</c:v>
                </c:pt>
                <c:pt idx="784">
                  <c:v>11.136000000000001</c:v>
                </c:pt>
                <c:pt idx="785">
                  <c:v>11.14</c:v>
                </c:pt>
                <c:pt idx="786">
                  <c:v>11.144</c:v>
                </c:pt>
                <c:pt idx="787">
                  <c:v>11.148</c:v>
                </c:pt>
                <c:pt idx="788">
                  <c:v>11.152000000000006</c:v>
                </c:pt>
                <c:pt idx="789">
                  <c:v>11.156000000000002</c:v>
                </c:pt>
                <c:pt idx="790">
                  <c:v>11.16</c:v>
                </c:pt>
                <c:pt idx="791">
                  <c:v>11.164</c:v>
                </c:pt>
                <c:pt idx="792">
                  <c:v>11.168000000000001</c:v>
                </c:pt>
                <c:pt idx="793">
                  <c:v>11.172000000000002</c:v>
                </c:pt>
                <c:pt idx="794">
                  <c:v>11.176</c:v>
                </c:pt>
                <c:pt idx="795">
                  <c:v>11.18</c:v>
                </c:pt>
                <c:pt idx="796">
                  <c:v>11.184000000000001</c:v>
                </c:pt>
                <c:pt idx="797">
                  <c:v>11.188000000000001</c:v>
                </c:pt>
                <c:pt idx="798">
                  <c:v>11.192</c:v>
                </c:pt>
                <c:pt idx="799">
                  <c:v>11.196</c:v>
                </c:pt>
                <c:pt idx="800">
                  <c:v>11.2</c:v>
                </c:pt>
                <c:pt idx="801">
                  <c:v>11.204000000000001</c:v>
                </c:pt>
                <c:pt idx="802">
                  <c:v>11.208</c:v>
                </c:pt>
                <c:pt idx="803">
                  <c:v>11.212</c:v>
                </c:pt>
                <c:pt idx="804">
                  <c:v>11.216000000000001</c:v>
                </c:pt>
                <c:pt idx="805">
                  <c:v>11.22</c:v>
                </c:pt>
                <c:pt idx="806">
                  <c:v>11.224</c:v>
                </c:pt>
                <c:pt idx="807">
                  <c:v>11.228</c:v>
                </c:pt>
                <c:pt idx="808">
                  <c:v>11.231999999999999</c:v>
                </c:pt>
                <c:pt idx="809">
                  <c:v>11.236000000000001</c:v>
                </c:pt>
                <c:pt idx="810">
                  <c:v>11.24</c:v>
                </c:pt>
                <c:pt idx="811">
                  <c:v>11.244</c:v>
                </c:pt>
                <c:pt idx="812">
                  <c:v>11.247999999999999</c:v>
                </c:pt>
                <c:pt idx="813">
                  <c:v>11.252000000000002</c:v>
                </c:pt>
                <c:pt idx="814">
                  <c:v>11.256</c:v>
                </c:pt>
                <c:pt idx="815">
                  <c:v>11.26</c:v>
                </c:pt>
                <c:pt idx="816">
                  <c:v>11.264000000000001</c:v>
                </c:pt>
                <c:pt idx="817">
                  <c:v>11.268000000000001</c:v>
                </c:pt>
                <c:pt idx="818">
                  <c:v>11.272</c:v>
                </c:pt>
                <c:pt idx="819">
                  <c:v>11.276</c:v>
                </c:pt>
                <c:pt idx="820">
                  <c:v>11.28</c:v>
                </c:pt>
                <c:pt idx="821">
                  <c:v>11.284000000000001</c:v>
                </c:pt>
                <c:pt idx="822">
                  <c:v>11.288</c:v>
                </c:pt>
                <c:pt idx="823">
                  <c:v>11.292</c:v>
                </c:pt>
                <c:pt idx="824">
                  <c:v>11.296000000000001</c:v>
                </c:pt>
                <c:pt idx="825">
                  <c:v>11.3</c:v>
                </c:pt>
                <c:pt idx="826">
                  <c:v>11.304</c:v>
                </c:pt>
                <c:pt idx="827">
                  <c:v>11.308</c:v>
                </c:pt>
                <c:pt idx="828">
                  <c:v>11.312000000000006</c:v>
                </c:pt>
                <c:pt idx="829">
                  <c:v>11.316000000000004</c:v>
                </c:pt>
                <c:pt idx="830">
                  <c:v>11.32</c:v>
                </c:pt>
                <c:pt idx="831">
                  <c:v>11.324</c:v>
                </c:pt>
                <c:pt idx="832">
                  <c:v>11.328000000000001</c:v>
                </c:pt>
                <c:pt idx="833">
                  <c:v>11.332000000000004</c:v>
                </c:pt>
                <c:pt idx="834">
                  <c:v>11.336</c:v>
                </c:pt>
                <c:pt idx="835">
                  <c:v>11.34</c:v>
                </c:pt>
                <c:pt idx="836">
                  <c:v>11.344000000000001</c:v>
                </c:pt>
                <c:pt idx="837">
                  <c:v>11.348000000000001</c:v>
                </c:pt>
                <c:pt idx="838">
                  <c:v>11.352000000000018</c:v>
                </c:pt>
                <c:pt idx="839">
                  <c:v>11.356000000000016</c:v>
                </c:pt>
                <c:pt idx="840">
                  <c:v>11.360000000000014</c:v>
                </c:pt>
                <c:pt idx="841">
                  <c:v>11.364000000000004</c:v>
                </c:pt>
                <c:pt idx="842">
                  <c:v>11.368</c:v>
                </c:pt>
                <c:pt idx="843">
                  <c:v>11.372000000000016</c:v>
                </c:pt>
                <c:pt idx="844">
                  <c:v>11.376000000000015</c:v>
                </c:pt>
                <c:pt idx="845">
                  <c:v>11.38</c:v>
                </c:pt>
                <c:pt idx="846">
                  <c:v>11.384</c:v>
                </c:pt>
                <c:pt idx="847">
                  <c:v>11.388</c:v>
                </c:pt>
                <c:pt idx="848">
                  <c:v>11.392000000000014</c:v>
                </c:pt>
                <c:pt idx="849">
                  <c:v>11.396000000000004</c:v>
                </c:pt>
                <c:pt idx="850">
                  <c:v>11.4</c:v>
                </c:pt>
                <c:pt idx="851">
                  <c:v>11.404</c:v>
                </c:pt>
                <c:pt idx="852">
                  <c:v>11.408000000000001</c:v>
                </c:pt>
                <c:pt idx="853">
                  <c:v>11.412000000000004</c:v>
                </c:pt>
                <c:pt idx="854">
                  <c:v>11.416</c:v>
                </c:pt>
                <c:pt idx="855">
                  <c:v>11.42</c:v>
                </c:pt>
                <c:pt idx="856">
                  <c:v>11.424000000000001</c:v>
                </c:pt>
                <c:pt idx="857">
                  <c:v>11.428000000000001</c:v>
                </c:pt>
                <c:pt idx="858">
                  <c:v>11.432</c:v>
                </c:pt>
                <c:pt idx="859">
                  <c:v>11.436</c:v>
                </c:pt>
                <c:pt idx="860">
                  <c:v>11.44</c:v>
                </c:pt>
                <c:pt idx="861">
                  <c:v>11.444000000000001</c:v>
                </c:pt>
                <c:pt idx="862">
                  <c:v>11.448</c:v>
                </c:pt>
                <c:pt idx="863">
                  <c:v>11.452000000000016</c:v>
                </c:pt>
                <c:pt idx="864">
                  <c:v>11.456000000000014</c:v>
                </c:pt>
                <c:pt idx="865">
                  <c:v>11.46</c:v>
                </c:pt>
                <c:pt idx="866">
                  <c:v>11.464</c:v>
                </c:pt>
                <c:pt idx="867">
                  <c:v>11.468</c:v>
                </c:pt>
                <c:pt idx="868">
                  <c:v>11.472000000000014</c:v>
                </c:pt>
                <c:pt idx="869">
                  <c:v>11.476000000000004</c:v>
                </c:pt>
                <c:pt idx="870">
                  <c:v>11.48</c:v>
                </c:pt>
                <c:pt idx="871">
                  <c:v>11.484</c:v>
                </c:pt>
                <c:pt idx="872">
                  <c:v>11.488</c:v>
                </c:pt>
                <c:pt idx="873">
                  <c:v>11.492000000000004</c:v>
                </c:pt>
                <c:pt idx="874">
                  <c:v>11.496</c:v>
                </c:pt>
                <c:pt idx="875">
                  <c:v>11.5</c:v>
                </c:pt>
                <c:pt idx="876">
                  <c:v>11.504</c:v>
                </c:pt>
                <c:pt idx="877">
                  <c:v>11.508000000000001</c:v>
                </c:pt>
                <c:pt idx="878">
                  <c:v>11.512</c:v>
                </c:pt>
                <c:pt idx="879">
                  <c:v>11.516</c:v>
                </c:pt>
                <c:pt idx="880">
                  <c:v>11.52</c:v>
                </c:pt>
                <c:pt idx="881">
                  <c:v>11.524000000000001</c:v>
                </c:pt>
                <c:pt idx="882">
                  <c:v>11.528</c:v>
                </c:pt>
                <c:pt idx="883">
                  <c:v>11.532</c:v>
                </c:pt>
                <c:pt idx="884">
                  <c:v>11.536</c:v>
                </c:pt>
                <c:pt idx="885">
                  <c:v>11.54</c:v>
                </c:pt>
                <c:pt idx="886">
                  <c:v>11.544</c:v>
                </c:pt>
                <c:pt idx="887">
                  <c:v>11.548</c:v>
                </c:pt>
                <c:pt idx="888">
                  <c:v>11.552000000000014</c:v>
                </c:pt>
                <c:pt idx="889">
                  <c:v>11.556000000000004</c:v>
                </c:pt>
                <c:pt idx="890">
                  <c:v>11.56</c:v>
                </c:pt>
                <c:pt idx="891">
                  <c:v>11.564</c:v>
                </c:pt>
                <c:pt idx="892">
                  <c:v>11.568</c:v>
                </c:pt>
                <c:pt idx="893">
                  <c:v>11.572000000000006</c:v>
                </c:pt>
                <c:pt idx="894">
                  <c:v>11.576000000000002</c:v>
                </c:pt>
                <c:pt idx="895">
                  <c:v>11.58</c:v>
                </c:pt>
                <c:pt idx="896">
                  <c:v>11.584</c:v>
                </c:pt>
                <c:pt idx="897">
                  <c:v>11.588000000000001</c:v>
                </c:pt>
                <c:pt idx="898">
                  <c:v>11.592000000000002</c:v>
                </c:pt>
                <c:pt idx="899">
                  <c:v>11.596</c:v>
                </c:pt>
                <c:pt idx="900">
                  <c:v>11.6</c:v>
                </c:pt>
                <c:pt idx="901">
                  <c:v>11.604000000000001</c:v>
                </c:pt>
                <c:pt idx="902">
                  <c:v>11.608000000000001</c:v>
                </c:pt>
                <c:pt idx="903">
                  <c:v>11.612</c:v>
                </c:pt>
                <c:pt idx="904">
                  <c:v>11.616</c:v>
                </c:pt>
                <c:pt idx="905">
                  <c:v>11.62</c:v>
                </c:pt>
                <c:pt idx="906">
                  <c:v>11.624000000000001</c:v>
                </c:pt>
                <c:pt idx="907">
                  <c:v>11.628</c:v>
                </c:pt>
                <c:pt idx="908">
                  <c:v>11.632</c:v>
                </c:pt>
                <c:pt idx="909">
                  <c:v>11.636000000000001</c:v>
                </c:pt>
                <c:pt idx="910">
                  <c:v>11.64</c:v>
                </c:pt>
                <c:pt idx="911">
                  <c:v>11.644</c:v>
                </c:pt>
                <c:pt idx="912">
                  <c:v>11.648</c:v>
                </c:pt>
                <c:pt idx="913">
                  <c:v>11.652000000000006</c:v>
                </c:pt>
                <c:pt idx="914">
                  <c:v>11.656000000000002</c:v>
                </c:pt>
                <c:pt idx="915">
                  <c:v>11.66</c:v>
                </c:pt>
                <c:pt idx="916">
                  <c:v>11.664</c:v>
                </c:pt>
                <c:pt idx="917">
                  <c:v>11.668000000000001</c:v>
                </c:pt>
                <c:pt idx="918">
                  <c:v>11.672000000000002</c:v>
                </c:pt>
                <c:pt idx="919">
                  <c:v>11.676</c:v>
                </c:pt>
                <c:pt idx="920">
                  <c:v>11.68</c:v>
                </c:pt>
                <c:pt idx="921">
                  <c:v>11.684000000000001</c:v>
                </c:pt>
                <c:pt idx="922">
                  <c:v>11.688000000000001</c:v>
                </c:pt>
                <c:pt idx="923">
                  <c:v>11.692</c:v>
                </c:pt>
                <c:pt idx="924">
                  <c:v>11.696</c:v>
                </c:pt>
                <c:pt idx="925">
                  <c:v>11.7</c:v>
                </c:pt>
                <c:pt idx="926">
                  <c:v>11.704000000000001</c:v>
                </c:pt>
                <c:pt idx="927">
                  <c:v>11.708</c:v>
                </c:pt>
                <c:pt idx="928">
                  <c:v>11.712</c:v>
                </c:pt>
                <c:pt idx="929">
                  <c:v>11.716000000000001</c:v>
                </c:pt>
                <c:pt idx="930">
                  <c:v>11.72</c:v>
                </c:pt>
                <c:pt idx="931">
                  <c:v>11.724</c:v>
                </c:pt>
                <c:pt idx="932">
                  <c:v>11.728</c:v>
                </c:pt>
                <c:pt idx="933">
                  <c:v>11.731999999999999</c:v>
                </c:pt>
                <c:pt idx="934">
                  <c:v>11.736000000000001</c:v>
                </c:pt>
                <c:pt idx="935">
                  <c:v>11.74</c:v>
                </c:pt>
                <c:pt idx="936">
                  <c:v>11.744</c:v>
                </c:pt>
                <c:pt idx="937">
                  <c:v>11.747999999999999</c:v>
                </c:pt>
                <c:pt idx="938">
                  <c:v>11.752000000000002</c:v>
                </c:pt>
                <c:pt idx="939">
                  <c:v>11.756</c:v>
                </c:pt>
                <c:pt idx="940">
                  <c:v>11.76</c:v>
                </c:pt>
                <c:pt idx="941">
                  <c:v>11.764000000000001</c:v>
                </c:pt>
                <c:pt idx="942">
                  <c:v>11.768000000000001</c:v>
                </c:pt>
                <c:pt idx="943">
                  <c:v>11.772</c:v>
                </c:pt>
                <c:pt idx="944">
                  <c:v>11.776</c:v>
                </c:pt>
                <c:pt idx="945">
                  <c:v>11.78</c:v>
                </c:pt>
                <c:pt idx="946">
                  <c:v>11.784000000000001</c:v>
                </c:pt>
                <c:pt idx="947">
                  <c:v>11.788</c:v>
                </c:pt>
                <c:pt idx="948">
                  <c:v>11.792</c:v>
                </c:pt>
                <c:pt idx="949">
                  <c:v>11.796000000000001</c:v>
                </c:pt>
                <c:pt idx="950">
                  <c:v>11.8</c:v>
                </c:pt>
                <c:pt idx="951">
                  <c:v>11.804</c:v>
                </c:pt>
                <c:pt idx="952">
                  <c:v>11.808</c:v>
                </c:pt>
                <c:pt idx="953">
                  <c:v>11.812000000000006</c:v>
                </c:pt>
                <c:pt idx="954">
                  <c:v>11.816000000000004</c:v>
                </c:pt>
                <c:pt idx="955">
                  <c:v>11.82</c:v>
                </c:pt>
                <c:pt idx="956">
                  <c:v>11.824</c:v>
                </c:pt>
                <c:pt idx="957">
                  <c:v>11.828000000000001</c:v>
                </c:pt>
                <c:pt idx="958">
                  <c:v>11.832000000000004</c:v>
                </c:pt>
                <c:pt idx="959">
                  <c:v>11.836</c:v>
                </c:pt>
                <c:pt idx="960">
                  <c:v>11.84</c:v>
                </c:pt>
                <c:pt idx="961">
                  <c:v>11.844000000000001</c:v>
                </c:pt>
                <c:pt idx="962">
                  <c:v>11.848000000000001</c:v>
                </c:pt>
                <c:pt idx="963">
                  <c:v>11.852000000000018</c:v>
                </c:pt>
                <c:pt idx="964">
                  <c:v>11.856000000000016</c:v>
                </c:pt>
                <c:pt idx="965">
                  <c:v>11.860000000000014</c:v>
                </c:pt>
                <c:pt idx="966">
                  <c:v>11.864000000000004</c:v>
                </c:pt>
                <c:pt idx="967">
                  <c:v>11.868</c:v>
                </c:pt>
                <c:pt idx="968">
                  <c:v>11.872000000000016</c:v>
                </c:pt>
                <c:pt idx="969">
                  <c:v>11.876000000000015</c:v>
                </c:pt>
                <c:pt idx="970">
                  <c:v>11.88</c:v>
                </c:pt>
                <c:pt idx="971">
                  <c:v>11.884</c:v>
                </c:pt>
                <c:pt idx="972">
                  <c:v>11.888</c:v>
                </c:pt>
                <c:pt idx="973">
                  <c:v>11.892000000000014</c:v>
                </c:pt>
                <c:pt idx="974">
                  <c:v>11.896000000000004</c:v>
                </c:pt>
                <c:pt idx="975">
                  <c:v>11.9</c:v>
                </c:pt>
                <c:pt idx="976">
                  <c:v>11.904</c:v>
                </c:pt>
                <c:pt idx="977">
                  <c:v>11.908000000000001</c:v>
                </c:pt>
                <c:pt idx="978">
                  <c:v>11.912000000000004</c:v>
                </c:pt>
                <c:pt idx="979">
                  <c:v>11.916</c:v>
                </c:pt>
                <c:pt idx="980">
                  <c:v>11.92</c:v>
                </c:pt>
                <c:pt idx="981">
                  <c:v>11.924000000000001</c:v>
                </c:pt>
                <c:pt idx="982">
                  <c:v>11.928000000000001</c:v>
                </c:pt>
                <c:pt idx="983">
                  <c:v>11.932</c:v>
                </c:pt>
                <c:pt idx="984">
                  <c:v>11.936</c:v>
                </c:pt>
                <c:pt idx="985">
                  <c:v>11.94</c:v>
                </c:pt>
                <c:pt idx="986">
                  <c:v>11.944000000000001</c:v>
                </c:pt>
                <c:pt idx="987">
                  <c:v>11.948</c:v>
                </c:pt>
                <c:pt idx="988">
                  <c:v>11.952000000000016</c:v>
                </c:pt>
                <c:pt idx="989">
                  <c:v>11.956000000000014</c:v>
                </c:pt>
                <c:pt idx="990">
                  <c:v>11.96</c:v>
                </c:pt>
                <c:pt idx="991">
                  <c:v>11.964</c:v>
                </c:pt>
                <c:pt idx="992">
                  <c:v>11.968</c:v>
                </c:pt>
                <c:pt idx="993">
                  <c:v>11.972000000000014</c:v>
                </c:pt>
                <c:pt idx="994">
                  <c:v>11.976000000000004</c:v>
                </c:pt>
                <c:pt idx="995">
                  <c:v>11.98</c:v>
                </c:pt>
                <c:pt idx="996">
                  <c:v>11.984</c:v>
                </c:pt>
                <c:pt idx="997">
                  <c:v>11.988</c:v>
                </c:pt>
                <c:pt idx="998">
                  <c:v>11.992000000000004</c:v>
                </c:pt>
                <c:pt idx="999">
                  <c:v>11.996</c:v>
                </c:pt>
                <c:pt idx="1000">
                  <c:v>12</c:v>
                </c:pt>
              </c:numCache>
            </c:numRef>
          </c:xVal>
          <c:yVal>
            <c:numRef>
              <c:f>Sheet1!$N$3:$N$1003</c:f>
              <c:numCache>
                <c:formatCode>General</c:formatCode>
                <c:ptCount val="1001"/>
                <c:pt idx="0">
                  <c:v>-5.5429050000000001E-2</c:v>
                </c:pt>
                <c:pt idx="1">
                  <c:v>-6.1003820000000014E-2</c:v>
                </c:pt>
                <c:pt idx="2">
                  <c:v>-6.1222789999999999E-2</c:v>
                </c:pt>
                <c:pt idx="3">
                  <c:v>-5.6555080000000001E-2</c:v>
                </c:pt>
                <c:pt idx="4">
                  <c:v>-5.1108149999999894E-2</c:v>
                </c:pt>
                <c:pt idx="5">
                  <c:v>-4.9404340000000012E-2</c:v>
                </c:pt>
                <c:pt idx="6">
                  <c:v>-5.3020119999999976E-2</c:v>
                </c:pt>
                <c:pt idx="7">
                  <c:v>-5.9464349999999999E-2</c:v>
                </c:pt>
                <c:pt idx="8">
                  <c:v>-6.407417E-2</c:v>
                </c:pt>
                <c:pt idx="9">
                  <c:v>-6.3526040000000006E-2</c:v>
                </c:pt>
                <c:pt idx="10">
                  <c:v>-5.8412480000000135E-2</c:v>
                </c:pt>
                <c:pt idx="11">
                  <c:v>-5.2912820000000103E-2</c:v>
                </c:pt>
                <c:pt idx="12">
                  <c:v>-5.1752369999999999E-2</c:v>
                </c:pt>
                <c:pt idx="13">
                  <c:v>-5.6661900000000001E-2</c:v>
                </c:pt>
                <c:pt idx="14">
                  <c:v>-6.4853930000000129E-2</c:v>
                </c:pt>
                <c:pt idx="15">
                  <c:v>-7.0700420000000125E-2</c:v>
                </c:pt>
                <c:pt idx="16">
                  <c:v>-6.9645620000000019E-2</c:v>
                </c:pt>
                <c:pt idx="17">
                  <c:v>-6.1767130000000094E-2</c:v>
                </c:pt>
                <c:pt idx="18">
                  <c:v>-5.2407580000000079E-2</c:v>
                </c:pt>
                <c:pt idx="19">
                  <c:v>-4.9287709999999998E-2</c:v>
                </c:pt>
                <c:pt idx="20">
                  <c:v>-5.7851670000000084E-2</c:v>
                </c:pt>
                <c:pt idx="21">
                  <c:v>-7.7692670000000158E-2</c:v>
                </c:pt>
                <c:pt idx="22">
                  <c:v>-0.1021123</c:v>
                </c:pt>
                <c:pt idx="23">
                  <c:v>-0.12119900000000011</c:v>
                </c:pt>
                <c:pt idx="24">
                  <c:v>-0.12688289999999997</c:v>
                </c:pt>
                <c:pt idx="25">
                  <c:v>-0.11715059999999998</c:v>
                </c:pt>
                <c:pt idx="26">
                  <c:v>-9.6916810000000006E-2</c:v>
                </c:pt>
                <c:pt idx="27">
                  <c:v>-7.5141269999999996E-2</c:v>
                </c:pt>
                <c:pt idx="28">
                  <c:v>-6.0139949999999977E-2</c:v>
                </c:pt>
                <c:pt idx="29">
                  <c:v>-5.5829730000000022E-2</c:v>
                </c:pt>
                <c:pt idx="30">
                  <c:v>-6.0644080000000003E-2</c:v>
                </c:pt>
                <c:pt idx="31">
                  <c:v>-6.9245870000000001E-2</c:v>
                </c:pt>
                <c:pt idx="32">
                  <c:v>-7.5865090000000024E-2</c:v>
                </c:pt>
                <c:pt idx="33">
                  <c:v>-7.7332240000000121E-2</c:v>
                </c:pt>
                <c:pt idx="34">
                  <c:v>-7.424936E-2</c:v>
                </c:pt>
                <c:pt idx="35">
                  <c:v>-6.9858030000000113E-2</c:v>
                </c:pt>
                <c:pt idx="36">
                  <c:v>-6.7599019999999996E-2</c:v>
                </c:pt>
                <c:pt idx="37">
                  <c:v>-6.8970320000000002E-2</c:v>
                </c:pt>
                <c:pt idx="38">
                  <c:v>-7.2891320000000023E-2</c:v>
                </c:pt>
                <c:pt idx="39">
                  <c:v>-7.6742530000000031E-2</c:v>
                </c:pt>
                <c:pt idx="40">
                  <c:v>-7.8250059999999996E-2</c:v>
                </c:pt>
                <c:pt idx="41">
                  <c:v>-7.6950420000000019E-2</c:v>
                </c:pt>
                <c:pt idx="42">
                  <c:v>-7.4324030000000124E-2</c:v>
                </c:pt>
                <c:pt idx="43">
                  <c:v>-7.2619320000000001E-2</c:v>
                </c:pt>
                <c:pt idx="44">
                  <c:v>-7.3246870000000006E-2</c:v>
                </c:pt>
                <c:pt idx="45">
                  <c:v>-7.5875010000000007E-2</c:v>
                </c:pt>
                <c:pt idx="46">
                  <c:v>-7.8762030000000136E-2</c:v>
                </c:pt>
                <c:pt idx="47">
                  <c:v>-8.0064040000000225E-2</c:v>
                </c:pt>
                <c:pt idx="48">
                  <c:v>-7.9151260000000001E-2</c:v>
                </c:pt>
                <c:pt idx="49">
                  <c:v>-7.7001080000000013E-2</c:v>
                </c:pt>
                <c:pt idx="50">
                  <c:v>-7.5437370000000004E-2</c:v>
                </c:pt>
                <c:pt idx="51">
                  <c:v>-7.5760640000000129E-2</c:v>
                </c:pt>
                <c:pt idx="52">
                  <c:v>-7.7825350000000001E-2</c:v>
                </c:pt>
                <c:pt idx="53">
                  <c:v>-8.0182130000000004E-2</c:v>
                </c:pt>
                <c:pt idx="54">
                  <c:v>-8.1186990000000001E-2</c:v>
                </c:pt>
                <c:pt idx="55">
                  <c:v>-8.0222360000000159E-2</c:v>
                </c:pt>
                <c:pt idx="56">
                  <c:v>-7.8153420000000084E-2</c:v>
                </c:pt>
                <c:pt idx="57">
                  <c:v>-7.6638590000000006E-2</c:v>
                </c:pt>
                <c:pt idx="58">
                  <c:v>-7.6870499999999994E-2</c:v>
                </c:pt>
                <c:pt idx="59">
                  <c:v>-7.8680009999999995E-2</c:v>
                </c:pt>
                <c:pt idx="60">
                  <c:v>-8.0669660000000046E-2</c:v>
                </c:pt>
                <c:pt idx="61">
                  <c:v>-8.1297260000000024E-2</c:v>
                </c:pt>
                <c:pt idx="62">
                  <c:v>-8.0049410000000001E-2</c:v>
                </c:pt>
                <c:pt idx="63">
                  <c:v>-7.7837370000000114E-2</c:v>
                </c:pt>
                <c:pt idx="64">
                  <c:v>-7.6294920000000002E-2</c:v>
                </c:pt>
                <c:pt idx="65">
                  <c:v>-7.6513760000000014E-2</c:v>
                </c:pt>
                <c:pt idx="66">
                  <c:v>-7.8207750000000006E-2</c:v>
                </c:pt>
                <c:pt idx="67">
                  <c:v>-7.9934980000000114E-2</c:v>
                </c:pt>
                <c:pt idx="68">
                  <c:v>-8.0209820000000043E-2</c:v>
                </c:pt>
                <c:pt idx="69">
                  <c:v>-7.8652840000000002E-2</c:v>
                </c:pt>
                <c:pt idx="70">
                  <c:v>-7.6292310000000002E-2</c:v>
                </c:pt>
                <c:pt idx="71">
                  <c:v>-7.4760060000000128E-2</c:v>
                </c:pt>
                <c:pt idx="72">
                  <c:v>-7.5026899999999994E-2</c:v>
                </c:pt>
                <c:pt idx="73">
                  <c:v>-7.6643299999999998E-2</c:v>
                </c:pt>
                <c:pt idx="74">
                  <c:v>-7.8093860000000029E-2</c:v>
                </c:pt>
                <c:pt idx="75">
                  <c:v>-7.7971620000000033E-2</c:v>
                </c:pt>
                <c:pt idx="76">
                  <c:v>-7.6082360000000002E-2</c:v>
                </c:pt>
                <c:pt idx="77">
                  <c:v>-7.3604520000000007E-2</c:v>
                </c:pt>
                <c:pt idx="78">
                  <c:v>-7.2164090000000111E-2</c:v>
                </c:pt>
                <c:pt idx="79">
                  <c:v>-7.256137E-2</c:v>
                </c:pt>
                <c:pt idx="80">
                  <c:v>-7.414076E-2</c:v>
                </c:pt>
                <c:pt idx="81">
                  <c:v>-7.5298980000000112E-2</c:v>
                </c:pt>
                <c:pt idx="82">
                  <c:v>-7.4743870000000004E-2</c:v>
                </c:pt>
                <c:pt idx="83">
                  <c:v>-7.2517000000000109E-2</c:v>
                </c:pt>
                <c:pt idx="84">
                  <c:v>-6.9972850000000003E-2</c:v>
                </c:pt>
                <c:pt idx="85">
                  <c:v>-6.8715670000000034E-2</c:v>
                </c:pt>
                <c:pt idx="86">
                  <c:v>-6.933354000000011E-2</c:v>
                </c:pt>
                <c:pt idx="87">
                  <c:v>-7.0924340000000002E-2</c:v>
                </c:pt>
                <c:pt idx="88">
                  <c:v>-7.1796060000000106E-2</c:v>
                </c:pt>
                <c:pt idx="89">
                  <c:v>-7.0800109999999999E-2</c:v>
                </c:pt>
                <c:pt idx="90">
                  <c:v>-6.8249159999999878E-2</c:v>
                </c:pt>
                <c:pt idx="91">
                  <c:v>-6.5686440000000013E-2</c:v>
                </c:pt>
                <c:pt idx="92">
                  <c:v>-6.4669290000000004E-2</c:v>
                </c:pt>
                <c:pt idx="93">
                  <c:v>-6.5540379999999995E-2</c:v>
                </c:pt>
                <c:pt idx="94">
                  <c:v>-6.7142489999999999E-2</c:v>
                </c:pt>
                <c:pt idx="95">
                  <c:v>-6.7722680000000146E-2</c:v>
                </c:pt>
                <c:pt idx="96">
                  <c:v>-6.6325490000000001E-2</c:v>
                </c:pt>
                <c:pt idx="97">
                  <c:v>-6.3564109999999979E-2</c:v>
                </c:pt>
                <c:pt idx="98">
                  <c:v>-6.1142500000000002E-2</c:v>
                </c:pt>
                <c:pt idx="99">
                  <c:v>-6.0509050000000002E-2</c:v>
                </c:pt>
                <c:pt idx="100">
                  <c:v>-6.1691530000000001E-2</c:v>
                </c:pt>
                <c:pt idx="101">
                  <c:v>-6.325380999999998E-2</c:v>
                </c:pt>
                <c:pt idx="102">
                  <c:v>-6.3438939999999999E-2</c:v>
                </c:pt>
                <c:pt idx="103">
                  <c:v>-6.1573169999999955E-2</c:v>
                </c:pt>
                <c:pt idx="104">
                  <c:v>-5.8643379999999946E-2</c:v>
                </c:pt>
                <c:pt idx="105">
                  <c:v>-5.6517560000000001E-2</c:v>
                </c:pt>
                <c:pt idx="106">
                  <c:v>-5.6448249999999929E-2</c:v>
                </c:pt>
                <c:pt idx="107">
                  <c:v>-5.8026269999999998E-2</c:v>
                </c:pt>
                <c:pt idx="108">
                  <c:v>-5.9474779999999998E-2</c:v>
                </c:pt>
                <c:pt idx="109">
                  <c:v>-5.9073930000000101E-2</c:v>
                </c:pt>
                <c:pt idx="110">
                  <c:v>-5.6605620000000002E-2</c:v>
                </c:pt>
                <c:pt idx="111">
                  <c:v>-5.3639999999999986E-2</c:v>
                </c:pt>
                <c:pt idx="112">
                  <c:v>-5.2352370000000086E-2</c:v>
                </c:pt>
                <c:pt idx="113">
                  <c:v>-5.3761900000000071E-2</c:v>
                </c:pt>
                <c:pt idx="114">
                  <c:v>-5.6790620000000125E-2</c:v>
                </c:pt>
                <c:pt idx="115">
                  <c:v>-5.8931619999999997E-2</c:v>
                </c:pt>
                <c:pt idx="116">
                  <c:v>-5.8108099999999996E-2</c:v>
                </c:pt>
                <c:pt idx="117">
                  <c:v>-5.4316710000000143E-2</c:v>
                </c:pt>
                <c:pt idx="118">
                  <c:v>-4.9745909999999997E-2</c:v>
                </c:pt>
                <c:pt idx="119">
                  <c:v>-4.7193330000000089E-2</c:v>
                </c:pt>
                <c:pt idx="120">
                  <c:v>-4.7976770000000023E-2</c:v>
                </c:pt>
                <c:pt idx="121">
                  <c:v>-5.0918590000000034E-2</c:v>
                </c:pt>
                <c:pt idx="122">
                  <c:v>-5.3235770000000002E-2</c:v>
                </c:pt>
                <c:pt idx="123">
                  <c:v>-5.2677389999999998E-2</c:v>
                </c:pt>
                <c:pt idx="124">
                  <c:v>-4.9291880000000003E-2</c:v>
                </c:pt>
                <c:pt idx="125">
                  <c:v>-4.5421589999999998E-2</c:v>
                </c:pt>
                <c:pt idx="126">
                  <c:v>-4.3866670000000114E-2</c:v>
                </c:pt>
                <c:pt idx="127">
                  <c:v>-4.5653190000000003E-2</c:v>
                </c:pt>
                <c:pt idx="128">
                  <c:v>-4.9139839999999997E-2</c:v>
                </c:pt>
                <c:pt idx="129">
                  <c:v>-5.12373E-2</c:v>
                </c:pt>
                <c:pt idx="130">
                  <c:v>-4.984067000000008E-2</c:v>
                </c:pt>
                <c:pt idx="131">
                  <c:v>-4.5609469999999985E-2</c:v>
                </c:pt>
                <c:pt idx="132">
                  <c:v>-4.1580600000000002E-2</c:v>
                </c:pt>
                <c:pt idx="133">
                  <c:v>-4.0839339999999995E-2</c:v>
                </c:pt>
                <c:pt idx="134">
                  <c:v>-4.4009250000000014E-2</c:v>
                </c:pt>
                <c:pt idx="135">
                  <c:v>-4.8558810000000001E-2</c:v>
                </c:pt>
                <c:pt idx="136">
                  <c:v>-5.0599369999999977E-2</c:v>
                </c:pt>
                <c:pt idx="137">
                  <c:v>-4.7957510000000023E-2</c:v>
                </c:pt>
                <c:pt idx="138">
                  <c:v>-4.2133070000000071E-2</c:v>
                </c:pt>
                <c:pt idx="139">
                  <c:v>-3.7458959999999999E-2</c:v>
                </c:pt>
                <c:pt idx="140">
                  <c:v>-3.7861940000000066E-2</c:v>
                </c:pt>
                <c:pt idx="141">
                  <c:v>-4.3617950000000003E-2</c:v>
                </c:pt>
                <c:pt idx="142">
                  <c:v>-5.0586350000000002E-2</c:v>
                </c:pt>
                <c:pt idx="143">
                  <c:v>-5.2879480000000013E-2</c:v>
                </c:pt>
                <c:pt idx="144">
                  <c:v>-4.7356780000000119E-2</c:v>
                </c:pt>
                <c:pt idx="145">
                  <c:v>-3.6748210000000052E-2</c:v>
                </c:pt>
                <c:pt idx="146">
                  <c:v>-2.8796639999999978E-2</c:v>
                </c:pt>
                <c:pt idx="147">
                  <c:v>-3.1629080000000004E-2</c:v>
                </c:pt>
                <c:pt idx="148">
                  <c:v>-4.8287049999999956E-2</c:v>
                </c:pt>
                <c:pt idx="149">
                  <c:v>-7.3909440000000007E-2</c:v>
                </c:pt>
                <c:pt idx="150">
                  <c:v>-9.7559210000000021E-2</c:v>
                </c:pt>
                <c:pt idx="151">
                  <c:v>-0.10802270000000021</c:v>
                </c:pt>
                <c:pt idx="152">
                  <c:v>-0.1002586</c:v>
                </c:pt>
                <c:pt idx="153">
                  <c:v>-7.833365000000013E-2</c:v>
                </c:pt>
                <c:pt idx="154">
                  <c:v>-5.2780520000000081E-2</c:v>
                </c:pt>
                <c:pt idx="155">
                  <c:v>-3.4396950000000003E-2</c:v>
                </c:pt>
                <c:pt idx="156">
                  <c:v>-2.861795000000001E-2</c:v>
                </c:pt>
                <c:pt idx="157">
                  <c:v>-3.3603810000000053E-2</c:v>
                </c:pt>
                <c:pt idx="158">
                  <c:v>-4.2573720000000023E-2</c:v>
                </c:pt>
                <c:pt idx="159">
                  <c:v>-4.8529650000000001E-2</c:v>
                </c:pt>
                <c:pt idx="160">
                  <c:v>-4.8336509999999999E-2</c:v>
                </c:pt>
                <c:pt idx="161">
                  <c:v>-4.3717340000000014E-2</c:v>
                </c:pt>
                <c:pt idx="162">
                  <c:v>-3.9002850000000006E-2</c:v>
                </c:pt>
                <c:pt idx="163">
                  <c:v>-3.764615000000001E-2</c:v>
                </c:pt>
                <c:pt idx="164">
                  <c:v>-4.0045089999999985E-2</c:v>
                </c:pt>
                <c:pt idx="165">
                  <c:v>-4.3847940000000002E-2</c:v>
                </c:pt>
                <c:pt idx="166">
                  <c:v>-4.6099220000000003E-2</c:v>
                </c:pt>
                <c:pt idx="167">
                  <c:v>-4.5476240000000001E-2</c:v>
                </c:pt>
                <c:pt idx="168">
                  <c:v>-4.2977979999999999E-2</c:v>
                </c:pt>
                <c:pt idx="169">
                  <c:v>-4.0844539999999999E-2</c:v>
                </c:pt>
                <c:pt idx="170">
                  <c:v>-4.0718660000000101E-2</c:v>
                </c:pt>
                <c:pt idx="171">
                  <c:v>-4.2527420000000024E-2</c:v>
                </c:pt>
                <c:pt idx="172">
                  <c:v>-4.476743000000015E-2</c:v>
                </c:pt>
                <c:pt idx="173">
                  <c:v>-4.5816610000000139E-2</c:v>
                </c:pt>
                <c:pt idx="174">
                  <c:v>-4.5165020000000014E-2</c:v>
                </c:pt>
                <c:pt idx="175">
                  <c:v>-4.3645529999999912E-2</c:v>
                </c:pt>
                <c:pt idx="176">
                  <c:v>-4.2640319999999975E-2</c:v>
                </c:pt>
                <c:pt idx="177">
                  <c:v>-4.2966530000000114E-2</c:v>
                </c:pt>
                <c:pt idx="178">
                  <c:v>-4.4332910000000142E-2</c:v>
                </c:pt>
                <c:pt idx="179">
                  <c:v>-4.5699509999999985E-2</c:v>
                </c:pt>
                <c:pt idx="180">
                  <c:v>-4.6162719999999997E-2</c:v>
                </c:pt>
                <c:pt idx="181">
                  <c:v>-4.5622480000000014E-2</c:v>
                </c:pt>
                <c:pt idx="182">
                  <c:v>-4.4765869999999999E-2</c:v>
                </c:pt>
                <c:pt idx="183">
                  <c:v>-4.443698000000014E-2</c:v>
                </c:pt>
                <c:pt idx="184">
                  <c:v>-4.4963100000000034E-2</c:v>
                </c:pt>
                <c:pt idx="185">
                  <c:v>-4.5971179999999945E-2</c:v>
                </c:pt>
                <c:pt idx="186">
                  <c:v>-4.6760770000000014E-2</c:v>
                </c:pt>
                <c:pt idx="187">
                  <c:v>-4.6890380000000002E-2</c:v>
                </c:pt>
                <c:pt idx="188">
                  <c:v>-4.6496349999999999E-2</c:v>
                </c:pt>
                <c:pt idx="189">
                  <c:v>-4.6109109999999912E-2</c:v>
                </c:pt>
                <c:pt idx="190">
                  <c:v>-4.619082E-2</c:v>
                </c:pt>
                <c:pt idx="191">
                  <c:v>-4.676649000000014E-2</c:v>
                </c:pt>
                <c:pt idx="192">
                  <c:v>-4.7462970000000125E-2</c:v>
                </c:pt>
                <c:pt idx="193">
                  <c:v>-4.7848710000000003E-2</c:v>
                </c:pt>
                <c:pt idx="194">
                  <c:v>-4.7798220000000134E-2</c:v>
                </c:pt>
                <c:pt idx="195">
                  <c:v>-4.7559789999999998E-2</c:v>
                </c:pt>
                <c:pt idx="196">
                  <c:v>-4.7507220000000079E-2</c:v>
                </c:pt>
                <c:pt idx="197">
                  <c:v>-4.7819559999999997E-2</c:v>
                </c:pt>
                <c:pt idx="198">
                  <c:v>-4.8351600000000022E-2</c:v>
                </c:pt>
                <c:pt idx="199">
                  <c:v>-4.8782159999999998E-2</c:v>
                </c:pt>
                <c:pt idx="200">
                  <c:v>-4.8908670000000022E-2</c:v>
                </c:pt>
                <c:pt idx="201">
                  <c:v>-4.8802990000000102E-2</c:v>
                </c:pt>
                <c:pt idx="202">
                  <c:v>-4.8727490000000089E-2</c:v>
                </c:pt>
                <c:pt idx="203">
                  <c:v>-4.8894620000000111E-2</c:v>
                </c:pt>
                <c:pt idx="204">
                  <c:v>-4.9281980000000003E-2</c:v>
                </c:pt>
                <c:pt idx="205">
                  <c:v>-4.9678220000000002E-2</c:v>
                </c:pt>
                <c:pt idx="206">
                  <c:v>-4.9877129999999999E-2</c:v>
                </c:pt>
                <c:pt idx="207">
                  <c:v>-4.9866190000000116E-2</c:v>
                </c:pt>
                <c:pt idx="208">
                  <c:v>-4.9822970000000119E-2</c:v>
                </c:pt>
                <c:pt idx="209">
                  <c:v>-4.9935960000000022E-2</c:v>
                </c:pt>
                <c:pt idx="210">
                  <c:v>-5.0231209999999978E-2</c:v>
                </c:pt>
                <c:pt idx="211">
                  <c:v>-5.0546769999999998E-2</c:v>
                </c:pt>
                <c:pt idx="212">
                  <c:v>-5.0695179999999986E-2</c:v>
                </c:pt>
                <c:pt idx="213">
                  <c:v>-5.0647270000000001E-2</c:v>
                </c:pt>
                <c:pt idx="214">
                  <c:v>-5.0578020000000001E-2</c:v>
                </c:pt>
                <c:pt idx="215">
                  <c:v>-5.0698830000000014E-2</c:v>
                </c:pt>
                <c:pt idx="216">
                  <c:v>-5.1064920000000014E-2</c:v>
                </c:pt>
                <c:pt idx="217">
                  <c:v>-5.1484160000000001E-2</c:v>
                </c:pt>
                <c:pt idx="218">
                  <c:v>-5.1678420000000003E-2</c:v>
                </c:pt>
                <c:pt idx="219">
                  <c:v>-5.153363000000008E-2</c:v>
                </c:pt>
                <c:pt idx="220">
                  <c:v>-5.1228449999999925E-2</c:v>
                </c:pt>
                <c:pt idx="221">
                  <c:v>-5.1110750000000003E-2</c:v>
                </c:pt>
                <c:pt idx="222">
                  <c:v>-5.1404480000000023E-2</c:v>
                </c:pt>
                <c:pt idx="223">
                  <c:v>-5.199664000000008E-2</c:v>
                </c:pt>
                <c:pt idx="224">
                  <c:v>-5.2498210000000087E-2</c:v>
                </c:pt>
                <c:pt idx="225">
                  <c:v>-5.2560710000000024E-2</c:v>
                </c:pt>
                <c:pt idx="226">
                  <c:v>-5.2181010000000014E-2</c:v>
                </c:pt>
                <c:pt idx="227">
                  <c:v>-5.1728929999999999E-2</c:v>
                </c:pt>
                <c:pt idx="228">
                  <c:v>-5.1662790000000076E-2</c:v>
                </c:pt>
                <c:pt idx="229">
                  <c:v>-5.2131530000000023E-2</c:v>
                </c:pt>
                <c:pt idx="230">
                  <c:v>-5.2824790000000024E-2</c:v>
                </c:pt>
                <c:pt idx="231">
                  <c:v>-5.3211290000000022E-2</c:v>
                </c:pt>
                <c:pt idx="232">
                  <c:v>-5.2985740000000003E-2</c:v>
                </c:pt>
                <c:pt idx="233">
                  <c:v>-5.2369040000000013E-2</c:v>
                </c:pt>
                <c:pt idx="234">
                  <c:v>-5.1956530000000022E-2</c:v>
                </c:pt>
                <c:pt idx="235">
                  <c:v>-5.2218510000000003E-2</c:v>
                </c:pt>
                <c:pt idx="236">
                  <c:v>-5.3056590000000077E-2</c:v>
                </c:pt>
                <c:pt idx="237">
                  <c:v>-5.3800969999999997E-2</c:v>
                </c:pt>
                <c:pt idx="238">
                  <c:v>-5.3743670000000084E-2</c:v>
                </c:pt>
                <c:pt idx="239">
                  <c:v>-5.2792500000000131E-2</c:v>
                </c:pt>
                <c:pt idx="240">
                  <c:v>-5.1710180000000022E-2</c:v>
                </c:pt>
                <c:pt idx="241">
                  <c:v>-5.1660709999999985E-2</c:v>
                </c:pt>
                <c:pt idx="242">
                  <c:v>-5.3324330000000003E-2</c:v>
                </c:pt>
                <c:pt idx="243">
                  <c:v>-5.6239299999999985E-2</c:v>
                </c:pt>
                <c:pt idx="244">
                  <c:v>-5.8923799999999998E-2</c:v>
                </c:pt>
                <c:pt idx="245">
                  <c:v>-5.9793280000000143E-2</c:v>
                </c:pt>
                <c:pt idx="246">
                  <c:v>-5.8253510000000001E-2</c:v>
                </c:pt>
                <c:pt idx="247">
                  <c:v>-5.5174790000000001E-2</c:v>
                </c:pt>
                <c:pt idx="248">
                  <c:v>-5.2350800000000003E-2</c:v>
                </c:pt>
                <c:pt idx="249">
                  <c:v>-5.1293030000000024E-2</c:v>
                </c:pt>
                <c:pt idx="250">
                  <c:v>-5.2227879999999977E-2</c:v>
                </c:pt>
                <c:pt idx="251">
                  <c:v>-5.4026540000000033E-2</c:v>
                </c:pt>
                <c:pt idx="252">
                  <c:v>-5.5102369999999998E-2</c:v>
                </c:pt>
                <c:pt idx="253">
                  <c:v>-5.4610540000000013E-2</c:v>
                </c:pt>
                <c:pt idx="254">
                  <c:v>-5.3040959999999977E-2</c:v>
                </c:pt>
                <c:pt idx="255">
                  <c:v>-5.1757579999999997E-2</c:v>
                </c:pt>
                <c:pt idx="256">
                  <c:v>-5.1865910000000022E-2</c:v>
                </c:pt>
                <c:pt idx="257">
                  <c:v>-5.3302970000000095E-2</c:v>
                </c:pt>
                <c:pt idx="258">
                  <c:v>-5.4886670000000151E-2</c:v>
                </c:pt>
                <c:pt idx="259">
                  <c:v>-5.5278470000000003E-2</c:v>
                </c:pt>
                <c:pt idx="260">
                  <c:v>-5.4104680000000113E-2</c:v>
                </c:pt>
                <c:pt idx="261">
                  <c:v>-5.2294029999999998E-2</c:v>
                </c:pt>
                <c:pt idx="262">
                  <c:v>-5.1364369999999999E-2</c:v>
                </c:pt>
                <c:pt idx="263">
                  <c:v>-5.2161740000000012E-2</c:v>
                </c:pt>
                <c:pt idx="264">
                  <c:v>-5.4116660000000136E-2</c:v>
                </c:pt>
                <c:pt idx="265">
                  <c:v>-5.5629649999999975E-2</c:v>
                </c:pt>
                <c:pt idx="266">
                  <c:v>-5.53602700000001E-2</c:v>
                </c:pt>
                <c:pt idx="267">
                  <c:v>-5.3383189999999997E-2</c:v>
                </c:pt>
                <c:pt idx="268">
                  <c:v>-5.1250839999999957E-2</c:v>
                </c:pt>
                <c:pt idx="269">
                  <c:v>-5.0802980000000109E-2</c:v>
                </c:pt>
                <c:pt idx="270">
                  <c:v>-5.2628939999999999E-2</c:v>
                </c:pt>
                <c:pt idx="271">
                  <c:v>-5.5431649999999999E-2</c:v>
                </c:pt>
                <c:pt idx="272">
                  <c:v>-5.6894319999999998E-2</c:v>
                </c:pt>
                <c:pt idx="273">
                  <c:v>-5.553742000000008E-2</c:v>
                </c:pt>
                <c:pt idx="274">
                  <c:v>-5.2099760000000023E-2</c:v>
                </c:pt>
                <c:pt idx="275">
                  <c:v>-4.9222109999999986E-2</c:v>
                </c:pt>
                <c:pt idx="276">
                  <c:v>-4.9521490000000078E-2</c:v>
                </c:pt>
                <c:pt idx="277">
                  <c:v>-5.3360270000000085E-2</c:v>
                </c:pt>
                <c:pt idx="278">
                  <c:v>-5.8128949999999957E-2</c:v>
                </c:pt>
                <c:pt idx="279">
                  <c:v>-5.9829769999999997E-2</c:v>
                </c:pt>
                <c:pt idx="280">
                  <c:v>-5.6127259999999957E-2</c:v>
                </c:pt>
                <c:pt idx="281">
                  <c:v>-4.8701979999999999E-2</c:v>
                </c:pt>
                <c:pt idx="282">
                  <c:v>-4.2968090000000084E-2</c:v>
                </c:pt>
                <c:pt idx="283">
                  <c:v>-4.4954250000000022E-2</c:v>
                </c:pt>
                <c:pt idx="284">
                  <c:v>-5.7250780000000022E-2</c:v>
                </c:pt>
                <c:pt idx="285">
                  <c:v>-7.6612480000000024E-2</c:v>
                </c:pt>
                <c:pt idx="286">
                  <c:v>-9.4987300000000024E-2</c:v>
                </c:pt>
                <c:pt idx="287">
                  <c:v>-0.10367820000000011</c:v>
                </c:pt>
                <c:pt idx="288">
                  <c:v>-9.8350350000000225E-2</c:v>
                </c:pt>
                <c:pt idx="289">
                  <c:v>-8.1649490000000005E-2</c:v>
                </c:pt>
                <c:pt idx="290">
                  <c:v>-6.1581509999999985E-2</c:v>
                </c:pt>
                <c:pt idx="291">
                  <c:v>-4.6852900000000024E-2</c:v>
                </c:pt>
                <c:pt idx="292">
                  <c:v>-4.2191859999999977E-2</c:v>
                </c:pt>
                <c:pt idx="293">
                  <c:v>-4.6418279999999999E-2</c:v>
                </c:pt>
                <c:pt idx="294">
                  <c:v>-5.4048420000000034E-2</c:v>
                </c:pt>
                <c:pt idx="295">
                  <c:v>-5.9134390000000078E-2</c:v>
                </c:pt>
                <c:pt idx="296">
                  <c:v>-5.8837800000000003E-2</c:v>
                </c:pt>
                <c:pt idx="297">
                  <c:v>-5.4542300000000002E-2</c:v>
                </c:pt>
                <c:pt idx="298">
                  <c:v>-5.0075509999999976E-2</c:v>
                </c:pt>
                <c:pt idx="299">
                  <c:v>-4.8661900000000001E-2</c:v>
                </c:pt>
                <c:pt idx="300">
                  <c:v>-5.0799340000000012E-2</c:v>
                </c:pt>
                <c:pt idx="301">
                  <c:v>-5.4356830000000134E-2</c:v>
                </c:pt>
                <c:pt idx="302">
                  <c:v>-5.6494630000000101E-2</c:v>
                </c:pt>
                <c:pt idx="303">
                  <c:v>-5.5812540000000084E-2</c:v>
                </c:pt>
                <c:pt idx="304">
                  <c:v>-5.3192540000000003E-2</c:v>
                </c:pt>
                <c:pt idx="305">
                  <c:v>-5.0851410000000014E-2</c:v>
                </c:pt>
                <c:pt idx="306">
                  <c:v>-5.0534799999999998E-2</c:v>
                </c:pt>
                <c:pt idx="307">
                  <c:v>-5.2259139999999975E-2</c:v>
                </c:pt>
                <c:pt idx="308">
                  <c:v>-5.4490720000000131E-2</c:v>
                </c:pt>
                <c:pt idx="309">
                  <c:v>-5.5451449999999985E-2</c:v>
                </c:pt>
                <c:pt idx="310">
                  <c:v>-5.4504790000000081E-2</c:v>
                </c:pt>
                <c:pt idx="311">
                  <c:v>-5.2537790000000098E-2</c:v>
                </c:pt>
                <c:pt idx="312">
                  <c:v>-5.1154499999999999E-2</c:v>
                </c:pt>
                <c:pt idx="313">
                  <c:v>-5.138156E-2</c:v>
                </c:pt>
                <c:pt idx="314">
                  <c:v>-5.293261000000013E-2</c:v>
                </c:pt>
                <c:pt idx="315">
                  <c:v>-5.4514159999999999E-2</c:v>
                </c:pt>
                <c:pt idx="316">
                  <c:v>-5.4900210000000088E-2</c:v>
                </c:pt>
                <c:pt idx="317">
                  <c:v>-5.3872860000000002E-2</c:v>
                </c:pt>
                <c:pt idx="318">
                  <c:v>-5.2324759999999998E-2</c:v>
                </c:pt>
                <c:pt idx="319">
                  <c:v>-5.1509149999999879E-2</c:v>
                </c:pt>
                <c:pt idx="320">
                  <c:v>-5.2050280000000081E-2</c:v>
                </c:pt>
                <c:pt idx="321">
                  <c:v>-5.3499350000000001E-2</c:v>
                </c:pt>
                <c:pt idx="322">
                  <c:v>-5.4746520000000104E-2</c:v>
                </c:pt>
                <c:pt idx="323">
                  <c:v>-5.4907510000000034E-2</c:v>
                </c:pt>
                <c:pt idx="324">
                  <c:v>-5.3980700000000013E-2</c:v>
                </c:pt>
                <c:pt idx="325">
                  <c:v>-5.2800310000000024E-2</c:v>
                </c:pt>
                <c:pt idx="326">
                  <c:v>-5.2324759999999998E-2</c:v>
                </c:pt>
                <c:pt idx="327">
                  <c:v>-5.2901360000000001E-2</c:v>
                </c:pt>
                <c:pt idx="328">
                  <c:v>-5.4039560000000014E-2</c:v>
                </c:pt>
                <c:pt idx="329">
                  <c:v>-5.4851759999999999E-2</c:v>
                </c:pt>
                <c:pt idx="330">
                  <c:v>-5.4772050000000086E-2</c:v>
                </c:pt>
                <c:pt idx="331">
                  <c:v>-5.3980180000000003E-2</c:v>
                </c:pt>
                <c:pt idx="332">
                  <c:v>-5.3213379999999998E-2</c:v>
                </c:pt>
                <c:pt idx="333">
                  <c:v>-5.3147739999999999E-2</c:v>
                </c:pt>
                <c:pt idx="334">
                  <c:v>-5.3859839999999985E-2</c:v>
                </c:pt>
                <c:pt idx="335">
                  <c:v>-5.4795500000000094E-2</c:v>
                </c:pt>
                <c:pt idx="336">
                  <c:v>-5.5239389999999985E-2</c:v>
                </c:pt>
                <c:pt idx="337">
                  <c:v>-5.4894480000000141E-2</c:v>
                </c:pt>
                <c:pt idx="338">
                  <c:v>-5.411093000000014E-2</c:v>
                </c:pt>
                <c:pt idx="339">
                  <c:v>-5.359104E-2</c:v>
                </c:pt>
                <c:pt idx="340">
                  <c:v>-5.3820769999999997E-2</c:v>
                </c:pt>
                <c:pt idx="341">
                  <c:v>-5.4687649999999997E-2</c:v>
                </c:pt>
                <c:pt idx="342">
                  <c:v>-5.5586920000000095E-2</c:v>
                </c:pt>
                <c:pt idx="343">
                  <c:v>-5.5900070000000003E-2</c:v>
                </c:pt>
                <c:pt idx="344">
                  <c:v>-5.5477500000000013E-2</c:v>
                </c:pt>
                <c:pt idx="345">
                  <c:v>-5.4735060000000078E-2</c:v>
                </c:pt>
                <c:pt idx="346">
                  <c:v>-5.4312020000000176E-2</c:v>
                </c:pt>
                <c:pt idx="347">
                  <c:v>-5.4573030000000085E-2</c:v>
                </c:pt>
                <c:pt idx="348">
                  <c:v>-5.5342559999999999E-2</c:v>
                </c:pt>
                <c:pt idx="349">
                  <c:v>-5.6069420000000023E-2</c:v>
                </c:pt>
                <c:pt idx="350">
                  <c:v>-5.6277849999999872E-2</c:v>
                </c:pt>
                <c:pt idx="351">
                  <c:v>-5.5923529999999999E-2</c:v>
                </c:pt>
                <c:pt idx="352">
                  <c:v>-5.5397260000000101E-2</c:v>
                </c:pt>
                <c:pt idx="353">
                  <c:v>-5.5187290000000083E-2</c:v>
                </c:pt>
                <c:pt idx="354">
                  <c:v>-5.5485839999999995E-2</c:v>
                </c:pt>
                <c:pt idx="355">
                  <c:v>-5.6054310000000003E-2</c:v>
                </c:pt>
                <c:pt idx="356">
                  <c:v>-5.6441999999999985E-2</c:v>
                </c:pt>
                <c:pt idx="357">
                  <c:v>-5.6373729999999997E-2</c:v>
                </c:pt>
                <c:pt idx="358">
                  <c:v>-5.5958960000000002E-2</c:v>
                </c:pt>
                <c:pt idx="359">
                  <c:v>-5.5598910000000078E-2</c:v>
                </c:pt>
                <c:pt idx="360">
                  <c:v>-5.5636940000000003E-2</c:v>
                </c:pt>
                <c:pt idx="361">
                  <c:v>-5.6078799999999998E-2</c:v>
                </c:pt>
                <c:pt idx="362">
                  <c:v>-5.6582170000000001E-2</c:v>
                </c:pt>
                <c:pt idx="363">
                  <c:v>-5.673955E-2</c:v>
                </c:pt>
                <c:pt idx="364">
                  <c:v>-5.6417509999999997E-2</c:v>
                </c:pt>
                <c:pt idx="365">
                  <c:v>-5.5859949999999985E-2</c:v>
                </c:pt>
                <c:pt idx="366">
                  <c:v>-5.5504079999999997E-2</c:v>
                </c:pt>
                <c:pt idx="367">
                  <c:v>-5.5624439999999997E-2</c:v>
                </c:pt>
                <c:pt idx="368">
                  <c:v>-5.612309E-2</c:v>
                </c:pt>
                <c:pt idx="369">
                  <c:v>-5.6608230000000002E-2</c:v>
                </c:pt>
                <c:pt idx="370">
                  <c:v>-5.6706200000000088E-2</c:v>
                </c:pt>
                <c:pt idx="371">
                  <c:v>-5.63508E-2</c:v>
                </c:pt>
                <c:pt idx="372">
                  <c:v>-5.5823480000000085E-2</c:v>
                </c:pt>
                <c:pt idx="373">
                  <c:v>-5.5520229999999997E-2</c:v>
                </c:pt>
                <c:pt idx="374">
                  <c:v>-5.5642680000000014E-2</c:v>
                </c:pt>
                <c:pt idx="375">
                  <c:v>-5.6049620000000001E-2</c:v>
                </c:pt>
                <c:pt idx="376">
                  <c:v>-5.6387280000000081E-2</c:v>
                </c:pt>
                <c:pt idx="377">
                  <c:v>-5.6391450000000024E-2</c:v>
                </c:pt>
                <c:pt idx="378">
                  <c:v>-5.6088180000000001E-2</c:v>
                </c:pt>
                <c:pt idx="379">
                  <c:v>-5.5759389999999999E-2</c:v>
                </c:pt>
                <c:pt idx="380">
                  <c:v>-5.5699989999999998E-2</c:v>
                </c:pt>
                <c:pt idx="381">
                  <c:v>-5.5964690000000102E-2</c:v>
                </c:pt>
                <c:pt idx="382">
                  <c:v>-5.6325790000000014E-2</c:v>
                </c:pt>
                <c:pt idx="383">
                  <c:v>-5.6470139999999995E-2</c:v>
                </c:pt>
                <c:pt idx="384">
                  <c:v>-5.6267949999999976E-2</c:v>
                </c:pt>
                <c:pt idx="385">
                  <c:v>-5.5890179999999998E-2</c:v>
                </c:pt>
                <c:pt idx="386">
                  <c:v>-5.5677589999999985E-2</c:v>
                </c:pt>
                <c:pt idx="387">
                  <c:v>-5.5863080000000113E-2</c:v>
                </c:pt>
                <c:pt idx="388">
                  <c:v>-5.6372169999999985E-2</c:v>
                </c:pt>
                <c:pt idx="389">
                  <c:v>-5.6867740000000014E-2</c:v>
                </c:pt>
                <c:pt idx="390">
                  <c:v>-5.7011569999999998E-2</c:v>
                </c:pt>
                <c:pt idx="391">
                  <c:v>-5.6724959999999998E-2</c:v>
                </c:pt>
                <c:pt idx="392">
                  <c:v>-5.6265349999999902E-2</c:v>
                </c:pt>
                <c:pt idx="393">
                  <c:v>-5.6021490000000014E-2</c:v>
                </c:pt>
                <c:pt idx="394">
                  <c:v>-5.6225230000000001E-2</c:v>
                </c:pt>
                <c:pt idx="395">
                  <c:v>-5.6771859999999945E-2</c:v>
                </c:pt>
                <c:pt idx="396">
                  <c:v>-5.7315920000000124E-2</c:v>
                </c:pt>
                <c:pt idx="397">
                  <c:v>-5.7537410000000101E-2</c:v>
                </c:pt>
                <c:pt idx="398">
                  <c:v>-5.7386790000000146E-2</c:v>
                </c:pt>
                <c:pt idx="399">
                  <c:v>-5.710277000000008E-2</c:v>
                </c:pt>
                <c:pt idx="400">
                  <c:v>-5.7012610000000151E-2</c:v>
                </c:pt>
                <c:pt idx="401">
                  <c:v>-5.7263800000000004E-2</c:v>
                </c:pt>
                <c:pt idx="402">
                  <c:v>-5.7718250000000096E-2</c:v>
                </c:pt>
                <c:pt idx="403">
                  <c:v>-5.8079949999999957E-2</c:v>
                </c:pt>
                <c:pt idx="404">
                  <c:v>-5.8150839999999995E-2</c:v>
                </c:pt>
                <c:pt idx="405">
                  <c:v>-5.8000730000000077E-2</c:v>
                </c:pt>
                <c:pt idx="406">
                  <c:v>-5.7909000000000002E-2</c:v>
                </c:pt>
                <c:pt idx="407">
                  <c:v>-5.8127379999999985E-2</c:v>
                </c:pt>
                <c:pt idx="408">
                  <c:v>-5.8662659999999998E-2</c:v>
                </c:pt>
                <c:pt idx="409">
                  <c:v>-5.9250110000000002E-2</c:v>
                </c:pt>
                <c:pt idx="410">
                  <c:v>-5.9560270000000096E-2</c:v>
                </c:pt>
                <c:pt idx="411">
                  <c:v>-5.946383000000012E-2</c:v>
                </c:pt>
                <c:pt idx="412">
                  <c:v>-5.9152110000000077E-2</c:v>
                </c:pt>
                <c:pt idx="413">
                  <c:v>-5.9000950000000024E-2</c:v>
                </c:pt>
                <c:pt idx="414">
                  <c:v>-5.9290770000000034E-2</c:v>
                </c:pt>
                <c:pt idx="415">
                  <c:v>-5.9986159999999997E-2</c:v>
                </c:pt>
                <c:pt idx="416">
                  <c:v>-6.0759290000000084E-2</c:v>
                </c:pt>
                <c:pt idx="417">
                  <c:v>-6.1234780000000003E-2</c:v>
                </c:pt>
                <c:pt idx="418">
                  <c:v>-6.1265549999999933E-2</c:v>
                </c:pt>
                <c:pt idx="419">
                  <c:v>-6.1038229999999999E-2</c:v>
                </c:pt>
                <c:pt idx="420">
                  <c:v>-6.0926649999999999E-2</c:v>
                </c:pt>
                <c:pt idx="421">
                  <c:v>-6.1203500000000001E-2</c:v>
                </c:pt>
                <c:pt idx="422">
                  <c:v>-6.1851600000000014E-2</c:v>
                </c:pt>
                <c:pt idx="423">
                  <c:v>-6.2598819999999999E-2</c:v>
                </c:pt>
                <c:pt idx="424">
                  <c:v>-6.3137520000000003E-2</c:v>
                </c:pt>
                <c:pt idx="425">
                  <c:v>-6.3377929999999999E-2</c:v>
                </c:pt>
                <c:pt idx="426">
                  <c:v>-6.350153E-2</c:v>
                </c:pt>
                <c:pt idx="427">
                  <c:v>-6.3820699999999994E-2</c:v>
                </c:pt>
                <c:pt idx="428">
                  <c:v>-6.4541500000000002E-2</c:v>
                </c:pt>
                <c:pt idx="429">
                  <c:v>-6.5638450000000001E-2</c:v>
                </c:pt>
                <c:pt idx="430">
                  <c:v>-6.6911360000000003E-2</c:v>
                </c:pt>
                <c:pt idx="431">
                  <c:v>-6.816933E-2</c:v>
                </c:pt>
                <c:pt idx="432">
                  <c:v>-6.9363800000000114E-2</c:v>
                </c:pt>
                <c:pt idx="433">
                  <c:v>-7.0560540000000019E-2</c:v>
                </c:pt>
                <c:pt idx="434">
                  <c:v>-7.1770479999999998E-2</c:v>
                </c:pt>
                <c:pt idx="435">
                  <c:v>-7.2806750000000114E-2</c:v>
                </c:pt>
                <c:pt idx="436">
                  <c:v>-7.3322050000000014E-2</c:v>
                </c:pt>
                <c:pt idx="437">
                  <c:v>-7.3023930000000112E-2</c:v>
                </c:pt>
                <c:pt idx="438">
                  <c:v>-7.1932309999999999E-2</c:v>
                </c:pt>
                <c:pt idx="439">
                  <c:v>-7.0450410000000033E-2</c:v>
                </c:pt>
                <c:pt idx="440">
                  <c:v>-6.9182190000000116E-2</c:v>
                </c:pt>
                <c:pt idx="441">
                  <c:v>-6.8593559999999998E-2</c:v>
                </c:pt>
                <c:pt idx="442">
                  <c:v>-6.8741239999999995E-2</c:v>
                </c:pt>
                <c:pt idx="443">
                  <c:v>-6.9277700000000011E-2</c:v>
                </c:pt>
                <c:pt idx="444">
                  <c:v>-6.9707200000000122E-2</c:v>
                </c:pt>
                <c:pt idx="445">
                  <c:v>-6.9727549999999999E-2</c:v>
                </c:pt>
                <c:pt idx="446">
                  <c:v>-6.9407640000000034E-2</c:v>
                </c:pt>
                <c:pt idx="447">
                  <c:v>-6.9085649999999998E-2</c:v>
                </c:pt>
                <c:pt idx="448">
                  <c:v>-6.9087220000000144E-2</c:v>
                </c:pt>
                <c:pt idx="449">
                  <c:v>-6.9478090000000034E-2</c:v>
                </c:pt>
                <c:pt idx="450">
                  <c:v>-7.0030259999999997E-2</c:v>
                </c:pt>
                <c:pt idx="451">
                  <c:v>-7.0426920000000129E-2</c:v>
                </c:pt>
                <c:pt idx="452">
                  <c:v>-7.051252000000012E-2</c:v>
                </c:pt>
                <c:pt idx="453">
                  <c:v>-7.0411260000000003E-2</c:v>
                </c:pt>
                <c:pt idx="454">
                  <c:v>-7.0406560000000104E-2</c:v>
                </c:pt>
                <c:pt idx="455">
                  <c:v>-7.0708250000000014E-2</c:v>
                </c:pt>
                <c:pt idx="456">
                  <c:v>-7.1269879999999966E-2</c:v>
                </c:pt>
                <c:pt idx="457">
                  <c:v>-7.1824769999999996E-2</c:v>
                </c:pt>
                <c:pt idx="458">
                  <c:v>-7.2090480000000137E-2</c:v>
                </c:pt>
                <c:pt idx="459">
                  <c:v>-7.1996000000000004E-2</c:v>
                </c:pt>
                <c:pt idx="460">
                  <c:v>-7.1743860000000007E-2</c:v>
                </c:pt>
                <c:pt idx="461">
                  <c:v>-7.1661900000000001E-2</c:v>
                </c:pt>
                <c:pt idx="462">
                  <c:v>-7.1958930000000004E-2</c:v>
                </c:pt>
                <c:pt idx="463">
                  <c:v>-7.257181E-2</c:v>
                </c:pt>
                <c:pt idx="464">
                  <c:v>-7.3220240000000006E-2</c:v>
                </c:pt>
                <c:pt idx="465">
                  <c:v>-7.3606080000000004E-2</c:v>
                </c:pt>
                <c:pt idx="466">
                  <c:v>-7.3626440000000001E-2</c:v>
                </c:pt>
                <c:pt idx="467">
                  <c:v>-7.3429090000000002E-2</c:v>
                </c:pt>
                <c:pt idx="468">
                  <c:v>-7.3282890000000003E-2</c:v>
                </c:pt>
                <c:pt idx="469">
                  <c:v>-7.3380529999999999E-2</c:v>
                </c:pt>
                <c:pt idx="470">
                  <c:v>-7.3713640000000108E-2</c:v>
                </c:pt>
                <c:pt idx="471">
                  <c:v>-7.4111510000000033E-2</c:v>
                </c:pt>
                <c:pt idx="472">
                  <c:v>-7.4390870000000109E-2</c:v>
                </c:pt>
                <c:pt idx="473">
                  <c:v>-7.4497920000000176E-2</c:v>
                </c:pt>
                <c:pt idx="474">
                  <c:v>-7.4521940000000009E-2</c:v>
                </c:pt>
                <c:pt idx="475">
                  <c:v>-7.4601829999999994E-2</c:v>
                </c:pt>
                <c:pt idx="476">
                  <c:v>-7.479087000000012E-2</c:v>
                </c:pt>
                <c:pt idx="477">
                  <c:v>-7.5015930000000106E-2</c:v>
                </c:pt>
                <c:pt idx="478">
                  <c:v>-7.5147530000000004E-2</c:v>
                </c:pt>
                <c:pt idx="479">
                  <c:v>-7.5121950000000007E-2</c:v>
                </c:pt>
                <c:pt idx="480">
                  <c:v>-7.5002360000000004E-2</c:v>
                </c:pt>
                <c:pt idx="481">
                  <c:v>-7.4936559999999999E-2</c:v>
                </c:pt>
                <c:pt idx="482">
                  <c:v>-7.5040469999999998E-2</c:v>
                </c:pt>
                <c:pt idx="483">
                  <c:v>-7.5306290000000151E-2</c:v>
                </c:pt>
                <c:pt idx="484">
                  <c:v>-7.5601349999999956E-2</c:v>
                </c:pt>
                <c:pt idx="485">
                  <c:v>-7.5771089999999999E-2</c:v>
                </c:pt>
                <c:pt idx="486">
                  <c:v>-7.5746010000000114E-2</c:v>
                </c:pt>
                <c:pt idx="487">
                  <c:v>-7.5585689999999997E-2</c:v>
                </c:pt>
                <c:pt idx="488">
                  <c:v>-7.5419089999999994E-2</c:v>
                </c:pt>
                <c:pt idx="489">
                  <c:v>-7.5350159999999999E-2</c:v>
                </c:pt>
                <c:pt idx="490">
                  <c:v>-7.5387750000000031E-2</c:v>
                </c:pt>
                <c:pt idx="491">
                  <c:v>-7.5474970000000002E-2</c:v>
                </c:pt>
                <c:pt idx="492">
                  <c:v>-7.554495E-2</c:v>
                </c:pt>
                <c:pt idx="493">
                  <c:v>-7.5588810000000006E-2</c:v>
                </c:pt>
                <c:pt idx="494">
                  <c:v>-7.5632160000000004E-2</c:v>
                </c:pt>
                <c:pt idx="495">
                  <c:v>-7.5688039999999998E-2</c:v>
                </c:pt>
                <c:pt idx="496">
                  <c:v>-7.571416000000003E-2</c:v>
                </c:pt>
                <c:pt idx="497">
                  <c:v>-7.563686E-2</c:v>
                </c:pt>
                <c:pt idx="498">
                  <c:v>-7.5424840000000007E-2</c:v>
                </c:pt>
                <c:pt idx="499">
                  <c:v>-7.5148580000000006E-2</c:v>
                </c:pt>
                <c:pt idx="500">
                  <c:v>-7.4953270000000113E-2</c:v>
                </c:pt>
                <c:pt idx="501">
                  <c:v>-7.4960579999999999E-2</c:v>
                </c:pt>
                <c:pt idx="502">
                  <c:v>-7.5164770000000034E-2</c:v>
                </c:pt>
                <c:pt idx="503">
                  <c:v>-7.541282000000013E-2</c:v>
                </c:pt>
                <c:pt idx="504">
                  <c:v>-7.550055999999998E-2</c:v>
                </c:pt>
                <c:pt idx="505">
                  <c:v>-7.5318300000000032E-2</c:v>
                </c:pt>
                <c:pt idx="506">
                  <c:v>-7.4940209999999993E-2</c:v>
                </c:pt>
                <c:pt idx="507">
                  <c:v>-7.4575719999999998E-2</c:v>
                </c:pt>
                <c:pt idx="508">
                  <c:v>-7.4419070000000129E-2</c:v>
                </c:pt>
                <c:pt idx="509">
                  <c:v>-7.4508359999999996E-2</c:v>
                </c:pt>
                <c:pt idx="510">
                  <c:v>-7.4701570000000106E-2</c:v>
                </c:pt>
                <c:pt idx="511">
                  <c:v>-7.4793470000000195E-2</c:v>
                </c:pt>
                <c:pt idx="512">
                  <c:v>-7.4675459999999999E-2</c:v>
                </c:pt>
                <c:pt idx="513">
                  <c:v>-7.4421680000000129E-2</c:v>
                </c:pt>
                <c:pt idx="514">
                  <c:v>-7.4225340000000001E-2</c:v>
                </c:pt>
                <c:pt idx="515">
                  <c:v>-7.4223780000000003E-2</c:v>
                </c:pt>
                <c:pt idx="516">
                  <c:v>-7.4383040000000109E-2</c:v>
                </c:pt>
                <c:pt idx="517">
                  <c:v>-7.4509400000000003E-2</c:v>
                </c:pt>
                <c:pt idx="518">
                  <c:v>-7.4408630000000142E-2</c:v>
                </c:pt>
                <c:pt idx="519">
                  <c:v>-7.4057730000000127E-2</c:v>
                </c:pt>
                <c:pt idx="520">
                  <c:v>-7.3655689999999996E-2</c:v>
                </c:pt>
                <c:pt idx="521">
                  <c:v>-7.3487559999999993E-2</c:v>
                </c:pt>
                <c:pt idx="522">
                  <c:v>-7.3707369999999994E-2</c:v>
                </c:pt>
                <c:pt idx="523">
                  <c:v>-7.4203420000000117E-2</c:v>
                </c:pt>
                <c:pt idx="524">
                  <c:v>-7.4650910000000084E-2</c:v>
                </c:pt>
                <c:pt idx="525">
                  <c:v>-7.4734990000000168E-2</c:v>
                </c:pt>
                <c:pt idx="526">
                  <c:v>-7.4386170000000112E-2</c:v>
                </c:pt>
                <c:pt idx="527">
                  <c:v>-7.3838430000000108E-2</c:v>
                </c:pt>
                <c:pt idx="528">
                  <c:v>-7.3466149999999994E-2</c:v>
                </c:pt>
                <c:pt idx="529">
                  <c:v>-7.3533509999999996E-2</c:v>
                </c:pt>
                <c:pt idx="530">
                  <c:v>-7.4005509999999997E-2</c:v>
                </c:pt>
                <c:pt idx="531">
                  <c:v>-7.4587210000000112E-2</c:v>
                </c:pt>
                <c:pt idx="532">
                  <c:v>-7.494178E-2</c:v>
                </c:pt>
                <c:pt idx="533">
                  <c:v>-7.4933420000000125E-2</c:v>
                </c:pt>
                <c:pt idx="534">
                  <c:v>-7.4702610000000197E-2</c:v>
                </c:pt>
                <c:pt idx="535">
                  <c:v>-7.4547000000000002E-2</c:v>
                </c:pt>
                <c:pt idx="536">
                  <c:v>-7.4679110000000007E-2</c:v>
                </c:pt>
                <c:pt idx="537">
                  <c:v>-7.5072849999999997E-2</c:v>
                </c:pt>
                <c:pt idx="538">
                  <c:v>-7.5504740000000001E-2</c:v>
                </c:pt>
                <c:pt idx="539">
                  <c:v>-7.5746010000000114E-2</c:v>
                </c:pt>
                <c:pt idx="540">
                  <c:v>-7.5757500000000033E-2</c:v>
                </c:pt>
                <c:pt idx="541">
                  <c:v>-7.5726169999999995E-2</c:v>
                </c:pt>
                <c:pt idx="542">
                  <c:v>-7.5916269999999994E-2</c:v>
                </c:pt>
                <c:pt idx="543">
                  <c:v>-7.6453699999999999E-2</c:v>
                </c:pt>
                <c:pt idx="544">
                  <c:v>-7.7206360000000002E-2</c:v>
                </c:pt>
                <c:pt idx="545">
                  <c:v>-7.786924000000002E-2</c:v>
                </c:pt>
                <c:pt idx="546">
                  <c:v>-7.8189460000000002E-2</c:v>
                </c:pt>
                <c:pt idx="547">
                  <c:v>-7.8158119999999998E-2</c:v>
                </c:pt>
                <c:pt idx="548">
                  <c:v>-7.8033790000000117E-2</c:v>
                </c:pt>
                <c:pt idx="549">
                  <c:v>-7.8158119999999998E-2</c:v>
                </c:pt>
                <c:pt idx="550">
                  <c:v>-7.8730170000000002E-2</c:v>
                </c:pt>
                <c:pt idx="551">
                  <c:v>-7.9664849999999995E-2</c:v>
                </c:pt>
                <c:pt idx="552">
                  <c:v>-8.0661290000000024E-2</c:v>
                </c:pt>
                <c:pt idx="553">
                  <c:v>-8.1417459999999997E-2</c:v>
                </c:pt>
                <c:pt idx="554">
                  <c:v>-8.1823000000000007E-2</c:v>
                </c:pt>
                <c:pt idx="555">
                  <c:v>-8.2016370000000005E-2</c:v>
                </c:pt>
                <c:pt idx="556">
                  <c:v>-8.226253E-2</c:v>
                </c:pt>
                <c:pt idx="557">
                  <c:v>-8.2759580000000041E-2</c:v>
                </c:pt>
                <c:pt idx="558">
                  <c:v>-8.3522200000000171E-2</c:v>
                </c:pt>
                <c:pt idx="559">
                  <c:v>-8.4408260000000027E-2</c:v>
                </c:pt>
                <c:pt idx="560">
                  <c:v>-8.5248400000000002E-2</c:v>
                </c:pt>
                <c:pt idx="561">
                  <c:v>-8.5970980000000002E-2</c:v>
                </c:pt>
                <c:pt idx="562">
                  <c:v>-8.6639230000000012E-2</c:v>
                </c:pt>
                <c:pt idx="563">
                  <c:v>-8.7360870000000021E-2</c:v>
                </c:pt>
                <c:pt idx="564">
                  <c:v>-8.819136000000026E-2</c:v>
                </c:pt>
                <c:pt idx="565">
                  <c:v>-8.9084170000000004E-2</c:v>
                </c:pt>
                <c:pt idx="566">
                  <c:v>-8.9944120000000044E-2</c:v>
                </c:pt>
                <c:pt idx="567">
                  <c:v>-9.071208E-2</c:v>
                </c:pt>
                <c:pt idx="568">
                  <c:v>-9.1426730000000012E-2</c:v>
                </c:pt>
                <c:pt idx="569">
                  <c:v>-9.2197440000000047E-2</c:v>
                </c:pt>
                <c:pt idx="570">
                  <c:v>-9.3119440000000067E-2</c:v>
                </c:pt>
                <c:pt idx="571">
                  <c:v>-9.4205880000000047E-2</c:v>
                </c:pt>
                <c:pt idx="572">
                  <c:v>-9.5376730000000007E-2</c:v>
                </c:pt>
                <c:pt idx="573">
                  <c:v>-9.6526270000000067E-2</c:v>
                </c:pt>
                <c:pt idx="574">
                  <c:v>-9.7587470000000023E-2</c:v>
                </c:pt>
                <c:pt idx="575">
                  <c:v>-9.8562940000000238E-2</c:v>
                </c:pt>
                <c:pt idx="576">
                  <c:v>-9.9501330000000068E-2</c:v>
                </c:pt>
                <c:pt idx="577">
                  <c:v>-0.10045030000000001</c:v>
                </c:pt>
                <c:pt idx="578">
                  <c:v>-0.1014418</c:v>
                </c:pt>
                <c:pt idx="579">
                  <c:v>-0.10249680000000011</c:v>
                </c:pt>
                <c:pt idx="580">
                  <c:v>-0.10366090000000011</c:v>
                </c:pt>
                <c:pt idx="581">
                  <c:v>-0.10498449999999998</c:v>
                </c:pt>
                <c:pt idx="582">
                  <c:v>-0.10647959999999998</c:v>
                </c:pt>
                <c:pt idx="583">
                  <c:v>-0.10807509999999999</c:v>
                </c:pt>
                <c:pt idx="584">
                  <c:v>-0.10962640000000021</c:v>
                </c:pt>
                <c:pt idx="585">
                  <c:v>-0.1109938</c:v>
                </c:pt>
                <c:pt idx="586">
                  <c:v>-0.1121386</c:v>
                </c:pt>
                <c:pt idx="587">
                  <c:v>-0.11316710000000002</c:v>
                </c:pt>
                <c:pt idx="588">
                  <c:v>-0.1142582</c:v>
                </c:pt>
                <c:pt idx="589">
                  <c:v>-0.11553400000000009</c:v>
                </c:pt>
                <c:pt idx="590">
                  <c:v>-0.1169586</c:v>
                </c:pt>
                <c:pt idx="591">
                  <c:v>-0.11834560000000002</c:v>
                </c:pt>
                <c:pt idx="592">
                  <c:v>-0.11949079999999999</c:v>
                </c:pt>
                <c:pt idx="593">
                  <c:v>-0.12032809999999998</c:v>
                </c:pt>
                <c:pt idx="594">
                  <c:v>-0.12099210000000014</c:v>
                </c:pt>
                <c:pt idx="595">
                  <c:v>-0.12173550000000018</c:v>
                </c:pt>
                <c:pt idx="596">
                  <c:v>-0.12274680000000011</c:v>
                </c:pt>
                <c:pt idx="597">
                  <c:v>-0.12401450000000011</c:v>
                </c:pt>
                <c:pt idx="598">
                  <c:v>-0.12534480000000001</c:v>
                </c:pt>
                <c:pt idx="599">
                  <c:v>-0.1265115</c:v>
                </c:pt>
                <c:pt idx="600">
                  <c:v>-0.12744550000000004</c:v>
                </c:pt>
                <c:pt idx="601">
                  <c:v>-0.12829140000000025</c:v>
                </c:pt>
                <c:pt idx="602">
                  <c:v>-0.12930130000000001</c:v>
                </c:pt>
                <c:pt idx="603">
                  <c:v>-0.13062089999999987</c:v>
                </c:pt>
                <c:pt idx="604">
                  <c:v>-0.13215099999999988</c:v>
                </c:pt>
                <c:pt idx="605">
                  <c:v>-0.13359299999999999</c:v>
                </c:pt>
                <c:pt idx="606">
                  <c:v>-0.1346598</c:v>
                </c:pt>
                <c:pt idx="607">
                  <c:v>-0.13529859999999999</c:v>
                </c:pt>
                <c:pt idx="608">
                  <c:v>-0.13575300000000001</c:v>
                </c:pt>
                <c:pt idx="609">
                  <c:v>-0.13641140000000038</c:v>
                </c:pt>
                <c:pt idx="610">
                  <c:v>-0.13753640000000025</c:v>
                </c:pt>
                <c:pt idx="611">
                  <c:v>-0.13907140000000001</c:v>
                </c:pt>
                <c:pt idx="612">
                  <c:v>-0.14067549999999998</c:v>
                </c:pt>
                <c:pt idx="613">
                  <c:v>-0.14195000000000021</c:v>
                </c:pt>
                <c:pt idx="614">
                  <c:v>-0.14271310000000029</c:v>
                </c:pt>
                <c:pt idx="615">
                  <c:v>-0.14311470000000001</c:v>
                </c:pt>
                <c:pt idx="616">
                  <c:v>-0.14351200000000025</c:v>
                </c:pt>
                <c:pt idx="617">
                  <c:v>-0.14421420000000029</c:v>
                </c:pt>
                <c:pt idx="618">
                  <c:v>-0.14526920000000029</c:v>
                </c:pt>
                <c:pt idx="619">
                  <c:v>-0.14645850000000021</c:v>
                </c:pt>
                <c:pt idx="620">
                  <c:v>-0.14747530000000025</c:v>
                </c:pt>
                <c:pt idx="621">
                  <c:v>-0.14816409999999999</c:v>
                </c:pt>
                <c:pt idx="622">
                  <c:v>-0.14861750000000001</c:v>
                </c:pt>
                <c:pt idx="623">
                  <c:v>-0.14908569999999999</c:v>
                </c:pt>
                <c:pt idx="624">
                  <c:v>-0.14976990000000032</c:v>
                </c:pt>
                <c:pt idx="625">
                  <c:v>-0.1506517</c:v>
                </c:pt>
                <c:pt idx="626">
                  <c:v>-0.15151720000000038</c:v>
                </c:pt>
                <c:pt idx="627">
                  <c:v>-0.15211620000000028</c:v>
                </c:pt>
                <c:pt idx="628">
                  <c:v>-0.15236910000000028</c:v>
                </c:pt>
                <c:pt idx="629">
                  <c:v>-0.15242390000000025</c:v>
                </c:pt>
                <c:pt idx="630">
                  <c:v>-0.15256300000000028</c:v>
                </c:pt>
                <c:pt idx="631">
                  <c:v>-0.15299140000000047</c:v>
                </c:pt>
                <c:pt idx="632">
                  <c:v>-0.15369859999999999</c:v>
                </c:pt>
                <c:pt idx="633">
                  <c:v>-0.15446640000000048</c:v>
                </c:pt>
                <c:pt idx="634">
                  <c:v>-0.15502450000000001</c:v>
                </c:pt>
                <c:pt idx="635">
                  <c:v>-0.15521950000000032</c:v>
                </c:pt>
                <c:pt idx="636">
                  <c:v>-0.15510779999999999</c:v>
                </c:pt>
                <c:pt idx="637">
                  <c:v>-0.15488800000000022</c:v>
                </c:pt>
                <c:pt idx="638">
                  <c:v>-0.15476360000000025</c:v>
                </c:pt>
                <c:pt idx="639">
                  <c:v>-0.15482580000000001</c:v>
                </c:pt>
                <c:pt idx="640">
                  <c:v>-0.15503610000000032</c:v>
                </c:pt>
                <c:pt idx="641">
                  <c:v>-0.15527910000000025</c:v>
                </c:pt>
                <c:pt idx="642">
                  <c:v>-0.15545410000000032</c:v>
                </c:pt>
                <c:pt idx="643">
                  <c:v>-0.15550780000000025</c:v>
                </c:pt>
                <c:pt idx="644">
                  <c:v>-0.15542720000000038</c:v>
                </c:pt>
                <c:pt idx="645">
                  <c:v>-0.15520950000000025</c:v>
                </c:pt>
                <c:pt idx="646">
                  <c:v>-0.15486159999999999</c:v>
                </c:pt>
                <c:pt idx="647">
                  <c:v>-0.15442630000000038</c:v>
                </c:pt>
                <c:pt idx="648">
                  <c:v>-0.15398370000000025</c:v>
                </c:pt>
                <c:pt idx="649">
                  <c:v>-0.15363009999999999</c:v>
                </c:pt>
                <c:pt idx="650">
                  <c:v>-0.15340770000000029</c:v>
                </c:pt>
                <c:pt idx="651">
                  <c:v>-0.15326330000000038</c:v>
                </c:pt>
                <c:pt idx="652">
                  <c:v>-0.15306990000000029</c:v>
                </c:pt>
                <c:pt idx="653">
                  <c:v>-0.15271000000000032</c:v>
                </c:pt>
                <c:pt idx="654">
                  <c:v>-0.15216630000000028</c:v>
                </c:pt>
                <c:pt idx="655">
                  <c:v>-0.15152409999999999</c:v>
                </c:pt>
                <c:pt idx="656">
                  <c:v>-0.15091190000000038</c:v>
                </c:pt>
                <c:pt idx="657">
                  <c:v>-0.15038620000000022</c:v>
                </c:pt>
                <c:pt idx="658">
                  <c:v>-0.1498747</c:v>
                </c:pt>
                <c:pt idx="659">
                  <c:v>-0.14925000000000022</c:v>
                </c:pt>
                <c:pt idx="660">
                  <c:v>-0.14844320000000044</c:v>
                </c:pt>
                <c:pt idx="661">
                  <c:v>-0.14753850000000004</c:v>
                </c:pt>
                <c:pt idx="662">
                  <c:v>-0.14673810000000032</c:v>
                </c:pt>
                <c:pt idx="663">
                  <c:v>-0.14620730000000032</c:v>
                </c:pt>
                <c:pt idx="664">
                  <c:v>-0.14592250000000001</c:v>
                </c:pt>
                <c:pt idx="665">
                  <c:v>-0.14563770000000001</c:v>
                </c:pt>
                <c:pt idx="666">
                  <c:v>-0.14502909999999999</c:v>
                </c:pt>
                <c:pt idx="667">
                  <c:v>-0.14393050000000004</c:v>
                </c:pt>
                <c:pt idx="668">
                  <c:v>-0.1424705</c:v>
                </c:pt>
                <c:pt idx="669">
                  <c:v>-0.14103379999999999</c:v>
                </c:pt>
                <c:pt idx="670">
                  <c:v>-0.14000679999999999</c:v>
                </c:pt>
                <c:pt idx="671">
                  <c:v>-0.1395238</c:v>
                </c:pt>
                <c:pt idx="672">
                  <c:v>-0.13936390000000001</c:v>
                </c:pt>
                <c:pt idx="673">
                  <c:v>-0.13910130000000001</c:v>
                </c:pt>
                <c:pt idx="674">
                  <c:v>-0.13838329999999999</c:v>
                </c:pt>
                <c:pt idx="675">
                  <c:v>-0.13716929999999999</c:v>
                </c:pt>
                <c:pt idx="676">
                  <c:v>-0.13573930000000028</c:v>
                </c:pt>
                <c:pt idx="677">
                  <c:v>-0.13447890000000001</c:v>
                </c:pt>
                <c:pt idx="678">
                  <c:v>-0.13360449999999999</c:v>
                </c:pt>
                <c:pt idx="679">
                  <c:v>-0.13303200000000001</c:v>
                </c:pt>
                <c:pt idx="680">
                  <c:v>-0.13246850000000004</c:v>
                </c:pt>
                <c:pt idx="681">
                  <c:v>-0.1316611</c:v>
                </c:pt>
                <c:pt idx="682">
                  <c:v>-0.13059309999999999</c:v>
                </c:pt>
                <c:pt idx="683">
                  <c:v>-0.12948840000000025</c:v>
                </c:pt>
                <c:pt idx="684">
                  <c:v>-0.12862029999999997</c:v>
                </c:pt>
                <c:pt idx="685">
                  <c:v>-0.12807859999999988</c:v>
                </c:pt>
                <c:pt idx="686">
                  <c:v>-0.12768399999999988</c:v>
                </c:pt>
                <c:pt idx="687">
                  <c:v>-0.12711239999999999</c:v>
                </c:pt>
                <c:pt idx="688">
                  <c:v>-0.1261485</c:v>
                </c:pt>
                <c:pt idx="689">
                  <c:v>-0.12485370000000011</c:v>
                </c:pt>
                <c:pt idx="690">
                  <c:v>-0.12354970000000011</c:v>
                </c:pt>
                <c:pt idx="691">
                  <c:v>-0.12259610000000021</c:v>
                </c:pt>
                <c:pt idx="692">
                  <c:v>-0.12214820000000011</c:v>
                </c:pt>
                <c:pt idx="693">
                  <c:v>-0.12205000000000002</c:v>
                </c:pt>
                <c:pt idx="694">
                  <c:v>-0.1219503</c:v>
                </c:pt>
                <c:pt idx="695">
                  <c:v>-0.12153600000000014</c:v>
                </c:pt>
                <c:pt idx="696">
                  <c:v>-0.12073120000000018</c:v>
                </c:pt>
                <c:pt idx="697">
                  <c:v>-0.11970500000000016</c:v>
                </c:pt>
                <c:pt idx="698">
                  <c:v>-0.11873820000000011</c:v>
                </c:pt>
                <c:pt idx="699">
                  <c:v>-0.11803590000000011</c:v>
                </c:pt>
                <c:pt idx="700">
                  <c:v>-0.11762080000000009</c:v>
                </c:pt>
                <c:pt idx="701">
                  <c:v>-0.1173815</c:v>
                </c:pt>
                <c:pt idx="702">
                  <c:v>-0.11718210000000009</c:v>
                </c:pt>
                <c:pt idx="703">
                  <c:v>-0.1169554</c:v>
                </c:pt>
                <c:pt idx="704">
                  <c:v>-0.11671090000000002</c:v>
                </c:pt>
                <c:pt idx="705">
                  <c:v>-0.11646380000000002</c:v>
                </c:pt>
                <c:pt idx="706">
                  <c:v>-0.11619460000000018</c:v>
                </c:pt>
                <c:pt idx="707">
                  <c:v>-0.11586349999999998</c:v>
                </c:pt>
                <c:pt idx="708">
                  <c:v>-0.11547320000000011</c:v>
                </c:pt>
                <c:pt idx="709">
                  <c:v>-0.11510380000000002</c:v>
                </c:pt>
                <c:pt idx="710">
                  <c:v>-0.1148819</c:v>
                </c:pt>
                <c:pt idx="711">
                  <c:v>-0.11488719999999987</c:v>
                </c:pt>
                <c:pt idx="712">
                  <c:v>-0.1150834</c:v>
                </c:pt>
                <c:pt idx="713">
                  <c:v>-0.11533</c:v>
                </c:pt>
                <c:pt idx="714">
                  <c:v>-0.11548839999999984</c:v>
                </c:pt>
                <c:pt idx="715">
                  <c:v>-0.11553460000000011</c:v>
                </c:pt>
                <c:pt idx="716">
                  <c:v>-0.1155592</c:v>
                </c:pt>
                <c:pt idx="717">
                  <c:v>-0.11569560000000018</c:v>
                </c:pt>
                <c:pt idx="718">
                  <c:v>-0.1159805</c:v>
                </c:pt>
                <c:pt idx="719">
                  <c:v>-0.1163169</c:v>
                </c:pt>
                <c:pt idx="720">
                  <c:v>-0.11655459999999998</c:v>
                </c:pt>
                <c:pt idx="721">
                  <c:v>-0.11664010000000002</c:v>
                </c:pt>
                <c:pt idx="722">
                  <c:v>-0.11671090000000002</c:v>
                </c:pt>
                <c:pt idx="723">
                  <c:v>-0.11702630000000011</c:v>
                </c:pt>
                <c:pt idx="724">
                  <c:v>-0.11776990000000002</c:v>
                </c:pt>
                <c:pt idx="725">
                  <c:v>-0.1188689</c:v>
                </c:pt>
                <c:pt idx="726">
                  <c:v>-0.11999260000000013</c:v>
                </c:pt>
                <c:pt idx="727">
                  <c:v>-0.12074799999999998</c:v>
                </c:pt>
                <c:pt idx="728">
                  <c:v>-0.12096480000000009</c:v>
                </c:pt>
                <c:pt idx="729">
                  <c:v>-0.12084880000000001</c:v>
                </c:pt>
                <c:pt idx="730">
                  <c:v>-0.12086460000000011</c:v>
                </c:pt>
                <c:pt idx="731">
                  <c:v>-0.12144679999999999</c:v>
                </c:pt>
                <c:pt idx="732">
                  <c:v>-0.12268480000000002</c:v>
                </c:pt>
                <c:pt idx="733">
                  <c:v>-0.12427439999999999</c:v>
                </c:pt>
                <c:pt idx="734">
                  <c:v>-0.12570719999999999</c:v>
                </c:pt>
                <c:pt idx="735">
                  <c:v>-0.1266381</c:v>
                </c:pt>
                <c:pt idx="736">
                  <c:v>-0.12709880000000001</c:v>
                </c:pt>
                <c:pt idx="737">
                  <c:v>-0.12746070000000001</c:v>
                </c:pt>
                <c:pt idx="738">
                  <c:v>-0.1281369</c:v>
                </c:pt>
                <c:pt idx="739">
                  <c:v>-0.12928709999999999</c:v>
                </c:pt>
                <c:pt idx="740">
                  <c:v>-0.13071710000000025</c:v>
                </c:pt>
                <c:pt idx="741">
                  <c:v>-0.1320558</c:v>
                </c:pt>
                <c:pt idx="742">
                  <c:v>-0.133073</c:v>
                </c:pt>
                <c:pt idx="743">
                  <c:v>-0.13386319999999999</c:v>
                </c:pt>
                <c:pt idx="744">
                  <c:v>-0.13477810000000001</c:v>
                </c:pt>
                <c:pt idx="745">
                  <c:v>-0.1361327</c:v>
                </c:pt>
                <c:pt idx="746">
                  <c:v>-0.13793350000000001</c:v>
                </c:pt>
                <c:pt idx="747">
                  <c:v>-0.1398316</c:v>
                </c:pt>
                <c:pt idx="748">
                  <c:v>-0.14134690000000022</c:v>
                </c:pt>
                <c:pt idx="749">
                  <c:v>-0.14219730000000025</c:v>
                </c:pt>
                <c:pt idx="750">
                  <c:v>-0.14250360000000001</c:v>
                </c:pt>
                <c:pt idx="751">
                  <c:v>-0.14270890000000025</c:v>
                </c:pt>
                <c:pt idx="752">
                  <c:v>-0.14327989999999999</c:v>
                </c:pt>
                <c:pt idx="753">
                  <c:v>-0.14441370000000028</c:v>
                </c:pt>
                <c:pt idx="754">
                  <c:v>-0.14594620000000044</c:v>
                </c:pt>
                <c:pt idx="755">
                  <c:v>-0.14750900000000025</c:v>
                </c:pt>
                <c:pt idx="756">
                  <c:v>-0.14879760000000025</c:v>
                </c:pt>
                <c:pt idx="757">
                  <c:v>-0.14975089999999999</c:v>
                </c:pt>
                <c:pt idx="758">
                  <c:v>-0.15053259999999999</c:v>
                </c:pt>
                <c:pt idx="759">
                  <c:v>-0.15135499999999999</c:v>
                </c:pt>
                <c:pt idx="760">
                  <c:v>-0.15231860000000022</c:v>
                </c:pt>
                <c:pt idx="761">
                  <c:v>-0.15336820000000032</c:v>
                </c:pt>
                <c:pt idx="762">
                  <c:v>-0.15440680000000032</c:v>
                </c:pt>
                <c:pt idx="763">
                  <c:v>-0.15540870000000032</c:v>
                </c:pt>
                <c:pt idx="764">
                  <c:v>-0.15645130000000038</c:v>
                </c:pt>
                <c:pt idx="765">
                  <c:v>-0.15761950000000022</c:v>
                </c:pt>
                <c:pt idx="766">
                  <c:v>-0.15889440000000038</c:v>
                </c:pt>
                <c:pt idx="767">
                  <c:v>-0.1601283</c:v>
                </c:pt>
                <c:pt idx="768">
                  <c:v>-0.1611456</c:v>
                </c:pt>
                <c:pt idx="769">
                  <c:v>-0.16189249999999999</c:v>
                </c:pt>
                <c:pt idx="770">
                  <c:v>-0.16249800000000025</c:v>
                </c:pt>
                <c:pt idx="771">
                  <c:v>-0.16317959999999987</c:v>
                </c:pt>
                <c:pt idx="772">
                  <c:v>-0.1640749</c:v>
                </c:pt>
                <c:pt idx="773">
                  <c:v>-0.16512689999999997</c:v>
                </c:pt>
                <c:pt idx="774">
                  <c:v>-0.16613800000000001</c:v>
                </c:pt>
                <c:pt idx="775">
                  <c:v>-0.16694070000000022</c:v>
                </c:pt>
                <c:pt idx="776">
                  <c:v>-0.1675566</c:v>
                </c:pt>
                <c:pt idx="777">
                  <c:v>-0.1681858</c:v>
                </c:pt>
                <c:pt idx="778">
                  <c:v>-0.16903040000000022</c:v>
                </c:pt>
                <c:pt idx="779">
                  <c:v>-0.17008300000000001</c:v>
                </c:pt>
                <c:pt idx="780">
                  <c:v>-0.17108830000000025</c:v>
                </c:pt>
                <c:pt idx="781">
                  <c:v>-0.17171030000000032</c:v>
                </c:pt>
                <c:pt idx="782">
                  <c:v>-0.17181650000000001</c:v>
                </c:pt>
                <c:pt idx="783">
                  <c:v>-0.17163429999999999</c:v>
                </c:pt>
                <c:pt idx="784">
                  <c:v>-0.17164280000000001</c:v>
                </c:pt>
                <c:pt idx="785">
                  <c:v>-0.17224159999999999</c:v>
                </c:pt>
                <c:pt idx="786">
                  <c:v>-0.17343670000000025</c:v>
                </c:pt>
                <c:pt idx="787">
                  <c:v>-0.17479210000000028</c:v>
                </c:pt>
                <c:pt idx="788">
                  <c:v>-0.17570440000000032</c:v>
                </c:pt>
                <c:pt idx="789">
                  <c:v>-0.17581959999999999</c:v>
                </c:pt>
                <c:pt idx="790">
                  <c:v>-0.17528500000000022</c:v>
                </c:pt>
                <c:pt idx="791">
                  <c:v>-0.1746511</c:v>
                </c:pt>
                <c:pt idx="792">
                  <c:v>-0.17448310000000025</c:v>
                </c:pt>
                <c:pt idx="793">
                  <c:v>-0.17496800000000032</c:v>
                </c:pt>
                <c:pt idx="794">
                  <c:v>-0.17580799999999999</c:v>
                </c:pt>
                <c:pt idx="795">
                  <c:v>-0.17646150000000022</c:v>
                </c:pt>
                <c:pt idx="796">
                  <c:v>-0.17655820000000025</c:v>
                </c:pt>
                <c:pt idx="797">
                  <c:v>-0.17615819999999999</c:v>
                </c:pt>
                <c:pt idx="798">
                  <c:v>-0.1756733</c:v>
                </c:pt>
                <c:pt idx="799">
                  <c:v>-0.17551690000000025</c:v>
                </c:pt>
                <c:pt idx="800">
                  <c:v>-0.17576890000000028</c:v>
                </c:pt>
                <c:pt idx="801">
                  <c:v>-0.17611019999999999</c:v>
                </c:pt>
                <c:pt idx="802">
                  <c:v>-0.17608850000000001</c:v>
                </c:pt>
                <c:pt idx="803">
                  <c:v>-0.17548410000000025</c:v>
                </c:pt>
                <c:pt idx="804">
                  <c:v>-0.17451110000000025</c:v>
                </c:pt>
                <c:pt idx="805">
                  <c:v>-0.1736596</c:v>
                </c:pt>
                <c:pt idx="806">
                  <c:v>-0.17334379999999999</c:v>
                </c:pt>
                <c:pt idx="807">
                  <c:v>-0.17358460000000001</c:v>
                </c:pt>
                <c:pt idx="808">
                  <c:v>-0.17399450000000022</c:v>
                </c:pt>
                <c:pt idx="809">
                  <c:v>-0.17406630000000028</c:v>
                </c:pt>
                <c:pt idx="810">
                  <c:v>-0.17351700000000028</c:v>
                </c:pt>
                <c:pt idx="811">
                  <c:v>-0.17246810000000032</c:v>
                </c:pt>
                <c:pt idx="812">
                  <c:v>-0.17131009999999999</c:v>
                </c:pt>
                <c:pt idx="813">
                  <c:v>-0.17039609999999999</c:v>
                </c:pt>
                <c:pt idx="814">
                  <c:v>-0.16981170000000001</c:v>
                </c:pt>
                <c:pt idx="815">
                  <c:v>-0.16938349999999999</c:v>
                </c:pt>
                <c:pt idx="816">
                  <c:v>-0.1688905</c:v>
                </c:pt>
                <c:pt idx="817">
                  <c:v>-0.16826759999999999</c:v>
                </c:pt>
                <c:pt idx="818">
                  <c:v>-0.1676337</c:v>
                </c:pt>
                <c:pt idx="819">
                  <c:v>-0.16711909999999999</c:v>
                </c:pt>
                <c:pt idx="820">
                  <c:v>-0.16668149999999998</c:v>
                </c:pt>
                <c:pt idx="821">
                  <c:v>-0.16608729999999999</c:v>
                </c:pt>
                <c:pt idx="822">
                  <c:v>-0.16508840000000022</c:v>
                </c:pt>
                <c:pt idx="823">
                  <c:v>-0.16367709999999988</c:v>
                </c:pt>
                <c:pt idx="824">
                  <c:v>-0.162161</c:v>
                </c:pt>
                <c:pt idx="825">
                  <c:v>-0.1609816</c:v>
                </c:pt>
                <c:pt idx="826">
                  <c:v>-0.1603793</c:v>
                </c:pt>
                <c:pt idx="827">
                  <c:v>-0.1601948</c:v>
                </c:pt>
                <c:pt idx="828">
                  <c:v>-0.15995530000000038</c:v>
                </c:pt>
                <c:pt idx="829">
                  <c:v>-0.15922020000000028</c:v>
                </c:pt>
                <c:pt idx="830">
                  <c:v>-0.15791630000000051</c:v>
                </c:pt>
                <c:pt idx="831">
                  <c:v>-0.15638910000000025</c:v>
                </c:pt>
                <c:pt idx="832">
                  <c:v>-0.1551236</c:v>
                </c:pt>
                <c:pt idx="833">
                  <c:v>-0.15435679999999999</c:v>
                </c:pt>
                <c:pt idx="834">
                  <c:v>-0.15387989999999999</c:v>
                </c:pt>
                <c:pt idx="835">
                  <c:v>-0.15321320000000038</c:v>
                </c:pt>
                <c:pt idx="836">
                  <c:v>-0.15201770000000028</c:v>
                </c:pt>
                <c:pt idx="837">
                  <c:v>-0.15041460000000029</c:v>
                </c:pt>
                <c:pt idx="838">
                  <c:v>-0.14892930000000029</c:v>
                </c:pt>
                <c:pt idx="839">
                  <c:v>-0.14808769999999999</c:v>
                </c:pt>
                <c:pt idx="840">
                  <c:v>-0.14796660000000025</c:v>
                </c:pt>
                <c:pt idx="841">
                  <c:v>-0.14807239999999999</c:v>
                </c:pt>
                <c:pt idx="842">
                  <c:v>-0.14765900000000001</c:v>
                </c:pt>
                <c:pt idx="843">
                  <c:v>-0.14628740000000032</c:v>
                </c:pt>
                <c:pt idx="844">
                  <c:v>-0.1441868</c:v>
                </c:pt>
                <c:pt idx="845">
                  <c:v>-0.1421279</c:v>
                </c:pt>
                <c:pt idx="846">
                  <c:v>-0.14088700000000001</c:v>
                </c:pt>
                <c:pt idx="847">
                  <c:v>-0.14069340000000022</c:v>
                </c:pt>
                <c:pt idx="848">
                  <c:v>-0.14106750000000001</c:v>
                </c:pt>
                <c:pt idx="849">
                  <c:v>-0.14117489999999988</c:v>
                </c:pt>
                <c:pt idx="850">
                  <c:v>-0.14042979999999999</c:v>
                </c:pt>
                <c:pt idx="851">
                  <c:v>-0.13889989999999999</c:v>
                </c:pt>
                <c:pt idx="852">
                  <c:v>-0.13721140000000032</c:v>
                </c:pt>
                <c:pt idx="853">
                  <c:v>-0.13603330000000022</c:v>
                </c:pt>
                <c:pt idx="854">
                  <c:v>-0.13558940000000025</c:v>
                </c:pt>
                <c:pt idx="855">
                  <c:v>-0.13551110000000022</c:v>
                </c:pt>
                <c:pt idx="856">
                  <c:v>-0.1351977</c:v>
                </c:pt>
                <c:pt idx="857">
                  <c:v>-0.13431380000000001</c:v>
                </c:pt>
                <c:pt idx="858">
                  <c:v>-0.13306989999999999</c:v>
                </c:pt>
                <c:pt idx="859">
                  <c:v>-0.1320327</c:v>
                </c:pt>
                <c:pt idx="860">
                  <c:v>-0.13164110000000001</c:v>
                </c:pt>
                <c:pt idx="861">
                  <c:v>-0.13182820000000001</c:v>
                </c:pt>
                <c:pt idx="862">
                  <c:v>-0.13206000000000001</c:v>
                </c:pt>
                <c:pt idx="863">
                  <c:v>-0.1317536</c:v>
                </c:pt>
                <c:pt idx="864">
                  <c:v>-0.13074130000000028</c:v>
                </c:pt>
                <c:pt idx="865">
                  <c:v>-0.12941269999999999</c:v>
                </c:pt>
                <c:pt idx="866">
                  <c:v>-0.12840230000000022</c:v>
                </c:pt>
                <c:pt idx="867">
                  <c:v>-0.12810169999999987</c:v>
                </c:pt>
                <c:pt idx="868">
                  <c:v>-0.12837069999999987</c:v>
                </c:pt>
                <c:pt idx="869">
                  <c:v>-0.1286844</c:v>
                </c:pt>
                <c:pt idx="870">
                  <c:v>-0.12859090000000001</c:v>
                </c:pt>
                <c:pt idx="871">
                  <c:v>-0.128076</c:v>
                </c:pt>
                <c:pt idx="872">
                  <c:v>-0.1275348</c:v>
                </c:pt>
                <c:pt idx="873">
                  <c:v>-0.12739300000000001</c:v>
                </c:pt>
                <c:pt idx="874">
                  <c:v>-0.1276814</c:v>
                </c:pt>
                <c:pt idx="875">
                  <c:v>-0.12798300000000001</c:v>
                </c:pt>
                <c:pt idx="876">
                  <c:v>-0.12777810000000001</c:v>
                </c:pt>
                <c:pt idx="877">
                  <c:v>-0.12694590000000025</c:v>
                </c:pt>
                <c:pt idx="878">
                  <c:v>-0.12596250000000001</c:v>
                </c:pt>
                <c:pt idx="879">
                  <c:v>-0.1255859</c:v>
                </c:pt>
                <c:pt idx="880">
                  <c:v>-0.12625929999999999</c:v>
                </c:pt>
                <c:pt idx="881">
                  <c:v>-0.12768769999999988</c:v>
                </c:pt>
                <c:pt idx="882">
                  <c:v>-0.12897919999999999</c:v>
                </c:pt>
                <c:pt idx="883">
                  <c:v>-0.12928500000000001</c:v>
                </c:pt>
                <c:pt idx="884">
                  <c:v>-0.12845319999999999</c:v>
                </c:pt>
                <c:pt idx="885">
                  <c:v>-0.12719069999999988</c:v>
                </c:pt>
                <c:pt idx="886">
                  <c:v>-0.1265551</c:v>
                </c:pt>
                <c:pt idx="887">
                  <c:v>-0.12715389999999988</c:v>
                </c:pt>
                <c:pt idx="888">
                  <c:v>-0.12867859999999987</c:v>
                </c:pt>
                <c:pt idx="889">
                  <c:v>-0.13012689999999988</c:v>
                </c:pt>
                <c:pt idx="890">
                  <c:v>-0.1305936</c:v>
                </c:pt>
                <c:pt idx="891">
                  <c:v>-0.12999289999999999</c:v>
                </c:pt>
                <c:pt idx="892">
                  <c:v>-0.12915099999999988</c:v>
                </c:pt>
                <c:pt idx="893">
                  <c:v>-0.12915469999999987</c:v>
                </c:pt>
                <c:pt idx="894">
                  <c:v>-0.13047320000000001</c:v>
                </c:pt>
                <c:pt idx="895">
                  <c:v>-0.13253000000000001</c:v>
                </c:pt>
                <c:pt idx="896">
                  <c:v>-0.13410449999999999</c:v>
                </c:pt>
                <c:pt idx="897">
                  <c:v>-0.13427330000000001</c:v>
                </c:pt>
                <c:pt idx="898">
                  <c:v>-0.1331782</c:v>
                </c:pt>
                <c:pt idx="899">
                  <c:v>-0.13199120000000025</c:v>
                </c:pt>
                <c:pt idx="900">
                  <c:v>-0.13206840000000025</c:v>
                </c:pt>
                <c:pt idx="901">
                  <c:v>-0.13391470000000022</c:v>
                </c:pt>
                <c:pt idx="902">
                  <c:v>-0.13676640000000032</c:v>
                </c:pt>
                <c:pt idx="903">
                  <c:v>-0.13912240000000001</c:v>
                </c:pt>
                <c:pt idx="904">
                  <c:v>-0.1398742</c:v>
                </c:pt>
                <c:pt idx="905">
                  <c:v>-0.13919809999999999</c:v>
                </c:pt>
                <c:pt idx="906">
                  <c:v>-0.13852529999999999</c:v>
                </c:pt>
                <c:pt idx="907">
                  <c:v>-0.1395806</c:v>
                </c:pt>
                <c:pt idx="908">
                  <c:v>-0.143181</c:v>
                </c:pt>
                <c:pt idx="909">
                  <c:v>-0.1486217</c:v>
                </c:pt>
                <c:pt idx="910">
                  <c:v>-0.15407380000000001</c:v>
                </c:pt>
                <c:pt idx="911">
                  <c:v>-0.15767439999999999</c:v>
                </c:pt>
                <c:pt idx="912">
                  <c:v>-0.15855320000000028</c:v>
                </c:pt>
                <c:pt idx="913">
                  <c:v>-0.15712870000000001</c:v>
                </c:pt>
                <c:pt idx="914">
                  <c:v>-0.15459130000000029</c:v>
                </c:pt>
                <c:pt idx="915">
                  <c:v>-0.15206410000000029</c:v>
                </c:pt>
                <c:pt idx="916">
                  <c:v>-0.15007540000000022</c:v>
                </c:pt>
                <c:pt idx="917">
                  <c:v>-0.1486286</c:v>
                </c:pt>
                <c:pt idx="918">
                  <c:v>-0.14762220000000001</c:v>
                </c:pt>
                <c:pt idx="919">
                  <c:v>-0.1471625</c:v>
                </c:pt>
                <c:pt idx="920">
                  <c:v>-0.14746470000000028</c:v>
                </c:pt>
                <c:pt idx="921">
                  <c:v>-0.14850950000000004</c:v>
                </c:pt>
                <c:pt idx="922">
                  <c:v>-0.14984520000000032</c:v>
                </c:pt>
                <c:pt idx="923">
                  <c:v>-0.15079970000000029</c:v>
                </c:pt>
                <c:pt idx="924">
                  <c:v>-0.15098830000000038</c:v>
                </c:pt>
                <c:pt idx="925">
                  <c:v>-0.15066270000000001</c:v>
                </c:pt>
                <c:pt idx="926">
                  <c:v>-0.15055109999999999</c:v>
                </c:pt>
                <c:pt idx="927">
                  <c:v>-0.15124800000000038</c:v>
                </c:pt>
                <c:pt idx="928">
                  <c:v>-0.15266679999999999</c:v>
                </c:pt>
                <c:pt idx="929">
                  <c:v>-0.15401320000000038</c:v>
                </c:pt>
                <c:pt idx="930">
                  <c:v>-0.15440530000000044</c:v>
                </c:pt>
                <c:pt idx="931">
                  <c:v>-0.15364110000000025</c:v>
                </c:pt>
                <c:pt idx="932">
                  <c:v>-0.15248660000000025</c:v>
                </c:pt>
                <c:pt idx="933">
                  <c:v>-0.15216679999999999</c:v>
                </c:pt>
                <c:pt idx="934">
                  <c:v>-0.15340400000000032</c:v>
                </c:pt>
                <c:pt idx="935">
                  <c:v>-0.15576500000000029</c:v>
                </c:pt>
                <c:pt idx="936">
                  <c:v>-0.15786630000000029</c:v>
                </c:pt>
                <c:pt idx="937">
                  <c:v>-0.15837870000000001</c:v>
                </c:pt>
                <c:pt idx="938">
                  <c:v>-0.15704860000000032</c:v>
                </c:pt>
                <c:pt idx="939">
                  <c:v>-0.15496920000000047</c:v>
                </c:pt>
                <c:pt idx="940">
                  <c:v>-0.15379390000000032</c:v>
                </c:pt>
                <c:pt idx="941">
                  <c:v>-0.15450059999999999</c:v>
                </c:pt>
                <c:pt idx="942">
                  <c:v>-0.15664320000000032</c:v>
                </c:pt>
                <c:pt idx="943">
                  <c:v>-0.15869459999999999</c:v>
                </c:pt>
                <c:pt idx="944">
                  <c:v>-0.15922600000000028</c:v>
                </c:pt>
                <c:pt idx="945">
                  <c:v>-0.15803130000000032</c:v>
                </c:pt>
                <c:pt idx="946">
                  <c:v>-0.15627579999999999</c:v>
                </c:pt>
                <c:pt idx="947">
                  <c:v>-0.15555260000000001</c:v>
                </c:pt>
                <c:pt idx="948">
                  <c:v>-0.15657840000000028</c:v>
                </c:pt>
                <c:pt idx="949">
                  <c:v>-0.15859960000000028</c:v>
                </c:pt>
                <c:pt idx="950">
                  <c:v>-0.15996960000000038</c:v>
                </c:pt>
                <c:pt idx="951">
                  <c:v>-0.15949180000000038</c:v>
                </c:pt>
                <c:pt idx="952">
                  <c:v>-0.15742870000000028</c:v>
                </c:pt>
                <c:pt idx="953">
                  <c:v>-0.15535710000000022</c:v>
                </c:pt>
                <c:pt idx="954">
                  <c:v>-0.1549423000000005</c:v>
                </c:pt>
                <c:pt idx="955">
                  <c:v>-0.15660890000000022</c:v>
                </c:pt>
                <c:pt idx="956">
                  <c:v>-0.15915750000000001</c:v>
                </c:pt>
                <c:pt idx="957">
                  <c:v>-0.16068840000000001</c:v>
                </c:pt>
                <c:pt idx="958">
                  <c:v>-0.16007289999999988</c:v>
                </c:pt>
                <c:pt idx="959">
                  <c:v>-0.15785569999999999</c:v>
                </c:pt>
                <c:pt idx="960">
                  <c:v>-0.15579720000000044</c:v>
                </c:pt>
                <c:pt idx="961">
                  <c:v>-0.15544930000000054</c:v>
                </c:pt>
                <c:pt idx="962">
                  <c:v>-0.15690890000000038</c:v>
                </c:pt>
                <c:pt idx="963">
                  <c:v>-0.15876840000000048</c:v>
                </c:pt>
                <c:pt idx="964">
                  <c:v>-0.15930620000000029</c:v>
                </c:pt>
                <c:pt idx="965">
                  <c:v>-0.15796120000000044</c:v>
                </c:pt>
                <c:pt idx="966">
                  <c:v>-0.15584410000000032</c:v>
                </c:pt>
                <c:pt idx="967">
                  <c:v>-0.15483210000000025</c:v>
                </c:pt>
                <c:pt idx="968">
                  <c:v>-0.15595430000000038</c:v>
                </c:pt>
                <c:pt idx="969">
                  <c:v>-0.15842560000000025</c:v>
                </c:pt>
                <c:pt idx="970">
                  <c:v>-0.160162</c:v>
                </c:pt>
                <c:pt idx="971">
                  <c:v>-0.15946120000000044</c:v>
                </c:pt>
                <c:pt idx="972">
                  <c:v>-0.15647450000000004</c:v>
                </c:pt>
                <c:pt idx="973">
                  <c:v>-0.15325169999999999</c:v>
                </c:pt>
                <c:pt idx="974">
                  <c:v>-0.15219369999999999</c:v>
                </c:pt>
                <c:pt idx="975">
                  <c:v>-0.15412490000000001</c:v>
                </c:pt>
                <c:pt idx="976">
                  <c:v>-0.15754470000000032</c:v>
                </c:pt>
                <c:pt idx="977">
                  <c:v>-0.15970480000000029</c:v>
                </c:pt>
                <c:pt idx="978">
                  <c:v>-0.15876630000000047</c:v>
                </c:pt>
                <c:pt idx="979">
                  <c:v>-0.15531750000000022</c:v>
                </c:pt>
                <c:pt idx="980">
                  <c:v>-0.15196930000000047</c:v>
                </c:pt>
                <c:pt idx="981">
                  <c:v>-0.15129490000000032</c:v>
                </c:pt>
                <c:pt idx="982">
                  <c:v>-0.15373230000000038</c:v>
                </c:pt>
                <c:pt idx="983">
                  <c:v>-0.15715190000000001</c:v>
                </c:pt>
                <c:pt idx="984">
                  <c:v>-0.15850210000000028</c:v>
                </c:pt>
                <c:pt idx="985">
                  <c:v>-0.15630110000000022</c:v>
                </c:pt>
                <c:pt idx="986">
                  <c:v>-0.15195240000000038</c:v>
                </c:pt>
                <c:pt idx="987">
                  <c:v>-0.14874440000000047</c:v>
                </c:pt>
                <c:pt idx="988">
                  <c:v>-0.14923950000000022</c:v>
                </c:pt>
                <c:pt idx="989">
                  <c:v>-0.15314740000000038</c:v>
                </c:pt>
                <c:pt idx="990">
                  <c:v>-0.15738330000000025</c:v>
                </c:pt>
                <c:pt idx="991">
                  <c:v>-0.15841460000000038</c:v>
                </c:pt>
                <c:pt idx="992">
                  <c:v>-0.15507460000000001</c:v>
                </c:pt>
                <c:pt idx="993">
                  <c:v>-0.14961140000000028</c:v>
                </c:pt>
                <c:pt idx="994">
                  <c:v>-0.14600779999999999</c:v>
                </c:pt>
                <c:pt idx="995">
                  <c:v>-0.14686340000000028</c:v>
                </c:pt>
                <c:pt idx="996">
                  <c:v>-0.15130969999999999</c:v>
                </c:pt>
                <c:pt idx="997">
                  <c:v>-0.15563430000000025</c:v>
                </c:pt>
                <c:pt idx="998">
                  <c:v>-0.15619569999999999</c:v>
                </c:pt>
                <c:pt idx="999">
                  <c:v>-0.15237339999999999</c:v>
                </c:pt>
                <c:pt idx="1000">
                  <c:v>-0.14711980000000022</c:v>
                </c:pt>
              </c:numCache>
            </c:numRef>
          </c:yVal>
          <c:smooth val="1"/>
        </c:ser>
        <c:ser>
          <c:idx val="1"/>
          <c:order val="1"/>
          <c:tx>
            <c:v>8</c:v>
          </c:tx>
          <c:marker>
            <c:symbol val="none"/>
          </c:marker>
          <c:xVal>
            <c:numRef>
              <c:f>Sheet1!$P$3:$P$1003</c:f>
              <c:numCache>
                <c:formatCode>General</c:formatCode>
                <c:ptCount val="1001"/>
                <c:pt idx="0">
                  <c:v>8</c:v>
                </c:pt>
                <c:pt idx="1">
                  <c:v>8.0040000000000013</c:v>
                </c:pt>
                <c:pt idx="2">
                  <c:v>8.0080000000000009</c:v>
                </c:pt>
                <c:pt idx="3">
                  <c:v>8.0120000000000005</c:v>
                </c:pt>
                <c:pt idx="4">
                  <c:v>8.016</c:v>
                </c:pt>
                <c:pt idx="5">
                  <c:v>8.02</c:v>
                </c:pt>
                <c:pt idx="6">
                  <c:v>8.0240000000000009</c:v>
                </c:pt>
                <c:pt idx="7">
                  <c:v>8.0280000000000005</c:v>
                </c:pt>
                <c:pt idx="8">
                  <c:v>8.032</c:v>
                </c:pt>
                <c:pt idx="9">
                  <c:v>8.0360000000000014</c:v>
                </c:pt>
                <c:pt idx="10">
                  <c:v>8.0400000000000009</c:v>
                </c:pt>
                <c:pt idx="11">
                  <c:v>8.0440000000000005</c:v>
                </c:pt>
                <c:pt idx="12">
                  <c:v>8.048</c:v>
                </c:pt>
                <c:pt idx="13">
                  <c:v>8.0520000000000067</c:v>
                </c:pt>
                <c:pt idx="14">
                  <c:v>8.0560000000000027</c:v>
                </c:pt>
                <c:pt idx="15">
                  <c:v>8.06</c:v>
                </c:pt>
                <c:pt idx="16">
                  <c:v>8.0640000000000001</c:v>
                </c:pt>
                <c:pt idx="17">
                  <c:v>8.0680000000000014</c:v>
                </c:pt>
                <c:pt idx="18">
                  <c:v>8.0720000000000027</c:v>
                </c:pt>
                <c:pt idx="19">
                  <c:v>8.0760000000000005</c:v>
                </c:pt>
                <c:pt idx="20">
                  <c:v>8.08</c:v>
                </c:pt>
                <c:pt idx="21">
                  <c:v>8.0840000000000014</c:v>
                </c:pt>
                <c:pt idx="22">
                  <c:v>8.088000000000001</c:v>
                </c:pt>
                <c:pt idx="23">
                  <c:v>8.0920000000000005</c:v>
                </c:pt>
                <c:pt idx="24">
                  <c:v>8.0960000000000001</c:v>
                </c:pt>
                <c:pt idx="25">
                  <c:v>8.1</c:v>
                </c:pt>
                <c:pt idx="26">
                  <c:v>8.104000000000001</c:v>
                </c:pt>
                <c:pt idx="27">
                  <c:v>8.1080000000000005</c:v>
                </c:pt>
                <c:pt idx="28">
                  <c:v>8.1120000000000001</c:v>
                </c:pt>
                <c:pt idx="29">
                  <c:v>8.1160000000000014</c:v>
                </c:pt>
                <c:pt idx="30">
                  <c:v>8.120000000000001</c:v>
                </c:pt>
                <c:pt idx="31">
                  <c:v>8.1240000000000006</c:v>
                </c:pt>
                <c:pt idx="32">
                  <c:v>8.1280000000000001</c:v>
                </c:pt>
                <c:pt idx="33">
                  <c:v>8.1319999999999997</c:v>
                </c:pt>
                <c:pt idx="34">
                  <c:v>8.136000000000001</c:v>
                </c:pt>
                <c:pt idx="35">
                  <c:v>8.14</c:v>
                </c:pt>
                <c:pt idx="36">
                  <c:v>8.1440000000000001</c:v>
                </c:pt>
                <c:pt idx="37">
                  <c:v>8.1479999999999997</c:v>
                </c:pt>
                <c:pt idx="38">
                  <c:v>8.1520000000000028</c:v>
                </c:pt>
                <c:pt idx="39">
                  <c:v>8.1560000000000006</c:v>
                </c:pt>
                <c:pt idx="40">
                  <c:v>8.16</c:v>
                </c:pt>
                <c:pt idx="41">
                  <c:v>8.1640000000000015</c:v>
                </c:pt>
                <c:pt idx="42">
                  <c:v>8.168000000000001</c:v>
                </c:pt>
                <c:pt idx="43">
                  <c:v>8.1720000000000006</c:v>
                </c:pt>
                <c:pt idx="44">
                  <c:v>8.1760000000000002</c:v>
                </c:pt>
                <c:pt idx="45">
                  <c:v>8.18</c:v>
                </c:pt>
                <c:pt idx="46">
                  <c:v>8.1840000000000011</c:v>
                </c:pt>
                <c:pt idx="47">
                  <c:v>8.1880000000000006</c:v>
                </c:pt>
                <c:pt idx="48">
                  <c:v>8.1920000000000002</c:v>
                </c:pt>
                <c:pt idx="49">
                  <c:v>8.1960000000000015</c:v>
                </c:pt>
                <c:pt idx="50">
                  <c:v>8.2000000000000011</c:v>
                </c:pt>
                <c:pt idx="51">
                  <c:v>8.2040000000000006</c:v>
                </c:pt>
                <c:pt idx="52">
                  <c:v>8.2080000000000002</c:v>
                </c:pt>
                <c:pt idx="53">
                  <c:v>8.2119999999999997</c:v>
                </c:pt>
                <c:pt idx="54">
                  <c:v>8.2160000000000011</c:v>
                </c:pt>
                <c:pt idx="55">
                  <c:v>8.2200000000000024</c:v>
                </c:pt>
                <c:pt idx="56">
                  <c:v>8.2240000000000002</c:v>
                </c:pt>
                <c:pt idx="57">
                  <c:v>8.2279999999999998</c:v>
                </c:pt>
                <c:pt idx="58">
                  <c:v>8.2319999999999993</c:v>
                </c:pt>
                <c:pt idx="59">
                  <c:v>8.2360000000000024</c:v>
                </c:pt>
                <c:pt idx="60">
                  <c:v>8.24</c:v>
                </c:pt>
                <c:pt idx="61">
                  <c:v>8.2439999999999998</c:v>
                </c:pt>
                <c:pt idx="62">
                  <c:v>8.2479999999999993</c:v>
                </c:pt>
                <c:pt idx="63">
                  <c:v>8.2520000000000007</c:v>
                </c:pt>
                <c:pt idx="64">
                  <c:v>8.2560000000000002</c:v>
                </c:pt>
                <c:pt idx="65">
                  <c:v>8.26</c:v>
                </c:pt>
                <c:pt idx="66">
                  <c:v>8.2640000000000011</c:v>
                </c:pt>
                <c:pt idx="67">
                  <c:v>8.2680000000000025</c:v>
                </c:pt>
                <c:pt idx="68">
                  <c:v>8.2720000000000002</c:v>
                </c:pt>
                <c:pt idx="69">
                  <c:v>8.2760000000000016</c:v>
                </c:pt>
                <c:pt idx="70">
                  <c:v>8.2800000000000011</c:v>
                </c:pt>
                <c:pt idx="71">
                  <c:v>8.2840000000000025</c:v>
                </c:pt>
                <c:pt idx="72">
                  <c:v>8.2880000000000003</c:v>
                </c:pt>
                <c:pt idx="73">
                  <c:v>8.2919999999999998</c:v>
                </c:pt>
                <c:pt idx="74">
                  <c:v>8.2960000000000012</c:v>
                </c:pt>
                <c:pt idx="75">
                  <c:v>8.3000000000000007</c:v>
                </c:pt>
                <c:pt idx="76">
                  <c:v>8.3040000000000003</c:v>
                </c:pt>
                <c:pt idx="77">
                  <c:v>8.3080000000000016</c:v>
                </c:pt>
                <c:pt idx="78">
                  <c:v>8.3120000000000047</c:v>
                </c:pt>
                <c:pt idx="79">
                  <c:v>8.3160000000000007</c:v>
                </c:pt>
                <c:pt idx="80">
                  <c:v>8.32</c:v>
                </c:pt>
                <c:pt idx="81">
                  <c:v>8.3240000000000016</c:v>
                </c:pt>
                <c:pt idx="82">
                  <c:v>8.3280000000000012</c:v>
                </c:pt>
                <c:pt idx="83">
                  <c:v>8.3320000000000007</c:v>
                </c:pt>
                <c:pt idx="84">
                  <c:v>8.3360000000000003</c:v>
                </c:pt>
                <c:pt idx="85">
                  <c:v>8.34</c:v>
                </c:pt>
                <c:pt idx="86">
                  <c:v>8.3440000000000012</c:v>
                </c:pt>
                <c:pt idx="87">
                  <c:v>8.3480000000000008</c:v>
                </c:pt>
                <c:pt idx="88">
                  <c:v>8.3520000000000181</c:v>
                </c:pt>
                <c:pt idx="89">
                  <c:v>8.3560000000000194</c:v>
                </c:pt>
                <c:pt idx="90">
                  <c:v>8.3600000000000048</c:v>
                </c:pt>
                <c:pt idx="91">
                  <c:v>8.3640000000000008</c:v>
                </c:pt>
                <c:pt idx="92">
                  <c:v>8.3680000000000003</c:v>
                </c:pt>
                <c:pt idx="93">
                  <c:v>8.3720000000000159</c:v>
                </c:pt>
                <c:pt idx="94">
                  <c:v>8.3760000000000048</c:v>
                </c:pt>
                <c:pt idx="95">
                  <c:v>8.3800000000000008</c:v>
                </c:pt>
                <c:pt idx="96">
                  <c:v>8.3840000000000003</c:v>
                </c:pt>
                <c:pt idx="97">
                  <c:v>8.3880000000000035</c:v>
                </c:pt>
                <c:pt idx="98">
                  <c:v>8.3920000000000048</c:v>
                </c:pt>
                <c:pt idx="99">
                  <c:v>8.3960000000000008</c:v>
                </c:pt>
                <c:pt idx="100">
                  <c:v>8.4</c:v>
                </c:pt>
                <c:pt idx="101">
                  <c:v>8.4040000000000035</c:v>
                </c:pt>
                <c:pt idx="102">
                  <c:v>8.4080000000000013</c:v>
                </c:pt>
                <c:pt idx="103">
                  <c:v>8.4120000000000008</c:v>
                </c:pt>
                <c:pt idx="104">
                  <c:v>8.4160000000000004</c:v>
                </c:pt>
                <c:pt idx="105">
                  <c:v>8.42</c:v>
                </c:pt>
                <c:pt idx="106">
                  <c:v>8.4240000000000013</c:v>
                </c:pt>
                <c:pt idx="107">
                  <c:v>8.4280000000000008</c:v>
                </c:pt>
                <c:pt idx="108">
                  <c:v>8.4320000000000004</c:v>
                </c:pt>
                <c:pt idx="109">
                  <c:v>8.4360000000000035</c:v>
                </c:pt>
                <c:pt idx="110">
                  <c:v>8.44</c:v>
                </c:pt>
                <c:pt idx="111">
                  <c:v>8.4440000000000008</c:v>
                </c:pt>
                <c:pt idx="112">
                  <c:v>8.4480000000000004</c:v>
                </c:pt>
                <c:pt idx="113">
                  <c:v>8.4520000000000142</c:v>
                </c:pt>
                <c:pt idx="114">
                  <c:v>8.4560000000000048</c:v>
                </c:pt>
                <c:pt idx="115">
                  <c:v>8.4600000000000026</c:v>
                </c:pt>
                <c:pt idx="116">
                  <c:v>8.4640000000000004</c:v>
                </c:pt>
                <c:pt idx="117">
                  <c:v>8.468</c:v>
                </c:pt>
                <c:pt idx="118">
                  <c:v>8.4720000000000066</c:v>
                </c:pt>
                <c:pt idx="119">
                  <c:v>8.4760000000000026</c:v>
                </c:pt>
                <c:pt idx="120">
                  <c:v>8.48</c:v>
                </c:pt>
                <c:pt idx="121">
                  <c:v>8.484</c:v>
                </c:pt>
                <c:pt idx="122">
                  <c:v>8.4880000000000013</c:v>
                </c:pt>
                <c:pt idx="123">
                  <c:v>8.4920000000000027</c:v>
                </c:pt>
                <c:pt idx="124">
                  <c:v>8.4960000000000004</c:v>
                </c:pt>
                <c:pt idx="125">
                  <c:v>8.5</c:v>
                </c:pt>
                <c:pt idx="126">
                  <c:v>8.5040000000000013</c:v>
                </c:pt>
                <c:pt idx="127">
                  <c:v>8.5080000000000009</c:v>
                </c:pt>
                <c:pt idx="128">
                  <c:v>8.5120000000000005</c:v>
                </c:pt>
                <c:pt idx="129">
                  <c:v>8.516</c:v>
                </c:pt>
                <c:pt idx="130">
                  <c:v>8.52</c:v>
                </c:pt>
                <c:pt idx="131">
                  <c:v>8.5240000000000009</c:v>
                </c:pt>
                <c:pt idx="132">
                  <c:v>8.5280000000000005</c:v>
                </c:pt>
                <c:pt idx="133">
                  <c:v>8.532</c:v>
                </c:pt>
                <c:pt idx="134">
                  <c:v>8.5360000000000014</c:v>
                </c:pt>
                <c:pt idx="135">
                  <c:v>8.5400000000000009</c:v>
                </c:pt>
                <c:pt idx="136">
                  <c:v>8.5440000000000005</c:v>
                </c:pt>
                <c:pt idx="137">
                  <c:v>8.548</c:v>
                </c:pt>
                <c:pt idx="138">
                  <c:v>8.5520000000000067</c:v>
                </c:pt>
                <c:pt idx="139">
                  <c:v>8.5560000000000027</c:v>
                </c:pt>
                <c:pt idx="140">
                  <c:v>8.56</c:v>
                </c:pt>
                <c:pt idx="141">
                  <c:v>8.5640000000000001</c:v>
                </c:pt>
                <c:pt idx="142">
                  <c:v>8.5680000000000014</c:v>
                </c:pt>
                <c:pt idx="143">
                  <c:v>8.5720000000000027</c:v>
                </c:pt>
                <c:pt idx="144">
                  <c:v>8.5760000000000005</c:v>
                </c:pt>
                <c:pt idx="145">
                  <c:v>8.58</c:v>
                </c:pt>
                <c:pt idx="146">
                  <c:v>8.5840000000000014</c:v>
                </c:pt>
                <c:pt idx="147">
                  <c:v>8.588000000000001</c:v>
                </c:pt>
                <c:pt idx="148">
                  <c:v>8.5920000000000005</c:v>
                </c:pt>
                <c:pt idx="149">
                  <c:v>8.5960000000000001</c:v>
                </c:pt>
                <c:pt idx="150">
                  <c:v>8.6000010000000024</c:v>
                </c:pt>
                <c:pt idx="151">
                  <c:v>8.604000000000001</c:v>
                </c:pt>
                <c:pt idx="152">
                  <c:v>8.6080000000000005</c:v>
                </c:pt>
                <c:pt idx="153">
                  <c:v>8.6120000000000001</c:v>
                </c:pt>
                <c:pt idx="154">
                  <c:v>8.6159990000000004</c:v>
                </c:pt>
                <c:pt idx="155">
                  <c:v>8.620000000000001</c:v>
                </c:pt>
                <c:pt idx="156">
                  <c:v>8.6240000000000006</c:v>
                </c:pt>
                <c:pt idx="157">
                  <c:v>8.6280000000000001</c:v>
                </c:pt>
                <c:pt idx="158">
                  <c:v>8.6320010000000025</c:v>
                </c:pt>
                <c:pt idx="159">
                  <c:v>8.636000000000001</c:v>
                </c:pt>
                <c:pt idx="160">
                  <c:v>8.64</c:v>
                </c:pt>
                <c:pt idx="161">
                  <c:v>8.6440000000000001</c:v>
                </c:pt>
                <c:pt idx="162">
                  <c:v>8.6479989999999987</c:v>
                </c:pt>
                <c:pt idx="163">
                  <c:v>8.6520000000000028</c:v>
                </c:pt>
                <c:pt idx="164">
                  <c:v>8.6560000000000006</c:v>
                </c:pt>
                <c:pt idx="165">
                  <c:v>8.66</c:v>
                </c:pt>
                <c:pt idx="166">
                  <c:v>8.6640010000000007</c:v>
                </c:pt>
                <c:pt idx="167">
                  <c:v>8.668000000000001</c:v>
                </c:pt>
                <c:pt idx="168">
                  <c:v>8.6720000000000006</c:v>
                </c:pt>
                <c:pt idx="169">
                  <c:v>8.6760000000000002</c:v>
                </c:pt>
                <c:pt idx="170">
                  <c:v>8.6799990000000005</c:v>
                </c:pt>
                <c:pt idx="171">
                  <c:v>8.6840000000000011</c:v>
                </c:pt>
                <c:pt idx="172">
                  <c:v>8.6880000000000006</c:v>
                </c:pt>
                <c:pt idx="173">
                  <c:v>8.6920000000000002</c:v>
                </c:pt>
                <c:pt idx="174">
                  <c:v>8.6960010000000008</c:v>
                </c:pt>
                <c:pt idx="175">
                  <c:v>8.7000000000000011</c:v>
                </c:pt>
                <c:pt idx="176">
                  <c:v>8.7040000000000006</c:v>
                </c:pt>
                <c:pt idx="177">
                  <c:v>8.7080000000000002</c:v>
                </c:pt>
                <c:pt idx="178">
                  <c:v>8.7119989999999987</c:v>
                </c:pt>
                <c:pt idx="179">
                  <c:v>8.7160000000000011</c:v>
                </c:pt>
                <c:pt idx="180">
                  <c:v>8.7200000000000024</c:v>
                </c:pt>
                <c:pt idx="181">
                  <c:v>8.7240000000000002</c:v>
                </c:pt>
                <c:pt idx="182">
                  <c:v>8.7280009999999972</c:v>
                </c:pt>
                <c:pt idx="183">
                  <c:v>8.7319999999999993</c:v>
                </c:pt>
                <c:pt idx="184">
                  <c:v>8.7360000000000024</c:v>
                </c:pt>
                <c:pt idx="185">
                  <c:v>8.74</c:v>
                </c:pt>
                <c:pt idx="186">
                  <c:v>8.7439989999999987</c:v>
                </c:pt>
                <c:pt idx="187">
                  <c:v>8.7479999999999993</c:v>
                </c:pt>
                <c:pt idx="188">
                  <c:v>8.7520000000000007</c:v>
                </c:pt>
                <c:pt idx="189">
                  <c:v>8.7560000000000002</c:v>
                </c:pt>
                <c:pt idx="190">
                  <c:v>8.7600010000000008</c:v>
                </c:pt>
                <c:pt idx="191">
                  <c:v>8.7640000000000011</c:v>
                </c:pt>
                <c:pt idx="192">
                  <c:v>8.7680000000000025</c:v>
                </c:pt>
                <c:pt idx="193">
                  <c:v>8.7720000000000002</c:v>
                </c:pt>
                <c:pt idx="194">
                  <c:v>8.7759990000000005</c:v>
                </c:pt>
                <c:pt idx="195">
                  <c:v>8.7800000000000011</c:v>
                </c:pt>
                <c:pt idx="196">
                  <c:v>8.7840000000000025</c:v>
                </c:pt>
                <c:pt idx="197">
                  <c:v>8.7880000000000003</c:v>
                </c:pt>
                <c:pt idx="198">
                  <c:v>8.7920010000000008</c:v>
                </c:pt>
                <c:pt idx="199">
                  <c:v>8.7960000000000012</c:v>
                </c:pt>
                <c:pt idx="200">
                  <c:v>8.8000000000000007</c:v>
                </c:pt>
                <c:pt idx="201">
                  <c:v>8.8040000000000003</c:v>
                </c:pt>
                <c:pt idx="202">
                  <c:v>8.8079990000000006</c:v>
                </c:pt>
                <c:pt idx="203">
                  <c:v>8.8120000000000047</c:v>
                </c:pt>
                <c:pt idx="204">
                  <c:v>8.8160000000000007</c:v>
                </c:pt>
                <c:pt idx="205">
                  <c:v>8.82</c:v>
                </c:pt>
                <c:pt idx="206">
                  <c:v>8.8240010000000009</c:v>
                </c:pt>
                <c:pt idx="207">
                  <c:v>8.8280000000000012</c:v>
                </c:pt>
                <c:pt idx="208">
                  <c:v>8.8320000000000007</c:v>
                </c:pt>
                <c:pt idx="209">
                  <c:v>8.8360000000000003</c:v>
                </c:pt>
                <c:pt idx="210">
                  <c:v>8.8399990000000006</c:v>
                </c:pt>
                <c:pt idx="211">
                  <c:v>8.8440000000000012</c:v>
                </c:pt>
                <c:pt idx="212">
                  <c:v>8.8480000000000008</c:v>
                </c:pt>
                <c:pt idx="213">
                  <c:v>8.8520000000000181</c:v>
                </c:pt>
                <c:pt idx="214">
                  <c:v>8.8560010000000027</c:v>
                </c:pt>
                <c:pt idx="215">
                  <c:v>8.8600000000000048</c:v>
                </c:pt>
                <c:pt idx="216">
                  <c:v>8.8640000000000008</c:v>
                </c:pt>
                <c:pt idx="217">
                  <c:v>8.8680000000000003</c:v>
                </c:pt>
                <c:pt idx="218">
                  <c:v>8.8719990000000006</c:v>
                </c:pt>
                <c:pt idx="219">
                  <c:v>8.8760000000000048</c:v>
                </c:pt>
                <c:pt idx="220">
                  <c:v>8.8800000000000008</c:v>
                </c:pt>
                <c:pt idx="221">
                  <c:v>8.8840000000000003</c:v>
                </c:pt>
                <c:pt idx="222">
                  <c:v>8.8880010000000009</c:v>
                </c:pt>
                <c:pt idx="223">
                  <c:v>8.8920000000000048</c:v>
                </c:pt>
                <c:pt idx="224">
                  <c:v>8.8960000000000008</c:v>
                </c:pt>
                <c:pt idx="225">
                  <c:v>8.9</c:v>
                </c:pt>
                <c:pt idx="226">
                  <c:v>8.9039990000000007</c:v>
                </c:pt>
                <c:pt idx="227">
                  <c:v>8.9080000000000013</c:v>
                </c:pt>
                <c:pt idx="228">
                  <c:v>8.9120000000000008</c:v>
                </c:pt>
                <c:pt idx="229">
                  <c:v>8.9160000000000004</c:v>
                </c:pt>
                <c:pt idx="230">
                  <c:v>8.920001000000001</c:v>
                </c:pt>
                <c:pt idx="231">
                  <c:v>8.9240000000000013</c:v>
                </c:pt>
                <c:pt idx="232">
                  <c:v>8.9280000000000008</c:v>
                </c:pt>
                <c:pt idx="233">
                  <c:v>8.9320000000000004</c:v>
                </c:pt>
                <c:pt idx="234">
                  <c:v>8.9359990000000007</c:v>
                </c:pt>
                <c:pt idx="235">
                  <c:v>8.94</c:v>
                </c:pt>
                <c:pt idx="236">
                  <c:v>8.9440000000000008</c:v>
                </c:pt>
                <c:pt idx="237">
                  <c:v>8.9480000000000004</c:v>
                </c:pt>
                <c:pt idx="238">
                  <c:v>8.9520010000000028</c:v>
                </c:pt>
                <c:pt idx="239">
                  <c:v>8.9560000000000048</c:v>
                </c:pt>
                <c:pt idx="240">
                  <c:v>8.9600000000000026</c:v>
                </c:pt>
                <c:pt idx="241">
                  <c:v>8.9640000000000004</c:v>
                </c:pt>
                <c:pt idx="242">
                  <c:v>8.9679990000000007</c:v>
                </c:pt>
                <c:pt idx="243">
                  <c:v>8.9720000000000066</c:v>
                </c:pt>
                <c:pt idx="244">
                  <c:v>8.9760000000000026</c:v>
                </c:pt>
                <c:pt idx="245">
                  <c:v>8.98</c:v>
                </c:pt>
                <c:pt idx="246">
                  <c:v>8.984001000000001</c:v>
                </c:pt>
                <c:pt idx="247">
                  <c:v>8.9880000000000013</c:v>
                </c:pt>
                <c:pt idx="248">
                  <c:v>8.9920000000000027</c:v>
                </c:pt>
                <c:pt idx="249">
                  <c:v>8.9960000000000004</c:v>
                </c:pt>
                <c:pt idx="250">
                  <c:v>8.9999990000000007</c:v>
                </c:pt>
                <c:pt idx="251">
                  <c:v>9.0040000000000013</c:v>
                </c:pt>
                <c:pt idx="252">
                  <c:v>9.0080000000000009</c:v>
                </c:pt>
                <c:pt idx="253">
                  <c:v>9.0120000000000005</c:v>
                </c:pt>
                <c:pt idx="254">
                  <c:v>9.016001000000001</c:v>
                </c:pt>
                <c:pt idx="255">
                  <c:v>9.02</c:v>
                </c:pt>
                <c:pt idx="256">
                  <c:v>9.0240000000000009</c:v>
                </c:pt>
                <c:pt idx="257">
                  <c:v>9.0280000000000005</c:v>
                </c:pt>
                <c:pt idx="258">
                  <c:v>9.031998999999999</c:v>
                </c:pt>
                <c:pt idx="259">
                  <c:v>9.0360000000000014</c:v>
                </c:pt>
                <c:pt idx="260">
                  <c:v>9.0400000000000009</c:v>
                </c:pt>
                <c:pt idx="261">
                  <c:v>9.0440000000000005</c:v>
                </c:pt>
                <c:pt idx="262">
                  <c:v>9.0480009999999993</c:v>
                </c:pt>
                <c:pt idx="263">
                  <c:v>9.0520000000000067</c:v>
                </c:pt>
                <c:pt idx="264">
                  <c:v>9.0560000000000027</c:v>
                </c:pt>
                <c:pt idx="265">
                  <c:v>9.06</c:v>
                </c:pt>
                <c:pt idx="266">
                  <c:v>9.0639990000000008</c:v>
                </c:pt>
                <c:pt idx="267">
                  <c:v>9.0680000000000014</c:v>
                </c:pt>
                <c:pt idx="268">
                  <c:v>9.0720000000000027</c:v>
                </c:pt>
                <c:pt idx="269">
                  <c:v>9.0760000000000005</c:v>
                </c:pt>
                <c:pt idx="270">
                  <c:v>9.0800010000000011</c:v>
                </c:pt>
                <c:pt idx="271">
                  <c:v>9.0840000000000014</c:v>
                </c:pt>
                <c:pt idx="272">
                  <c:v>9.088000000000001</c:v>
                </c:pt>
                <c:pt idx="273">
                  <c:v>9.0920000000000005</c:v>
                </c:pt>
                <c:pt idx="274">
                  <c:v>9.0959990000000008</c:v>
                </c:pt>
                <c:pt idx="275">
                  <c:v>9.1</c:v>
                </c:pt>
                <c:pt idx="276">
                  <c:v>9.104000000000001</c:v>
                </c:pt>
                <c:pt idx="277">
                  <c:v>9.1080000000000005</c:v>
                </c:pt>
                <c:pt idx="278">
                  <c:v>9.1120010000000011</c:v>
                </c:pt>
                <c:pt idx="279">
                  <c:v>9.1160000000000014</c:v>
                </c:pt>
                <c:pt idx="280">
                  <c:v>9.120000000000001</c:v>
                </c:pt>
                <c:pt idx="281">
                  <c:v>9.1240000000000006</c:v>
                </c:pt>
                <c:pt idx="282">
                  <c:v>9.1279990000000009</c:v>
                </c:pt>
                <c:pt idx="283">
                  <c:v>9.1319999999999997</c:v>
                </c:pt>
                <c:pt idx="284">
                  <c:v>9.136000000000001</c:v>
                </c:pt>
                <c:pt idx="285">
                  <c:v>9.14</c:v>
                </c:pt>
                <c:pt idx="286">
                  <c:v>9.1440009999999994</c:v>
                </c:pt>
                <c:pt idx="287">
                  <c:v>9.1479999999999997</c:v>
                </c:pt>
                <c:pt idx="288">
                  <c:v>9.1520000000000028</c:v>
                </c:pt>
                <c:pt idx="289">
                  <c:v>9.1560000000000006</c:v>
                </c:pt>
                <c:pt idx="290">
                  <c:v>9.1599990000000027</c:v>
                </c:pt>
                <c:pt idx="291">
                  <c:v>9.1640000000000015</c:v>
                </c:pt>
                <c:pt idx="292">
                  <c:v>9.168000000000001</c:v>
                </c:pt>
                <c:pt idx="293">
                  <c:v>9.1720000000000006</c:v>
                </c:pt>
                <c:pt idx="294">
                  <c:v>9.1760010000000012</c:v>
                </c:pt>
                <c:pt idx="295">
                  <c:v>9.18</c:v>
                </c:pt>
                <c:pt idx="296">
                  <c:v>9.1840000000000011</c:v>
                </c:pt>
                <c:pt idx="297">
                  <c:v>9.1880000000000006</c:v>
                </c:pt>
                <c:pt idx="298">
                  <c:v>9.1919989999999991</c:v>
                </c:pt>
                <c:pt idx="299">
                  <c:v>9.1960000000000015</c:v>
                </c:pt>
                <c:pt idx="300">
                  <c:v>9.2000000000000011</c:v>
                </c:pt>
                <c:pt idx="301">
                  <c:v>9.2040000000000006</c:v>
                </c:pt>
                <c:pt idx="302">
                  <c:v>9.2080009999999994</c:v>
                </c:pt>
                <c:pt idx="303">
                  <c:v>9.2119999999999997</c:v>
                </c:pt>
                <c:pt idx="304">
                  <c:v>9.2160000000000011</c:v>
                </c:pt>
                <c:pt idx="305">
                  <c:v>9.2200000000000024</c:v>
                </c:pt>
                <c:pt idx="306">
                  <c:v>9.2239989999999992</c:v>
                </c:pt>
                <c:pt idx="307">
                  <c:v>9.2279999999999998</c:v>
                </c:pt>
                <c:pt idx="308">
                  <c:v>9.2319999999999993</c:v>
                </c:pt>
                <c:pt idx="309">
                  <c:v>9.2360000000000024</c:v>
                </c:pt>
                <c:pt idx="310">
                  <c:v>9.2400009999999995</c:v>
                </c:pt>
                <c:pt idx="311">
                  <c:v>9.2439999999999998</c:v>
                </c:pt>
                <c:pt idx="312">
                  <c:v>9.2479999999999993</c:v>
                </c:pt>
                <c:pt idx="313">
                  <c:v>9.2520000000000007</c:v>
                </c:pt>
                <c:pt idx="314">
                  <c:v>9.2559990000000028</c:v>
                </c:pt>
                <c:pt idx="315">
                  <c:v>9.26</c:v>
                </c:pt>
                <c:pt idx="316">
                  <c:v>9.2640000000000011</c:v>
                </c:pt>
                <c:pt idx="317">
                  <c:v>9.2680000000000025</c:v>
                </c:pt>
                <c:pt idx="318">
                  <c:v>9.2720010000000013</c:v>
                </c:pt>
                <c:pt idx="319">
                  <c:v>9.2760000000000016</c:v>
                </c:pt>
                <c:pt idx="320">
                  <c:v>9.2800000000000011</c:v>
                </c:pt>
                <c:pt idx="321">
                  <c:v>9.2840000000000025</c:v>
                </c:pt>
                <c:pt idx="322">
                  <c:v>9.2879989999999992</c:v>
                </c:pt>
                <c:pt idx="323">
                  <c:v>9.2919999999999998</c:v>
                </c:pt>
                <c:pt idx="324">
                  <c:v>9.2960000000000012</c:v>
                </c:pt>
                <c:pt idx="325">
                  <c:v>9.3000000000000007</c:v>
                </c:pt>
                <c:pt idx="326">
                  <c:v>9.3040010000000013</c:v>
                </c:pt>
                <c:pt idx="327">
                  <c:v>9.3080000000000016</c:v>
                </c:pt>
                <c:pt idx="328">
                  <c:v>9.3120000000000047</c:v>
                </c:pt>
                <c:pt idx="329">
                  <c:v>9.3160000000000007</c:v>
                </c:pt>
                <c:pt idx="330">
                  <c:v>9.3199990000000028</c:v>
                </c:pt>
                <c:pt idx="331">
                  <c:v>9.3240000000000016</c:v>
                </c:pt>
                <c:pt idx="332">
                  <c:v>9.3280000000000012</c:v>
                </c:pt>
                <c:pt idx="333">
                  <c:v>9.3320000000000007</c:v>
                </c:pt>
                <c:pt idx="334">
                  <c:v>9.3360010000000013</c:v>
                </c:pt>
                <c:pt idx="335">
                  <c:v>9.34</c:v>
                </c:pt>
                <c:pt idx="336">
                  <c:v>9.3440000000000012</c:v>
                </c:pt>
                <c:pt idx="337">
                  <c:v>9.3480000000000008</c:v>
                </c:pt>
                <c:pt idx="338">
                  <c:v>9.3519990000000028</c:v>
                </c:pt>
                <c:pt idx="339">
                  <c:v>9.3560000000000194</c:v>
                </c:pt>
                <c:pt idx="340">
                  <c:v>9.3600000000000048</c:v>
                </c:pt>
                <c:pt idx="341">
                  <c:v>9.3640000000000008</c:v>
                </c:pt>
                <c:pt idx="342">
                  <c:v>9.3680010000000014</c:v>
                </c:pt>
                <c:pt idx="343">
                  <c:v>9.3720000000000159</c:v>
                </c:pt>
                <c:pt idx="344">
                  <c:v>9.3760000000000048</c:v>
                </c:pt>
                <c:pt idx="345">
                  <c:v>9.3800000000000008</c:v>
                </c:pt>
                <c:pt idx="346">
                  <c:v>9.3839990000000046</c:v>
                </c:pt>
                <c:pt idx="347">
                  <c:v>9.3880000000000035</c:v>
                </c:pt>
                <c:pt idx="348">
                  <c:v>9.3920000000000048</c:v>
                </c:pt>
                <c:pt idx="349">
                  <c:v>9.3960000000000008</c:v>
                </c:pt>
                <c:pt idx="350">
                  <c:v>9.4000010000000014</c:v>
                </c:pt>
                <c:pt idx="351">
                  <c:v>9.4040000000000035</c:v>
                </c:pt>
                <c:pt idx="352">
                  <c:v>9.4080000000000013</c:v>
                </c:pt>
                <c:pt idx="353">
                  <c:v>9.4120000000000008</c:v>
                </c:pt>
                <c:pt idx="354">
                  <c:v>9.4159990000000047</c:v>
                </c:pt>
                <c:pt idx="355">
                  <c:v>9.42</c:v>
                </c:pt>
                <c:pt idx="356">
                  <c:v>9.4240000000000013</c:v>
                </c:pt>
                <c:pt idx="357">
                  <c:v>9.4280000000000008</c:v>
                </c:pt>
                <c:pt idx="358">
                  <c:v>9.4320010000000014</c:v>
                </c:pt>
                <c:pt idx="359">
                  <c:v>9.4360000000000035</c:v>
                </c:pt>
                <c:pt idx="360">
                  <c:v>9.44</c:v>
                </c:pt>
                <c:pt idx="361">
                  <c:v>9.4440000000000008</c:v>
                </c:pt>
                <c:pt idx="362">
                  <c:v>9.4479989999999994</c:v>
                </c:pt>
                <c:pt idx="363">
                  <c:v>9.4520000000000142</c:v>
                </c:pt>
                <c:pt idx="364">
                  <c:v>9.4560000000000048</c:v>
                </c:pt>
                <c:pt idx="365">
                  <c:v>9.4600000000000026</c:v>
                </c:pt>
                <c:pt idx="366">
                  <c:v>9.4640010000000014</c:v>
                </c:pt>
                <c:pt idx="367">
                  <c:v>9.468</c:v>
                </c:pt>
                <c:pt idx="368">
                  <c:v>9.4720000000000066</c:v>
                </c:pt>
                <c:pt idx="369">
                  <c:v>9.4760000000000026</c:v>
                </c:pt>
                <c:pt idx="370">
                  <c:v>9.4799990000000047</c:v>
                </c:pt>
                <c:pt idx="371">
                  <c:v>9.484</c:v>
                </c:pt>
                <c:pt idx="372">
                  <c:v>9.4880000000000013</c:v>
                </c:pt>
                <c:pt idx="373">
                  <c:v>9.4920000000000027</c:v>
                </c:pt>
                <c:pt idx="374">
                  <c:v>9.4960010000000015</c:v>
                </c:pt>
                <c:pt idx="375">
                  <c:v>9.5</c:v>
                </c:pt>
                <c:pt idx="376">
                  <c:v>9.5040000000000013</c:v>
                </c:pt>
                <c:pt idx="377">
                  <c:v>9.5080000000000009</c:v>
                </c:pt>
                <c:pt idx="378">
                  <c:v>9.5119989999999994</c:v>
                </c:pt>
                <c:pt idx="379">
                  <c:v>9.516</c:v>
                </c:pt>
                <c:pt idx="380">
                  <c:v>9.52</c:v>
                </c:pt>
                <c:pt idx="381">
                  <c:v>9.5240000000000009</c:v>
                </c:pt>
                <c:pt idx="382">
                  <c:v>9.5280009999999997</c:v>
                </c:pt>
                <c:pt idx="383">
                  <c:v>9.532</c:v>
                </c:pt>
                <c:pt idx="384">
                  <c:v>9.5360000000000014</c:v>
                </c:pt>
                <c:pt idx="385">
                  <c:v>9.5400000000000009</c:v>
                </c:pt>
                <c:pt idx="386">
                  <c:v>9.5439989999999995</c:v>
                </c:pt>
                <c:pt idx="387">
                  <c:v>9.548</c:v>
                </c:pt>
                <c:pt idx="388">
                  <c:v>9.5520000000000067</c:v>
                </c:pt>
                <c:pt idx="389">
                  <c:v>9.5560000000000027</c:v>
                </c:pt>
                <c:pt idx="390">
                  <c:v>9.5600010000000015</c:v>
                </c:pt>
                <c:pt idx="391">
                  <c:v>9.5640000000000001</c:v>
                </c:pt>
                <c:pt idx="392">
                  <c:v>9.5680000000000014</c:v>
                </c:pt>
                <c:pt idx="393">
                  <c:v>9.5720000000000027</c:v>
                </c:pt>
                <c:pt idx="394">
                  <c:v>9.5759990000000048</c:v>
                </c:pt>
                <c:pt idx="395">
                  <c:v>9.58</c:v>
                </c:pt>
                <c:pt idx="396">
                  <c:v>9.5840000000000014</c:v>
                </c:pt>
                <c:pt idx="397">
                  <c:v>9.588000000000001</c:v>
                </c:pt>
                <c:pt idx="398">
                  <c:v>9.5920010000000016</c:v>
                </c:pt>
                <c:pt idx="399">
                  <c:v>9.5960000000000001</c:v>
                </c:pt>
                <c:pt idx="400">
                  <c:v>9.6</c:v>
                </c:pt>
                <c:pt idx="401">
                  <c:v>9.604000000000001</c:v>
                </c:pt>
                <c:pt idx="402">
                  <c:v>9.6079989999999995</c:v>
                </c:pt>
                <c:pt idx="403">
                  <c:v>9.6120000000000001</c:v>
                </c:pt>
                <c:pt idx="404">
                  <c:v>9.6160000000000014</c:v>
                </c:pt>
                <c:pt idx="405">
                  <c:v>9.620000000000001</c:v>
                </c:pt>
                <c:pt idx="406">
                  <c:v>9.6240009999999998</c:v>
                </c:pt>
                <c:pt idx="407">
                  <c:v>9.6280000000000001</c:v>
                </c:pt>
                <c:pt idx="408">
                  <c:v>9.6319999999999997</c:v>
                </c:pt>
                <c:pt idx="409">
                  <c:v>9.636000000000001</c:v>
                </c:pt>
                <c:pt idx="410">
                  <c:v>9.6399989999999995</c:v>
                </c:pt>
                <c:pt idx="411">
                  <c:v>9.6440000000000001</c:v>
                </c:pt>
                <c:pt idx="412">
                  <c:v>9.6479999999999997</c:v>
                </c:pt>
                <c:pt idx="413">
                  <c:v>9.6520000000000028</c:v>
                </c:pt>
                <c:pt idx="414">
                  <c:v>9.6560010000000016</c:v>
                </c:pt>
                <c:pt idx="415">
                  <c:v>9.66</c:v>
                </c:pt>
                <c:pt idx="416">
                  <c:v>9.6640000000000015</c:v>
                </c:pt>
                <c:pt idx="417">
                  <c:v>9.668000000000001</c:v>
                </c:pt>
                <c:pt idx="418">
                  <c:v>9.6719989999999996</c:v>
                </c:pt>
                <c:pt idx="419">
                  <c:v>9.6760000000000002</c:v>
                </c:pt>
                <c:pt idx="420">
                  <c:v>9.68</c:v>
                </c:pt>
                <c:pt idx="421">
                  <c:v>9.6840000000000011</c:v>
                </c:pt>
                <c:pt idx="422">
                  <c:v>9.6880009999999999</c:v>
                </c:pt>
                <c:pt idx="423">
                  <c:v>9.6920000000000002</c:v>
                </c:pt>
                <c:pt idx="424">
                  <c:v>9.6960000000000015</c:v>
                </c:pt>
                <c:pt idx="425">
                  <c:v>9.7000000000000011</c:v>
                </c:pt>
                <c:pt idx="426">
                  <c:v>9.7039989999999996</c:v>
                </c:pt>
                <c:pt idx="427">
                  <c:v>9.7080000000000002</c:v>
                </c:pt>
                <c:pt idx="428">
                  <c:v>9.7119999999999997</c:v>
                </c:pt>
                <c:pt idx="429">
                  <c:v>9.7160000000000011</c:v>
                </c:pt>
                <c:pt idx="430">
                  <c:v>9.7200009999999999</c:v>
                </c:pt>
                <c:pt idx="431">
                  <c:v>9.7240000000000002</c:v>
                </c:pt>
                <c:pt idx="432">
                  <c:v>9.7279999999999998</c:v>
                </c:pt>
                <c:pt idx="433">
                  <c:v>9.7319999999999993</c:v>
                </c:pt>
                <c:pt idx="434">
                  <c:v>9.7359989999999996</c:v>
                </c:pt>
                <c:pt idx="435">
                  <c:v>9.74</c:v>
                </c:pt>
                <c:pt idx="436">
                  <c:v>9.7439999999999998</c:v>
                </c:pt>
                <c:pt idx="437">
                  <c:v>9.7479999999999993</c:v>
                </c:pt>
                <c:pt idx="438">
                  <c:v>9.7520010000000035</c:v>
                </c:pt>
                <c:pt idx="439">
                  <c:v>9.7560000000000002</c:v>
                </c:pt>
                <c:pt idx="440">
                  <c:v>9.76</c:v>
                </c:pt>
                <c:pt idx="441">
                  <c:v>9.7640000000000011</c:v>
                </c:pt>
                <c:pt idx="442">
                  <c:v>9.7679989999999997</c:v>
                </c:pt>
                <c:pt idx="443">
                  <c:v>9.7720000000000002</c:v>
                </c:pt>
                <c:pt idx="444">
                  <c:v>9.7760000000000016</c:v>
                </c:pt>
                <c:pt idx="445">
                  <c:v>9.7800000000000011</c:v>
                </c:pt>
                <c:pt idx="446">
                  <c:v>9.7840009999999999</c:v>
                </c:pt>
                <c:pt idx="447">
                  <c:v>9.7880000000000003</c:v>
                </c:pt>
                <c:pt idx="448">
                  <c:v>9.7919999999999998</c:v>
                </c:pt>
                <c:pt idx="449">
                  <c:v>9.7960000000000012</c:v>
                </c:pt>
                <c:pt idx="450">
                  <c:v>9.7999989999999997</c:v>
                </c:pt>
                <c:pt idx="451">
                  <c:v>9.8040000000000003</c:v>
                </c:pt>
                <c:pt idx="452">
                  <c:v>9.8080000000000016</c:v>
                </c:pt>
                <c:pt idx="453">
                  <c:v>9.8120000000000047</c:v>
                </c:pt>
                <c:pt idx="454">
                  <c:v>9.816001</c:v>
                </c:pt>
                <c:pt idx="455">
                  <c:v>9.82</c:v>
                </c:pt>
                <c:pt idx="456">
                  <c:v>9.8240000000000016</c:v>
                </c:pt>
                <c:pt idx="457">
                  <c:v>9.8280000000000012</c:v>
                </c:pt>
                <c:pt idx="458">
                  <c:v>9.8319989999999997</c:v>
                </c:pt>
                <c:pt idx="459">
                  <c:v>9.8360000000000003</c:v>
                </c:pt>
                <c:pt idx="460">
                  <c:v>9.84</c:v>
                </c:pt>
                <c:pt idx="461">
                  <c:v>9.8440000000000012</c:v>
                </c:pt>
                <c:pt idx="462">
                  <c:v>9.848001</c:v>
                </c:pt>
                <c:pt idx="463">
                  <c:v>9.8520000000000181</c:v>
                </c:pt>
                <c:pt idx="464">
                  <c:v>9.8560000000000194</c:v>
                </c:pt>
                <c:pt idx="465">
                  <c:v>9.8600000000000048</c:v>
                </c:pt>
                <c:pt idx="466">
                  <c:v>9.8639990000000068</c:v>
                </c:pt>
                <c:pt idx="467">
                  <c:v>9.8680000000000003</c:v>
                </c:pt>
                <c:pt idx="468">
                  <c:v>9.8720000000000159</c:v>
                </c:pt>
                <c:pt idx="469">
                  <c:v>9.8760000000000048</c:v>
                </c:pt>
                <c:pt idx="470">
                  <c:v>9.880001</c:v>
                </c:pt>
                <c:pt idx="471">
                  <c:v>9.8840000000000003</c:v>
                </c:pt>
                <c:pt idx="472">
                  <c:v>9.8880000000000035</c:v>
                </c:pt>
                <c:pt idx="473">
                  <c:v>9.8920000000000048</c:v>
                </c:pt>
                <c:pt idx="474">
                  <c:v>9.895999000000014</c:v>
                </c:pt>
                <c:pt idx="475">
                  <c:v>9.9</c:v>
                </c:pt>
                <c:pt idx="476">
                  <c:v>9.9040000000000035</c:v>
                </c:pt>
                <c:pt idx="477">
                  <c:v>9.9080000000000013</c:v>
                </c:pt>
                <c:pt idx="478">
                  <c:v>9.9120010000000001</c:v>
                </c:pt>
                <c:pt idx="479">
                  <c:v>9.9160000000000004</c:v>
                </c:pt>
                <c:pt idx="480">
                  <c:v>9.92</c:v>
                </c:pt>
                <c:pt idx="481">
                  <c:v>9.9240000000000013</c:v>
                </c:pt>
                <c:pt idx="482">
                  <c:v>9.9279989999999998</c:v>
                </c:pt>
                <c:pt idx="483">
                  <c:v>9.9320000000000004</c:v>
                </c:pt>
                <c:pt idx="484">
                  <c:v>9.9360000000000035</c:v>
                </c:pt>
                <c:pt idx="485">
                  <c:v>9.94</c:v>
                </c:pt>
                <c:pt idx="486">
                  <c:v>9.9440010000000001</c:v>
                </c:pt>
                <c:pt idx="487">
                  <c:v>9.9480000000000004</c:v>
                </c:pt>
                <c:pt idx="488">
                  <c:v>9.9520000000000142</c:v>
                </c:pt>
                <c:pt idx="489">
                  <c:v>9.9560000000000048</c:v>
                </c:pt>
                <c:pt idx="490">
                  <c:v>9.959999000000014</c:v>
                </c:pt>
                <c:pt idx="491">
                  <c:v>9.9640000000000004</c:v>
                </c:pt>
                <c:pt idx="492">
                  <c:v>9.968</c:v>
                </c:pt>
                <c:pt idx="493">
                  <c:v>9.9720000000000066</c:v>
                </c:pt>
                <c:pt idx="494">
                  <c:v>9.9760010000000001</c:v>
                </c:pt>
                <c:pt idx="495">
                  <c:v>9.98</c:v>
                </c:pt>
                <c:pt idx="496">
                  <c:v>9.984</c:v>
                </c:pt>
                <c:pt idx="497">
                  <c:v>9.9880000000000013</c:v>
                </c:pt>
                <c:pt idx="498">
                  <c:v>9.9919990000000016</c:v>
                </c:pt>
                <c:pt idx="499">
                  <c:v>9.9960000000000004</c:v>
                </c:pt>
                <c:pt idx="500">
                  <c:v>10</c:v>
                </c:pt>
                <c:pt idx="501">
                  <c:v>10.004</c:v>
                </c:pt>
                <c:pt idx="502">
                  <c:v>10.008000000000001</c:v>
                </c:pt>
                <c:pt idx="503">
                  <c:v>10.012</c:v>
                </c:pt>
                <c:pt idx="504">
                  <c:v>10.016</c:v>
                </c:pt>
                <c:pt idx="505">
                  <c:v>10.02</c:v>
                </c:pt>
                <c:pt idx="506">
                  <c:v>10.024000000000001</c:v>
                </c:pt>
                <c:pt idx="507">
                  <c:v>10.028</c:v>
                </c:pt>
                <c:pt idx="508">
                  <c:v>10.032</c:v>
                </c:pt>
                <c:pt idx="509">
                  <c:v>10.036</c:v>
                </c:pt>
                <c:pt idx="510">
                  <c:v>10.040000000000001</c:v>
                </c:pt>
                <c:pt idx="511">
                  <c:v>10.044</c:v>
                </c:pt>
                <c:pt idx="512">
                  <c:v>10.048</c:v>
                </c:pt>
                <c:pt idx="513">
                  <c:v>10.052000000000014</c:v>
                </c:pt>
                <c:pt idx="514">
                  <c:v>10.056000000000004</c:v>
                </c:pt>
                <c:pt idx="515">
                  <c:v>10.06</c:v>
                </c:pt>
                <c:pt idx="516">
                  <c:v>10.064</c:v>
                </c:pt>
                <c:pt idx="517">
                  <c:v>10.068</c:v>
                </c:pt>
                <c:pt idx="518">
                  <c:v>10.072000000000006</c:v>
                </c:pt>
                <c:pt idx="519">
                  <c:v>10.076000000000002</c:v>
                </c:pt>
                <c:pt idx="520">
                  <c:v>10.08</c:v>
                </c:pt>
                <c:pt idx="521">
                  <c:v>10.084</c:v>
                </c:pt>
                <c:pt idx="522">
                  <c:v>10.088000000000001</c:v>
                </c:pt>
                <c:pt idx="523">
                  <c:v>10.092000000000002</c:v>
                </c:pt>
                <c:pt idx="524">
                  <c:v>10.096</c:v>
                </c:pt>
                <c:pt idx="525">
                  <c:v>10.1</c:v>
                </c:pt>
                <c:pt idx="526">
                  <c:v>10.104000000000001</c:v>
                </c:pt>
                <c:pt idx="527">
                  <c:v>10.108000000000001</c:v>
                </c:pt>
                <c:pt idx="528">
                  <c:v>10.112</c:v>
                </c:pt>
                <c:pt idx="529">
                  <c:v>10.116</c:v>
                </c:pt>
                <c:pt idx="530">
                  <c:v>10.120000000000001</c:v>
                </c:pt>
                <c:pt idx="531">
                  <c:v>10.124000000000001</c:v>
                </c:pt>
                <c:pt idx="532">
                  <c:v>10.128</c:v>
                </c:pt>
                <c:pt idx="533">
                  <c:v>10.132</c:v>
                </c:pt>
                <c:pt idx="534">
                  <c:v>10.136000000000001</c:v>
                </c:pt>
                <c:pt idx="535">
                  <c:v>10.14</c:v>
                </c:pt>
                <c:pt idx="536">
                  <c:v>10.144</c:v>
                </c:pt>
                <c:pt idx="537">
                  <c:v>10.148</c:v>
                </c:pt>
                <c:pt idx="538">
                  <c:v>10.152000000000006</c:v>
                </c:pt>
                <c:pt idx="539">
                  <c:v>10.156000000000002</c:v>
                </c:pt>
                <c:pt idx="540">
                  <c:v>10.16</c:v>
                </c:pt>
                <c:pt idx="541">
                  <c:v>10.164</c:v>
                </c:pt>
                <c:pt idx="542">
                  <c:v>10.168000000000001</c:v>
                </c:pt>
                <c:pt idx="543">
                  <c:v>10.172000000000002</c:v>
                </c:pt>
                <c:pt idx="544">
                  <c:v>10.176</c:v>
                </c:pt>
                <c:pt idx="545">
                  <c:v>10.18</c:v>
                </c:pt>
                <c:pt idx="546">
                  <c:v>10.184000000000001</c:v>
                </c:pt>
                <c:pt idx="547">
                  <c:v>10.188000000000001</c:v>
                </c:pt>
                <c:pt idx="548">
                  <c:v>10.192</c:v>
                </c:pt>
                <c:pt idx="549">
                  <c:v>10.196</c:v>
                </c:pt>
                <c:pt idx="550">
                  <c:v>10.200000000000001</c:v>
                </c:pt>
                <c:pt idx="551">
                  <c:v>10.204000000000001</c:v>
                </c:pt>
                <c:pt idx="552">
                  <c:v>10.208</c:v>
                </c:pt>
                <c:pt idx="553">
                  <c:v>10.212</c:v>
                </c:pt>
                <c:pt idx="554">
                  <c:v>10.216000000000001</c:v>
                </c:pt>
                <c:pt idx="555">
                  <c:v>10.220000000000001</c:v>
                </c:pt>
                <c:pt idx="556">
                  <c:v>10.224</c:v>
                </c:pt>
                <c:pt idx="557">
                  <c:v>10.228</c:v>
                </c:pt>
                <c:pt idx="558">
                  <c:v>10.231999999999999</c:v>
                </c:pt>
                <c:pt idx="559">
                  <c:v>10.236000000000001</c:v>
                </c:pt>
                <c:pt idx="560">
                  <c:v>10.24</c:v>
                </c:pt>
                <c:pt idx="561">
                  <c:v>10.244</c:v>
                </c:pt>
                <c:pt idx="562">
                  <c:v>10.247999999999999</c:v>
                </c:pt>
                <c:pt idx="563">
                  <c:v>10.252000000000002</c:v>
                </c:pt>
                <c:pt idx="564">
                  <c:v>10.256</c:v>
                </c:pt>
                <c:pt idx="565">
                  <c:v>10.26</c:v>
                </c:pt>
                <c:pt idx="566">
                  <c:v>10.264000000000001</c:v>
                </c:pt>
                <c:pt idx="567">
                  <c:v>10.268000000000001</c:v>
                </c:pt>
                <c:pt idx="568">
                  <c:v>10.272</c:v>
                </c:pt>
                <c:pt idx="569">
                  <c:v>10.276</c:v>
                </c:pt>
                <c:pt idx="570">
                  <c:v>10.28</c:v>
                </c:pt>
                <c:pt idx="571">
                  <c:v>10.284000000000001</c:v>
                </c:pt>
                <c:pt idx="572">
                  <c:v>10.288</c:v>
                </c:pt>
                <c:pt idx="573">
                  <c:v>10.292</c:v>
                </c:pt>
                <c:pt idx="574">
                  <c:v>10.296000000000001</c:v>
                </c:pt>
                <c:pt idx="575">
                  <c:v>10.3</c:v>
                </c:pt>
                <c:pt idx="576">
                  <c:v>10.304</c:v>
                </c:pt>
                <c:pt idx="577">
                  <c:v>10.308</c:v>
                </c:pt>
                <c:pt idx="578">
                  <c:v>10.312000000000006</c:v>
                </c:pt>
                <c:pt idx="579">
                  <c:v>10.316000000000004</c:v>
                </c:pt>
                <c:pt idx="580">
                  <c:v>10.32</c:v>
                </c:pt>
                <c:pt idx="581">
                  <c:v>10.324</c:v>
                </c:pt>
                <c:pt idx="582">
                  <c:v>10.328000000000001</c:v>
                </c:pt>
                <c:pt idx="583">
                  <c:v>10.332000000000004</c:v>
                </c:pt>
                <c:pt idx="584">
                  <c:v>10.336</c:v>
                </c:pt>
                <c:pt idx="585">
                  <c:v>10.34</c:v>
                </c:pt>
                <c:pt idx="586">
                  <c:v>10.344000000000001</c:v>
                </c:pt>
                <c:pt idx="587">
                  <c:v>10.348000000000001</c:v>
                </c:pt>
                <c:pt idx="588">
                  <c:v>10.352000000000018</c:v>
                </c:pt>
                <c:pt idx="589">
                  <c:v>10.356000000000016</c:v>
                </c:pt>
                <c:pt idx="590">
                  <c:v>10.360000000000014</c:v>
                </c:pt>
                <c:pt idx="591">
                  <c:v>10.364000000000004</c:v>
                </c:pt>
                <c:pt idx="592">
                  <c:v>10.368</c:v>
                </c:pt>
                <c:pt idx="593">
                  <c:v>10.372000000000016</c:v>
                </c:pt>
                <c:pt idx="594">
                  <c:v>10.376000000000015</c:v>
                </c:pt>
                <c:pt idx="595">
                  <c:v>10.38</c:v>
                </c:pt>
                <c:pt idx="596">
                  <c:v>10.384</c:v>
                </c:pt>
                <c:pt idx="597">
                  <c:v>10.388</c:v>
                </c:pt>
                <c:pt idx="598">
                  <c:v>10.392000000000014</c:v>
                </c:pt>
                <c:pt idx="599">
                  <c:v>10.396000000000004</c:v>
                </c:pt>
                <c:pt idx="600">
                  <c:v>10.4</c:v>
                </c:pt>
                <c:pt idx="601">
                  <c:v>10.404</c:v>
                </c:pt>
                <c:pt idx="602">
                  <c:v>10.408000000000001</c:v>
                </c:pt>
                <c:pt idx="603">
                  <c:v>10.412000000000004</c:v>
                </c:pt>
                <c:pt idx="604">
                  <c:v>10.416</c:v>
                </c:pt>
                <c:pt idx="605">
                  <c:v>10.42</c:v>
                </c:pt>
                <c:pt idx="606">
                  <c:v>10.424000000000001</c:v>
                </c:pt>
                <c:pt idx="607">
                  <c:v>10.428000000000001</c:v>
                </c:pt>
                <c:pt idx="608">
                  <c:v>10.432</c:v>
                </c:pt>
                <c:pt idx="609">
                  <c:v>10.436</c:v>
                </c:pt>
                <c:pt idx="610">
                  <c:v>10.44</c:v>
                </c:pt>
                <c:pt idx="611">
                  <c:v>10.444000000000001</c:v>
                </c:pt>
                <c:pt idx="612">
                  <c:v>10.448</c:v>
                </c:pt>
                <c:pt idx="613">
                  <c:v>10.452000000000016</c:v>
                </c:pt>
                <c:pt idx="614">
                  <c:v>10.456000000000014</c:v>
                </c:pt>
                <c:pt idx="615">
                  <c:v>10.46</c:v>
                </c:pt>
                <c:pt idx="616">
                  <c:v>10.464</c:v>
                </c:pt>
                <c:pt idx="617">
                  <c:v>10.468</c:v>
                </c:pt>
                <c:pt idx="618">
                  <c:v>10.472000000000014</c:v>
                </c:pt>
                <c:pt idx="619">
                  <c:v>10.476000000000004</c:v>
                </c:pt>
                <c:pt idx="620">
                  <c:v>10.48</c:v>
                </c:pt>
                <c:pt idx="621">
                  <c:v>10.484</c:v>
                </c:pt>
                <c:pt idx="622">
                  <c:v>10.488</c:v>
                </c:pt>
                <c:pt idx="623">
                  <c:v>10.492000000000004</c:v>
                </c:pt>
                <c:pt idx="624">
                  <c:v>10.496</c:v>
                </c:pt>
                <c:pt idx="625">
                  <c:v>10.5</c:v>
                </c:pt>
                <c:pt idx="626">
                  <c:v>10.504</c:v>
                </c:pt>
                <c:pt idx="627">
                  <c:v>10.508000000000001</c:v>
                </c:pt>
                <c:pt idx="628">
                  <c:v>10.512</c:v>
                </c:pt>
                <c:pt idx="629">
                  <c:v>10.516</c:v>
                </c:pt>
                <c:pt idx="630">
                  <c:v>10.52</c:v>
                </c:pt>
                <c:pt idx="631">
                  <c:v>10.524000000000001</c:v>
                </c:pt>
                <c:pt idx="632">
                  <c:v>10.528</c:v>
                </c:pt>
                <c:pt idx="633">
                  <c:v>10.532</c:v>
                </c:pt>
                <c:pt idx="634">
                  <c:v>10.536</c:v>
                </c:pt>
                <c:pt idx="635">
                  <c:v>10.54</c:v>
                </c:pt>
                <c:pt idx="636">
                  <c:v>10.544</c:v>
                </c:pt>
                <c:pt idx="637">
                  <c:v>10.548</c:v>
                </c:pt>
                <c:pt idx="638">
                  <c:v>10.552000000000014</c:v>
                </c:pt>
                <c:pt idx="639">
                  <c:v>10.556000000000004</c:v>
                </c:pt>
                <c:pt idx="640">
                  <c:v>10.56</c:v>
                </c:pt>
                <c:pt idx="641">
                  <c:v>10.564</c:v>
                </c:pt>
                <c:pt idx="642">
                  <c:v>10.568</c:v>
                </c:pt>
                <c:pt idx="643">
                  <c:v>10.572000000000006</c:v>
                </c:pt>
                <c:pt idx="644">
                  <c:v>10.576000000000002</c:v>
                </c:pt>
                <c:pt idx="645">
                  <c:v>10.58</c:v>
                </c:pt>
                <c:pt idx="646">
                  <c:v>10.584</c:v>
                </c:pt>
                <c:pt idx="647">
                  <c:v>10.588000000000001</c:v>
                </c:pt>
                <c:pt idx="648">
                  <c:v>10.592000000000002</c:v>
                </c:pt>
                <c:pt idx="649">
                  <c:v>10.596</c:v>
                </c:pt>
                <c:pt idx="650">
                  <c:v>10.6</c:v>
                </c:pt>
                <c:pt idx="651">
                  <c:v>10.604000000000001</c:v>
                </c:pt>
                <c:pt idx="652">
                  <c:v>10.608000000000001</c:v>
                </c:pt>
                <c:pt idx="653">
                  <c:v>10.612</c:v>
                </c:pt>
                <c:pt idx="654">
                  <c:v>10.616</c:v>
                </c:pt>
                <c:pt idx="655">
                  <c:v>10.62</c:v>
                </c:pt>
                <c:pt idx="656">
                  <c:v>10.624000000000001</c:v>
                </c:pt>
                <c:pt idx="657">
                  <c:v>10.628</c:v>
                </c:pt>
                <c:pt idx="658">
                  <c:v>10.632</c:v>
                </c:pt>
                <c:pt idx="659">
                  <c:v>10.636000000000001</c:v>
                </c:pt>
                <c:pt idx="660">
                  <c:v>10.64</c:v>
                </c:pt>
                <c:pt idx="661">
                  <c:v>10.644</c:v>
                </c:pt>
                <c:pt idx="662">
                  <c:v>10.648</c:v>
                </c:pt>
                <c:pt idx="663">
                  <c:v>10.652000000000006</c:v>
                </c:pt>
                <c:pt idx="664">
                  <c:v>10.656000000000002</c:v>
                </c:pt>
                <c:pt idx="665">
                  <c:v>10.66</c:v>
                </c:pt>
                <c:pt idx="666">
                  <c:v>10.664</c:v>
                </c:pt>
                <c:pt idx="667">
                  <c:v>10.668000000000001</c:v>
                </c:pt>
                <c:pt idx="668">
                  <c:v>10.672000000000002</c:v>
                </c:pt>
                <c:pt idx="669">
                  <c:v>10.676</c:v>
                </c:pt>
                <c:pt idx="670">
                  <c:v>10.68</c:v>
                </c:pt>
                <c:pt idx="671">
                  <c:v>10.684000000000001</c:v>
                </c:pt>
                <c:pt idx="672">
                  <c:v>10.688000000000001</c:v>
                </c:pt>
                <c:pt idx="673">
                  <c:v>10.692</c:v>
                </c:pt>
                <c:pt idx="674">
                  <c:v>10.696</c:v>
                </c:pt>
                <c:pt idx="675">
                  <c:v>10.7</c:v>
                </c:pt>
                <c:pt idx="676">
                  <c:v>10.704000000000001</c:v>
                </c:pt>
                <c:pt idx="677">
                  <c:v>10.708</c:v>
                </c:pt>
                <c:pt idx="678">
                  <c:v>10.712</c:v>
                </c:pt>
                <c:pt idx="679">
                  <c:v>10.716000000000001</c:v>
                </c:pt>
                <c:pt idx="680">
                  <c:v>10.72</c:v>
                </c:pt>
                <c:pt idx="681">
                  <c:v>10.724</c:v>
                </c:pt>
                <c:pt idx="682">
                  <c:v>10.728</c:v>
                </c:pt>
                <c:pt idx="683">
                  <c:v>10.731999999999999</c:v>
                </c:pt>
                <c:pt idx="684">
                  <c:v>10.736000000000001</c:v>
                </c:pt>
                <c:pt idx="685">
                  <c:v>10.74</c:v>
                </c:pt>
                <c:pt idx="686">
                  <c:v>10.744</c:v>
                </c:pt>
                <c:pt idx="687">
                  <c:v>10.747999999999999</c:v>
                </c:pt>
                <c:pt idx="688">
                  <c:v>10.752000000000002</c:v>
                </c:pt>
                <c:pt idx="689">
                  <c:v>10.756</c:v>
                </c:pt>
                <c:pt idx="690">
                  <c:v>10.76</c:v>
                </c:pt>
                <c:pt idx="691">
                  <c:v>10.764000000000001</c:v>
                </c:pt>
                <c:pt idx="692">
                  <c:v>10.768000000000001</c:v>
                </c:pt>
                <c:pt idx="693">
                  <c:v>10.772</c:v>
                </c:pt>
                <c:pt idx="694">
                  <c:v>10.776</c:v>
                </c:pt>
                <c:pt idx="695">
                  <c:v>10.78</c:v>
                </c:pt>
                <c:pt idx="696">
                  <c:v>10.784000000000001</c:v>
                </c:pt>
                <c:pt idx="697">
                  <c:v>10.788</c:v>
                </c:pt>
                <c:pt idx="698">
                  <c:v>10.792</c:v>
                </c:pt>
                <c:pt idx="699">
                  <c:v>10.796000000000001</c:v>
                </c:pt>
                <c:pt idx="700">
                  <c:v>10.8</c:v>
                </c:pt>
                <c:pt idx="701">
                  <c:v>10.804</c:v>
                </c:pt>
                <c:pt idx="702">
                  <c:v>10.808</c:v>
                </c:pt>
                <c:pt idx="703">
                  <c:v>10.812000000000006</c:v>
                </c:pt>
                <c:pt idx="704">
                  <c:v>10.816000000000004</c:v>
                </c:pt>
                <c:pt idx="705">
                  <c:v>10.82</c:v>
                </c:pt>
                <c:pt idx="706">
                  <c:v>10.824</c:v>
                </c:pt>
                <c:pt idx="707">
                  <c:v>10.828000000000001</c:v>
                </c:pt>
                <c:pt idx="708">
                  <c:v>10.832000000000004</c:v>
                </c:pt>
                <c:pt idx="709">
                  <c:v>10.836</c:v>
                </c:pt>
                <c:pt idx="710">
                  <c:v>10.84</c:v>
                </c:pt>
                <c:pt idx="711">
                  <c:v>10.844000000000001</c:v>
                </c:pt>
                <c:pt idx="712">
                  <c:v>10.848000000000001</c:v>
                </c:pt>
                <c:pt idx="713">
                  <c:v>10.852000000000018</c:v>
                </c:pt>
                <c:pt idx="714">
                  <c:v>10.856000000000016</c:v>
                </c:pt>
                <c:pt idx="715">
                  <c:v>10.860000000000014</c:v>
                </c:pt>
                <c:pt idx="716">
                  <c:v>10.864000000000004</c:v>
                </c:pt>
                <c:pt idx="717">
                  <c:v>10.868</c:v>
                </c:pt>
                <c:pt idx="718">
                  <c:v>10.872000000000016</c:v>
                </c:pt>
                <c:pt idx="719">
                  <c:v>10.876000000000015</c:v>
                </c:pt>
                <c:pt idx="720">
                  <c:v>10.88</c:v>
                </c:pt>
                <c:pt idx="721">
                  <c:v>10.884</c:v>
                </c:pt>
                <c:pt idx="722">
                  <c:v>10.888</c:v>
                </c:pt>
                <c:pt idx="723">
                  <c:v>10.892000000000014</c:v>
                </c:pt>
                <c:pt idx="724">
                  <c:v>10.896000000000004</c:v>
                </c:pt>
                <c:pt idx="725">
                  <c:v>10.9</c:v>
                </c:pt>
                <c:pt idx="726">
                  <c:v>10.904</c:v>
                </c:pt>
                <c:pt idx="727">
                  <c:v>10.908000000000001</c:v>
                </c:pt>
                <c:pt idx="728">
                  <c:v>10.912000000000004</c:v>
                </c:pt>
                <c:pt idx="729">
                  <c:v>10.916</c:v>
                </c:pt>
                <c:pt idx="730">
                  <c:v>10.92</c:v>
                </c:pt>
                <c:pt idx="731">
                  <c:v>10.924000000000001</c:v>
                </c:pt>
                <c:pt idx="732">
                  <c:v>10.928000000000001</c:v>
                </c:pt>
                <c:pt idx="733">
                  <c:v>10.932</c:v>
                </c:pt>
                <c:pt idx="734">
                  <c:v>10.936</c:v>
                </c:pt>
                <c:pt idx="735">
                  <c:v>10.94</c:v>
                </c:pt>
                <c:pt idx="736">
                  <c:v>10.944000000000001</c:v>
                </c:pt>
                <c:pt idx="737">
                  <c:v>10.948</c:v>
                </c:pt>
                <c:pt idx="738">
                  <c:v>10.952000000000016</c:v>
                </c:pt>
                <c:pt idx="739">
                  <c:v>10.956000000000014</c:v>
                </c:pt>
                <c:pt idx="740">
                  <c:v>10.96</c:v>
                </c:pt>
                <c:pt idx="741">
                  <c:v>10.964</c:v>
                </c:pt>
                <c:pt idx="742">
                  <c:v>10.968</c:v>
                </c:pt>
                <c:pt idx="743">
                  <c:v>10.972000000000014</c:v>
                </c:pt>
                <c:pt idx="744">
                  <c:v>10.976000000000004</c:v>
                </c:pt>
                <c:pt idx="745">
                  <c:v>10.98</c:v>
                </c:pt>
                <c:pt idx="746">
                  <c:v>10.984</c:v>
                </c:pt>
                <c:pt idx="747">
                  <c:v>10.988</c:v>
                </c:pt>
                <c:pt idx="748">
                  <c:v>10.992000000000004</c:v>
                </c:pt>
                <c:pt idx="749">
                  <c:v>10.996</c:v>
                </c:pt>
                <c:pt idx="750">
                  <c:v>11</c:v>
                </c:pt>
                <c:pt idx="751">
                  <c:v>11.004</c:v>
                </c:pt>
                <c:pt idx="752">
                  <c:v>11.008000000000001</c:v>
                </c:pt>
                <c:pt idx="753">
                  <c:v>11.012</c:v>
                </c:pt>
                <c:pt idx="754">
                  <c:v>11.016</c:v>
                </c:pt>
                <c:pt idx="755">
                  <c:v>11.02</c:v>
                </c:pt>
                <c:pt idx="756">
                  <c:v>11.024000000000001</c:v>
                </c:pt>
                <c:pt idx="757">
                  <c:v>11.028</c:v>
                </c:pt>
                <c:pt idx="758">
                  <c:v>11.032</c:v>
                </c:pt>
                <c:pt idx="759">
                  <c:v>11.036</c:v>
                </c:pt>
                <c:pt idx="760">
                  <c:v>11.04</c:v>
                </c:pt>
                <c:pt idx="761">
                  <c:v>11.044</c:v>
                </c:pt>
                <c:pt idx="762">
                  <c:v>11.048</c:v>
                </c:pt>
                <c:pt idx="763">
                  <c:v>11.052000000000014</c:v>
                </c:pt>
                <c:pt idx="764">
                  <c:v>11.056000000000004</c:v>
                </c:pt>
                <c:pt idx="765">
                  <c:v>11.06</c:v>
                </c:pt>
                <c:pt idx="766">
                  <c:v>11.064</c:v>
                </c:pt>
                <c:pt idx="767">
                  <c:v>11.068</c:v>
                </c:pt>
                <c:pt idx="768">
                  <c:v>11.072000000000006</c:v>
                </c:pt>
                <c:pt idx="769">
                  <c:v>11.076000000000002</c:v>
                </c:pt>
                <c:pt idx="770">
                  <c:v>11.08</c:v>
                </c:pt>
                <c:pt idx="771">
                  <c:v>11.084</c:v>
                </c:pt>
                <c:pt idx="772">
                  <c:v>11.088000000000001</c:v>
                </c:pt>
                <c:pt idx="773">
                  <c:v>11.092000000000002</c:v>
                </c:pt>
                <c:pt idx="774">
                  <c:v>11.096</c:v>
                </c:pt>
                <c:pt idx="775">
                  <c:v>11.1</c:v>
                </c:pt>
                <c:pt idx="776">
                  <c:v>11.104000000000001</c:v>
                </c:pt>
                <c:pt idx="777">
                  <c:v>11.108000000000001</c:v>
                </c:pt>
                <c:pt idx="778">
                  <c:v>11.112</c:v>
                </c:pt>
                <c:pt idx="779">
                  <c:v>11.116</c:v>
                </c:pt>
                <c:pt idx="780">
                  <c:v>11.12</c:v>
                </c:pt>
                <c:pt idx="781">
                  <c:v>11.124000000000001</c:v>
                </c:pt>
                <c:pt idx="782">
                  <c:v>11.128</c:v>
                </c:pt>
                <c:pt idx="783">
                  <c:v>11.132</c:v>
                </c:pt>
                <c:pt idx="784">
                  <c:v>11.136000000000001</c:v>
                </c:pt>
                <c:pt idx="785">
                  <c:v>11.14</c:v>
                </c:pt>
                <c:pt idx="786">
                  <c:v>11.144</c:v>
                </c:pt>
                <c:pt idx="787">
                  <c:v>11.148</c:v>
                </c:pt>
                <c:pt idx="788">
                  <c:v>11.152000000000006</c:v>
                </c:pt>
                <c:pt idx="789">
                  <c:v>11.156000000000002</c:v>
                </c:pt>
                <c:pt idx="790">
                  <c:v>11.16</c:v>
                </c:pt>
                <c:pt idx="791">
                  <c:v>11.164</c:v>
                </c:pt>
                <c:pt idx="792">
                  <c:v>11.168000000000001</c:v>
                </c:pt>
                <c:pt idx="793">
                  <c:v>11.172000000000002</c:v>
                </c:pt>
                <c:pt idx="794">
                  <c:v>11.176</c:v>
                </c:pt>
                <c:pt idx="795">
                  <c:v>11.18</c:v>
                </c:pt>
                <c:pt idx="796">
                  <c:v>11.184000000000001</c:v>
                </c:pt>
                <c:pt idx="797">
                  <c:v>11.188000000000001</c:v>
                </c:pt>
                <c:pt idx="798">
                  <c:v>11.192</c:v>
                </c:pt>
                <c:pt idx="799">
                  <c:v>11.196</c:v>
                </c:pt>
                <c:pt idx="800">
                  <c:v>11.2</c:v>
                </c:pt>
                <c:pt idx="801">
                  <c:v>11.204000000000001</c:v>
                </c:pt>
                <c:pt idx="802">
                  <c:v>11.208</c:v>
                </c:pt>
                <c:pt idx="803">
                  <c:v>11.212</c:v>
                </c:pt>
                <c:pt idx="804">
                  <c:v>11.216000000000001</c:v>
                </c:pt>
                <c:pt idx="805">
                  <c:v>11.22</c:v>
                </c:pt>
                <c:pt idx="806">
                  <c:v>11.224</c:v>
                </c:pt>
                <c:pt idx="807">
                  <c:v>11.228</c:v>
                </c:pt>
                <c:pt idx="808">
                  <c:v>11.231999999999999</c:v>
                </c:pt>
                <c:pt idx="809">
                  <c:v>11.236000000000001</c:v>
                </c:pt>
                <c:pt idx="810">
                  <c:v>11.24</c:v>
                </c:pt>
                <c:pt idx="811">
                  <c:v>11.244</c:v>
                </c:pt>
                <c:pt idx="812">
                  <c:v>11.247999999999999</c:v>
                </c:pt>
                <c:pt idx="813">
                  <c:v>11.252000000000002</c:v>
                </c:pt>
                <c:pt idx="814">
                  <c:v>11.256</c:v>
                </c:pt>
                <c:pt idx="815">
                  <c:v>11.26</c:v>
                </c:pt>
                <c:pt idx="816">
                  <c:v>11.264000000000001</c:v>
                </c:pt>
                <c:pt idx="817">
                  <c:v>11.268000000000001</c:v>
                </c:pt>
                <c:pt idx="818">
                  <c:v>11.272</c:v>
                </c:pt>
                <c:pt idx="819">
                  <c:v>11.276</c:v>
                </c:pt>
                <c:pt idx="820">
                  <c:v>11.28</c:v>
                </c:pt>
                <c:pt idx="821">
                  <c:v>11.284000000000001</c:v>
                </c:pt>
                <c:pt idx="822">
                  <c:v>11.288</c:v>
                </c:pt>
                <c:pt idx="823">
                  <c:v>11.292</c:v>
                </c:pt>
                <c:pt idx="824">
                  <c:v>11.296000000000001</c:v>
                </c:pt>
                <c:pt idx="825">
                  <c:v>11.3</c:v>
                </c:pt>
                <c:pt idx="826">
                  <c:v>11.304</c:v>
                </c:pt>
                <c:pt idx="827">
                  <c:v>11.308</c:v>
                </c:pt>
                <c:pt idx="828">
                  <c:v>11.312000000000006</c:v>
                </c:pt>
                <c:pt idx="829">
                  <c:v>11.316000000000004</c:v>
                </c:pt>
                <c:pt idx="830">
                  <c:v>11.32</c:v>
                </c:pt>
                <c:pt idx="831">
                  <c:v>11.324</c:v>
                </c:pt>
                <c:pt idx="832">
                  <c:v>11.328000000000001</c:v>
                </c:pt>
                <c:pt idx="833">
                  <c:v>11.332000000000004</c:v>
                </c:pt>
                <c:pt idx="834">
                  <c:v>11.336</c:v>
                </c:pt>
                <c:pt idx="835">
                  <c:v>11.34</c:v>
                </c:pt>
                <c:pt idx="836">
                  <c:v>11.344000000000001</c:v>
                </c:pt>
                <c:pt idx="837">
                  <c:v>11.348000000000001</c:v>
                </c:pt>
                <c:pt idx="838">
                  <c:v>11.352000000000018</c:v>
                </c:pt>
                <c:pt idx="839">
                  <c:v>11.356000000000016</c:v>
                </c:pt>
                <c:pt idx="840">
                  <c:v>11.360000000000014</c:v>
                </c:pt>
                <c:pt idx="841">
                  <c:v>11.364000000000004</c:v>
                </c:pt>
                <c:pt idx="842">
                  <c:v>11.368</c:v>
                </c:pt>
                <c:pt idx="843">
                  <c:v>11.372000000000016</c:v>
                </c:pt>
                <c:pt idx="844">
                  <c:v>11.376000000000015</c:v>
                </c:pt>
                <c:pt idx="845">
                  <c:v>11.38</c:v>
                </c:pt>
                <c:pt idx="846">
                  <c:v>11.384</c:v>
                </c:pt>
                <c:pt idx="847">
                  <c:v>11.388</c:v>
                </c:pt>
                <c:pt idx="848">
                  <c:v>11.392000000000014</c:v>
                </c:pt>
                <c:pt idx="849">
                  <c:v>11.396000000000004</c:v>
                </c:pt>
                <c:pt idx="850">
                  <c:v>11.4</c:v>
                </c:pt>
                <c:pt idx="851">
                  <c:v>11.404</c:v>
                </c:pt>
                <c:pt idx="852">
                  <c:v>11.408000000000001</c:v>
                </c:pt>
                <c:pt idx="853">
                  <c:v>11.412000000000004</c:v>
                </c:pt>
                <c:pt idx="854">
                  <c:v>11.416</c:v>
                </c:pt>
                <c:pt idx="855">
                  <c:v>11.42</c:v>
                </c:pt>
                <c:pt idx="856">
                  <c:v>11.424000000000001</c:v>
                </c:pt>
                <c:pt idx="857">
                  <c:v>11.428000000000001</c:v>
                </c:pt>
                <c:pt idx="858">
                  <c:v>11.432</c:v>
                </c:pt>
                <c:pt idx="859">
                  <c:v>11.436</c:v>
                </c:pt>
                <c:pt idx="860">
                  <c:v>11.44</c:v>
                </c:pt>
                <c:pt idx="861">
                  <c:v>11.444000000000001</c:v>
                </c:pt>
                <c:pt idx="862">
                  <c:v>11.448</c:v>
                </c:pt>
                <c:pt idx="863">
                  <c:v>11.452000000000016</c:v>
                </c:pt>
                <c:pt idx="864">
                  <c:v>11.456000000000014</c:v>
                </c:pt>
                <c:pt idx="865">
                  <c:v>11.46</c:v>
                </c:pt>
                <c:pt idx="866">
                  <c:v>11.464</c:v>
                </c:pt>
                <c:pt idx="867">
                  <c:v>11.468</c:v>
                </c:pt>
                <c:pt idx="868">
                  <c:v>11.472000000000014</c:v>
                </c:pt>
                <c:pt idx="869">
                  <c:v>11.476000000000004</c:v>
                </c:pt>
                <c:pt idx="870">
                  <c:v>11.48</c:v>
                </c:pt>
                <c:pt idx="871">
                  <c:v>11.484</c:v>
                </c:pt>
                <c:pt idx="872">
                  <c:v>11.488</c:v>
                </c:pt>
                <c:pt idx="873">
                  <c:v>11.492000000000004</c:v>
                </c:pt>
                <c:pt idx="874">
                  <c:v>11.496</c:v>
                </c:pt>
                <c:pt idx="875">
                  <c:v>11.5</c:v>
                </c:pt>
                <c:pt idx="876">
                  <c:v>11.504</c:v>
                </c:pt>
                <c:pt idx="877">
                  <c:v>11.508000000000001</c:v>
                </c:pt>
                <c:pt idx="878">
                  <c:v>11.512</c:v>
                </c:pt>
                <c:pt idx="879">
                  <c:v>11.516</c:v>
                </c:pt>
                <c:pt idx="880">
                  <c:v>11.52</c:v>
                </c:pt>
                <c:pt idx="881">
                  <c:v>11.524000000000001</c:v>
                </c:pt>
                <c:pt idx="882">
                  <c:v>11.528</c:v>
                </c:pt>
                <c:pt idx="883">
                  <c:v>11.532</c:v>
                </c:pt>
                <c:pt idx="884">
                  <c:v>11.536</c:v>
                </c:pt>
                <c:pt idx="885">
                  <c:v>11.54</c:v>
                </c:pt>
                <c:pt idx="886">
                  <c:v>11.544</c:v>
                </c:pt>
                <c:pt idx="887">
                  <c:v>11.548</c:v>
                </c:pt>
                <c:pt idx="888">
                  <c:v>11.552000000000014</c:v>
                </c:pt>
                <c:pt idx="889">
                  <c:v>11.556000000000004</c:v>
                </c:pt>
                <c:pt idx="890">
                  <c:v>11.56</c:v>
                </c:pt>
                <c:pt idx="891">
                  <c:v>11.564</c:v>
                </c:pt>
                <c:pt idx="892">
                  <c:v>11.568</c:v>
                </c:pt>
                <c:pt idx="893">
                  <c:v>11.572000000000006</c:v>
                </c:pt>
                <c:pt idx="894">
                  <c:v>11.576000000000002</c:v>
                </c:pt>
                <c:pt idx="895">
                  <c:v>11.58</c:v>
                </c:pt>
                <c:pt idx="896">
                  <c:v>11.584</c:v>
                </c:pt>
                <c:pt idx="897">
                  <c:v>11.588000000000001</c:v>
                </c:pt>
                <c:pt idx="898">
                  <c:v>11.592000000000002</c:v>
                </c:pt>
                <c:pt idx="899">
                  <c:v>11.596</c:v>
                </c:pt>
                <c:pt idx="900">
                  <c:v>11.6</c:v>
                </c:pt>
                <c:pt idx="901">
                  <c:v>11.604000000000001</c:v>
                </c:pt>
                <c:pt idx="902">
                  <c:v>11.608000000000001</c:v>
                </c:pt>
                <c:pt idx="903">
                  <c:v>11.612</c:v>
                </c:pt>
                <c:pt idx="904">
                  <c:v>11.616</c:v>
                </c:pt>
                <c:pt idx="905">
                  <c:v>11.62</c:v>
                </c:pt>
                <c:pt idx="906">
                  <c:v>11.624000000000001</c:v>
                </c:pt>
                <c:pt idx="907">
                  <c:v>11.628</c:v>
                </c:pt>
                <c:pt idx="908">
                  <c:v>11.632</c:v>
                </c:pt>
                <c:pt idx="909">
                  <c:v>11.636000000000001</c:v>
                </c:pt>
                <c:pt idx="910">
                  <c:v>11.64</c:v>
                </c:pt>
                <c:pt idx="911">
                  <c:v>11.644</c:v>
                </c:pt>
                <c:pt idx="912">
                  <c:v>11.648</c:v>
                </c:pt>
                <c:pt idx="913">
                  <c:v>11.652000000000006</c:v>
                </c:pt>
                <c:pt idx="914">
                  <c:v>11.656000000000002</c:v>
                </c:pt>
                <c:pt idx="915">
                  <c:v>11.66</c:v>
                </c:pt>
                <c:pt idx="916">
                  <c:v>11.664</c:v>
                </c:pt>
                <c:pt idx="917">
                  <c:v>11.668000000000001</c:v>
                </c:pt>
                <c:pt idx="918">
                  <c:v>11.672000000000002</c:v>
                </c:pt>
                <c:pt idx="919">
                  <c:v>11.676</c:v>
                </c:pt>
                <c:pt idx="920">
                  <c:v>11.68</c:v>
                </c:pt>
                <c:pt idx="921">
                  <c:v>11.684000000000001</c:v>
                </c:pt>
                <c:pt idx="922">
                  <c:v>11.688000000000001</c:v>
                </c:pt>
                <c:pt idx="923">
                  <c:v>11.692</c:v>
                </c:pt>
                <c:pt idx="924">
                  <c:v>11.696</c:v>
                </c:pt>
                <c:pt idx="925">
                  <c:v>11.7</c:v>
                </c:pt>
                <c:pt idx="926">
                  <c:v>11.704000000000001</c:v>
                </c:pt>
                <c:pt idx="927">
                  <c:v>11.708</c:v>
                </c:pt>
                <c:pt idx="928">
                  <c:v>11.712</c:v>
                </c:pt>
                <c:pt idx="929">
                  <c:v>11.716000000000001</c:v>
                </c:pt>
                <c:pt idx="930">
                  <c:v>11.72</c:v>
                </c:pt>
                <c:pt idx="931">
                  <c:v>11.724</c:v>
                </c:pt>
                <c:pt idx="932">
                  <c:v>11.728</c:v>
                </c:pt>
                <c:pt idx="933">
                  <c:v>11.731999999999999</c:v>
                </c:pt>
                <c:pt idx="934">
                  <c:v>11.736000000000001</c:v>
                </c:pt>
                <c:pt idx="935">
                  <c:v>11.74</c:v>
                </c:pt>
                <c:pt idx="936">
                  <c:v>11.744</c:v>
                </c:pt>
                <c:pt idx="937">
                  <c:v>11.747999999999999</c:v>
                </c:pt>
                <c:pt idx="938">
                  <c:v>11.752000000000002</c:v>
                </c:pt>
                <c:pt idx="939">
                  <c:v>11.756</c:v>
                </c:pt>
                <c:pt idx="940">
                  <c:v>11.76</c:v>
                </c:pt>
                <c:pt idx="941">
                  <c:v>11.764000000000001</c:v>
                </c:pt>
                <c:pt idx="942">
                  <c:v>11.768000000000001</c:v>
                </c:pt>
                <c:pt idx="943">
                  <c:v>11.772</c:v>
                </c:pt>
                <c:pt idx="944">
                  <c:v>11.776</c:v>
                </c:pt>
                <c:pt idx="945">
                  <c:v>11.78</c:v>
                </c:pt>
                <c:pt idx="946">
                  <c:v>11.784000000000001</c:v>
                </c:pt>
                <c:pt idx="947">
                  <c:v>11.788</c:v>
                </c:pt>
                <c:pt idx="948">
                  <c:v>11.792</c:v>
                </c:pt>
                <c:pt idx="949">
                  <c:v>11.796000000000001</c:v>
                </c:pt>
                <c:pt idx="950">
                  <c:v>11.8</c:v>
                </c:pt>
                <c:pt idx="951">
                  <c:v>11.804</c:v>
                </c:pt>
                <c:pt idx="952">
                  <c:v>11.808</c:v>
                </c:pt>
                <c:pt idx="953">
                  <c:v>11.812000000000006</c:v>
                </c:pt>
                <c:pt idx="954">
                  <c:v>11.816000000000004</c:v>
                </c:pt>
                <c:pt idx="955">
                  <c:v>11.82</c:v>
                </c:pt>
                <c:pt idx="956">
                  <c:v>11.824</c:v>
                </c:pt>
                <c:pt idx="957">
                  <c:v>11.828000000000001</c:v>
                </c:pt>
                <c:pt idx="958">
                  <c:v>11.832000000000004</c:v>
                </c:pt>
                <c:pt idx="959">
                  <c:v>11.836</c:v>
                </c:pt>
                <c:pt idx="960">
                  <c:v>11.84</c:v>
                </c:pt>
                <c:pt idx="961">
                  <c:v>11.844000000000001</c:v>
                </c:pt>
                <c:pt idx="962">
                  <c:v>11.848000000000001</c:v>
                </c:pt>
                <c:pt idx="963">
                  <c:v>11.852000000000018</c:v>
                </c:pt>
                <c:pt idx="964">
                  <c:v>11.856000000000016</c:v>
                </c:pt>
                <c:pt idx="965">
                  <c:v>11.860000000000014</c:v>
                </c:pt>
                <c:pt idx="966">
                  <c:v>11.864000000000004</c:v>
                </c:pt>
                <c:pt idx="967">
                  <c:v>11.868</c:v>
                </c:pt>
                <c:pt idx="968">
                  <c:v>11.872000000000016</c:v>
                </c:pt>
                <c:pt idx="969">
                  <c:v>11.876000000000015</c:v>
                </c:pt>
                <c:pt idx="970">
                  <c:v>11.88</c:v>
                </c:pt>
                <c:pt idx="971">
                  <c:v>11.884</c:v>
                </c:pt>
                <c:pt idx="972">
                  <c:v>11.888</c:v>
                </c:pt>
                <c:pt idx="973">
                  <c:v>11.892000000000014</c:v>
                </c:pt>
                <c:pt idx="974">
                  <c:v>11.896000000000004</c:v>
                </c:pt>
                <c:pt idx="975">
                  <c:v>11.9</c:v>
                </c:pt>
                <c:pt idx="976">
                  <c:v>11.904</c:v>
                </c:pt>
                <c:pt idx="977">
                  <c:v>11.908000000000001</c:v>
                </c:pt>
                <c:pt idx="978">
                  <c:v>11.912000000000004</c:v>
                </c:pt>
                <c:pt idx="979">
                  <c:v>11.916</c:v>
                </c:pt>
                <c:pt idx="980">
                  <c:v>11.92</c:v>
                </c:pt>
                <c:pt idx="981">
                  <c:v>11.924000000000001</c:v>
                </c:pt>
                <c:pt idx="982">
                  <c:v>11.928000000000001</c:v>
                </c:pt>
                <c:pt idx="983">
                  <c:v>11.932</c:v>
                </c:pt>
                <c:pt idx="984">
                  <c:v>11.936</c:v>
                </c:pt>
                <c:pt idx="985">
                  <c:v>11.94</c:v>
                </c:pt>
                <c:pt idx="986">
                  <c:v>11.944000000000001</c:v>
                </c:pt>
                <c:pt idx="987">
                  <c:v>11.948</c:v>
                </c:pt>
                <c:pt idx="988">
                  <c:v>11.952000000000016</c:v>
                </c:pt>
                <c:pt idx="989">
                  <c:v>11.956000000000014</c:v>
                </c:pt>
                <c:pt idx="990">
                  <c:v>11.96</c:v>
                </c:pt>
                <c:pt idx="991">
                  <c:v>11.964</c:v>
                </c:pt>
                <c:pt idx="992">
                  <c:v>11.968</c:v>
                </c:pt>
                <c:pt idx="993">
                  <c:v>11.972000000000014</c:v>
                </c:pt>
                <c:pt idx="994">
                  <c:v>11.976000000000004</c:v>
                </c:pt>
                <c:pt idx="995">
                  <c:v>11.98</c:v>
                </c:pt>
                <c:pt idx="996">
                  <c:v>11.984</c:v>
                </c:pt>
                <c:pt idx="997">
                  <c:v>11.988</c:v>
                </c:pt>
                <c:pt idx="998">
                  <c:v>11.992000000000004</c:v>
                </c:pt>
                <c:pt idx="999">
                  <c:v>11.996</c:v>
                </c:pt>
                <c:pt idx="1000">
                  <c:v>12</c:v>
                </c:pt>
              </c:numCache>
            </c:numRef>
          </c:xVal>
          <c:yVal>
            <c:numRef>
              <c:f>Sheet1!$Q$3:$Q$1003</c:f>
              <c:numCache>
                <c:formatCode>General</c:formatCode>
                <c:ptCount val="1001"/>
                <c:pt idx="0">
                  <c:v>-7.9760980000000176E-2</c:v>
                </c:pt>
                <c:pt idx="1">
                  <c:v>-7.8351409999999996E-2</c:v>
                </c:pt>
                <c:pt idx="2">
                  <c:v>-7.7730800000000114E-2</c:v>
                </c:pt>
                <c:pt idx="3">
                  <c:v>-7.8107969999999999E-2</c:v>
                </c:pt>
                <c:pt idx="4">
                  <c:v>-7.9197760000000117E-2</c:v>
                </c:pt>
                <c:pt idx="5">
                  <c:v>-8.037337E-2</c:v>
                </c:pt>
                <c:pt idx="6">
                  <c:v>-8.0966990000000155E-2</c:v>
                </c:pt>
                <c:pt idx="7">
                  <c:v>-8.0595450000000263E-2</c:v>
                </c:pt>
                <c:pt idx="8">
                  <c:v>-7.9333600000000185E-2</c:v>
                </c:pt>
                <c:pt idx="9">
                  <c:v>-7.7669169999999996E-2</c:v>
                </c:pt>
                <c:pt idx="10">
                  <c:v>-7.62568E-2</c:v>
                </c:pt>
                <c:pt idx="11">
                  <c:v>-7.5605530000000004E-2</c:v>
                </c:pt>
                <c:pt idx="12">
                  <c:v>-7.5831670000000115E-2</c:v>
                </c:pt>
                <c:pt idx="13">
                  <c:v>-7.6616649999999994E-2</c:v>
                </c:pt>
                <c:pt idx="14">
                  <c:v>-7.7368809999999996E-2</c:v>
                </c:pt>
                <c:pt idx="15">
                  <c:v>-7.7511940000000001E-2</c:v>
                </c:pt>
                <c:pt idx="16">
                  <c:v>-7.6768119999999995E-2</c:v>
                </c:pt>
                <c:pt idx="17">
                  <c:v>-7.5287489999999999E-2</c:v>
                </c:pt>
                <c:pt idx="18">
                  <c:v>-7.3571620000000004E-2</c:v>
                </c:pt>
                <c:pt idx="19">
                  <c:v>-7.2219420000000034E-2</c:v>
                </c:pt>
                <c:pt idx="20">
                  <c:v>-7.1639460000000002E-2</c:v>
                </c:pt>
                <c:pt idx="21">
                  <c:v>-7.1849830000000003E-2</c:v>
                </c:pt>
                <c:pt idx="22">
                  <c:v>-7.2471569999999999E-2</c:v>
                </c:pt>
                <c:pt idx="23">
                  <c:v>-7.2921600000000003E-2</c:v>
                </c:pt>
                <c:pt idx="24">
                  <c:v>-7.2700240000000013E-2</c:v>
                </c:pt>
                <c:pt idx="25">
                  <c:v>-7.1634760000000006E-2</c:v>
                </c:pt>
                <c:pt idx="26">
                  <c:v>-6.9971290000000033E-2</c:v>
                </c:pt>
                <c:pt idx="27">
                  <c:v>-6.8244460000000007E-2</c:v>
                </c:pt>
                <c:pt idx="28">
                  <c:v>-6.7016750000000125E-2</c:v>
                </c:pt>
                <c:pt idx="29">
                  <c:v>-6.6598329999999997E-2</c:v>
                </c:pt>
                <c:pt idx="30">
                  <c:v>-6.6892579999999993E-2</c:v>
                </c:pt>
                <c:pt idx="31">
                  <c:v>-6.7444580000000004E-2</c:v>
                </c:pt>
                <c:pt idx="32">
                  <c:v>-6.7665290000000031E-2</c:v>
                </c:pt>
                <c:pt idx="33">
                  <c:v>-6.713362000000013E-2</c:v>
                </c:pt>
                <c:pt idx="34">
                  <c:v>-6.5801719999999994E-2</c:v>
                </c:pt>
                <c:pt idx="35">
                  <c:v>-6.4034010000000113E-2</c:v>
                </c:pt>
                <c:pt idx="36">
                  <c:v>-6.2421530000000024E-2</c:v>
                </c:pt>
                <c:pt idx="37">
                  <c:v>-6.1487660000000034E-2</c:v>
                </c:pt>
                <c:pt idx="38">
                  <c:v>-6.1417790000000104E-2</c:v>
                </c:pt>
                <c:pt idx="39">
                  <c:v>-6.1957449999999997E-2</c:v>
                </c:pt>
                <c:pt idx="40">
                  <c:v>-6.2530000000000002E-2</c:v>
                </c:pt>
                <c:pt idx="41">
                  <c:v>-6.2529470000000004E-2</c:v>
                </c:pt>
                <c:pt idx="42">
                  <c:v>-6.1627389999999976E-2</c:v>
                </c:pt>
                <c:pt idx="43">
                  <c:v>-5.9964270000000104E-2</c:v>
                </c:pt>
                <c:pt idx="44">
                  <c:v>-5.8098709999999998E-2</c:v>
                </c:pt>
                <c:pt idx="45">
                  <c:v>-5.6728609999999999E-2</c:v>
                </c:pt>
                <c:pt idx="46">
                  <c:v>-5.633622000000011E-2</c:v>
                </c:pt>
                <c:pt idx="47">
                  <c:v>-5.6910469999999998E-2</c:v>
                </c:pt>
                <c:pt idx="48">
                  <c:v>-5.7914730000000109E-2</c:v>
                </c:pt>
                <c:pt idx="49">
                  <c:v>-5.8523499999999999E-2</c:v>
                </c:pt>
                <c:pt idx="50">
                  <c:v>-5.8040339999999996E-2</c:v>
                </c:pt>
                <c:pt idx="51">
                  <c:v>-5.6296090000000083E-2</c:v>
                </c:pt>
                <c:pt idx="52">
                  <c:v>-5.3826500000000013E-2</c:v>
                </c:pt>
                <c:pt idx="53">
                  <c:v>-5.1713830000000079E-2</c:v>
                </c:pt>
                <c:pt idx="54">
                  <c:v>-5.1130539999999995E-2</c:v>
                </c:pt>
                <c:pt idx="55">
                  <c:v>-5.279718000000011E-2</c:v>
                </c:pt>
                <c:pt idx="56">
                  <c:v>-5.6554029999999998E-2</c:v>
                </c:pt>
                <c:pt idx="57">
                  <c:v>-6.132551E-2</c:v>
                </c:pt>
                <c:pt idx="58">
                  <c:v>-6.544804999999998E-2</c:v>
                </c:pt>
                <c:pt idx="59">
                  <c:v>-6.7315180000000113E-2</c:v>
                </c:pt>
                <c:pt idx="60">
                  <c:v>-6.6030220000000014E-2</c:v>
                </c:pt>
                <c:pt idx="61">
                  <c:v>-6.1826569999999997E-2</c:v>
                </c:pt>
                <c:pt idx="62">
                  <c:v>-5.5990220000000104E-2</c:v>
                </c:pt>
                <c:pt idx="63">
                  <c:v>-5.0371800000000001E-2</c:v>
                </c:pt>
                <c:pt idx="64">
                  <c:v>-4.6647819999999916E-2</c:v>
                </c:pt>
                <c:pt idx="65">
                  <c:v>-4.5660470000000022E-2</c:v>
                </c:pt>
                <c:pt idx="66">
                  <c:v>-4.7127740000000001E-2</c:v>
                </c:pt>
                <c:pt idx="67">
                  <c:v>-4.9825580000000022E-2</c:v>
                </c:pt>
                <c:pt idx="68">
                  <c:v>-5.2163820000000034E-2</c:v>
                </c:pt>
                <c:pt idx="69">
                  <c:v>-5.2900839999999998E-2</c:v>
                </c:pt>
                <c:pt idx="70">
                  <c:v>-5.1689349999999877E-2</c:v>
                </c:pt>
                <c:pt idx="71">
                  <c:v>-4.9175770000000001E-2</c:v>
                </c:pt>
                <c:pt idx="72">
                  <c:v>-4.6656669999999997E-2</c:v>
                </c:pt>
                <c:pt idx="73">
                  <c:v>-4.5402850000000002E-2</c:v>
                </c:pt>
                <c:pt idx="74">
                  <c:v>-4.6041969999999946E-2</c:v>
                </c:pt>
                <c:pt idx="75">
                  <c:v>-4.8232909999999997E-2</c:v>
                </c:pt>
                <c:pt idx="76">
                  <c:v>-5.0827450000000003E-2</c:v>
                </c:pt>
                <c:pt idx="77">
                  <c:v>-5.2428929999999999E-2</c:v>
                </c:pt>
                <c:pt idx="78">
                  <c:v>-5.2105489999999997E-2</c:v>
                </c:pt>
                <c:pt idx="79">
                  <c:v>-4.9889100000000013E-2</c:v>
                </c:pt>
                <c:pt idx="80">
                  <c:v>-4.6822190000000014E-2</c:v>
                </c:pt>
                <c:pt idx="81">
                  <c:v>-4.4490580000000113E-2</c:v>
                </c:pt>
                <c:pt idx="82">
                  <c:v>-4.4246529999999999E-2</c:v>
                </c:pt>
                <c:pt idx="83">
                  <c:v>-4.6501559999999928E-2</c:v>
                </c:pt>
                <c:pt idx="84">
                  <c:v>-5.0410340000000012E-2</c:v>
                </c:pt>
                <c:pt idx="85">
                  <c:v>-5.4152090000000111E-2</c:v>
                </c:pt>
                <c:pt idx="86">
                  <c:v>-5.5728649999999998E-2</c:v>
                </c:pt>
                <c:pt idx="87">
                  <c:v>-5.3956730000000078E-2</c:v>
                </c:pt>
                <c:pt idx="88">
                  <c:v>-4.9201280000000014E-2</c:v>
                </c:pt>
                <c:pt idx="89">
                  <c:v>-4.3471739999999995E-2</c:v>
                </c:pt>
                <c:pt idx="90">
                  <c:v>-3.9769440000000003E-2</c:v>
                </c:pt>
                <c:pt idx="91">
                  <c:v>-4.09334900000001E-2</c:v>
                </c:pt>
                <c:pt idx="92">
                  <c:v>-4.8415119999999985E-2</c:v>
                </c:pt>
                <c:pt idx="93">
                  <c:v>-6.1501210000000001E-2</c:v>
                </c:pt>
                <c:pt idx="94">
                  <c:v>-7.7292550000000113E-2</c:v>
                </c:pt>
                <c:pt idx="95">
                  <c:v>-9.1538700000000001E-2</c:v>
                </c:pt>
                <c:pt idx="96">
                  <c:v>-0.10005799999999986</c:v>
                </c:pt>
                <c:pt idx="97">
                  <c:v>-0.10024550000000011</c:v>
                </c:pt>
                <c:pt idx="98">
                  <c:v>-9.2050410000000041E-2</c:v>
                </c:pt>
                <c:pt idx="99">
                  <c:v>-7.7996700000000127E-2</c:v>
                </c:pt>
                <c:pt idx="100">
                  <c:v>-6.2249449999999956E-2</c:v>
                </c:pt>
                <c:pt idx="101">
                  <c:v>-4.9119019999999999E-2</c:v>
                </c:pt>
                <c:pt idx="102">
                  <c:v>-4.1622729999999997E-2</c:v>
                </c:pt>
                <c:pt idx="103">
                  <c:v>-4.0615149999999933E-2</c:v>
                </c:pt>
                <c:pt idx="104">
                  <c:v>-4.475390000000011E-2</c:v>
                </c:pt>
                <c:pt idx="105">
                  <c:v>-5.1232090000000022E-2</c:v>
                </c:pt>
                <c:pt idx="106">
                  <c:v>-5.6970399999999977E-2</c:v>
                </c:pt>
                <c:pt idx="107">
                  <c:v>-5.9791720000000131E-2</c:v>
                </c:pt>
                <c:pt idx="108">
                  <c:v>-5.912292000000012E-2</c:v>
                </c:pt>
                <c:pt idx="109">
                  <c:v>-5.5976150000000002E-2</c:v>
                </c:pt>
                <c:pt idx="110">
                  <c:v>-5.2289869999999947E-2</c:v>
                </c:pt>
                <c:pt idx="111">
                  <c:v>-4.9965640000000033E-2</c:v>
                </c:pt>
                <c:pt idx="112">
                  <c:v>-5.0047920000000023E-2</c:v>
                </c:pt>
                <c:pt idx="113">
                  <c:v>-5.2372160000000022E-2</c:v>
                </c:pt>
                <c:pt idx="114">
                  <c:v>-5.5775020000000022E-2</c:v>
                </c:pt>
                <c:pt idx="115">
                  <c:v>-5.8712700000000125E-2</c:v>
                </c:pt>
                <c:pt idx="116">
                  <c:v>-6.0008060000000002E-2</c:v>
                </c:pt>
                <c:pt idx="117">
                  <c:v>-5.9348630000000124E-2</c:v>
                </c:pt>
                <c:pt idx="118">
                  <c:v>-5.7358130000000083E-2</c:v>
                </c:pt>
                <c:pt idx="119">
                  <c:v>-5.5231580000000002E-2</c:v>
                </c:pt>
                <c:pt idx="120">
                  <c:v>-5.4131249999999999E-2</c:v>
                </c:pt>
                <c:pt idx="121">
                  <c:v>-5.4653790000000084E-2</c:v>
                </c:pt>
                <c:pt idx="122">
                  <c:v>-5.658738E-2</c:v>
                </c:pt>
                <c:pt idx="123">
                  <c:v>-5.9069749999999997E-2</c:v>
                </c:pt>
                <c:pt idx="124">
                  <c:v>-6.1029879999999946E-2</c:v>
                </c:pt>
                <c:pt idx="125">
                  <c:v>-6.1703519999999998E-2</c:v>
                </c:pt>
                <c:pt idx="126">
                  <c:v>-6.0979829999999985E-2</c:v>
                </c:pt>
                <c:pt idx="127">
                  <c:v>-5.9414310000000095E-2</c:v>
                </c:pt>
                <c:pt idx="128">
                  <c:v>-5.7931930000000097E-2</c:v>
                </c:pt>
                <c:pt idx="129">
                  <c:v>-5.7368030000000125E-2</c:v>
                </c:pt>
                <c:pt idx="130">
                  <c:v>-5.8076300000000004E-2</c:v>
                </c:pt>
                <c:pt idx="131">
                  <c:v>-5.9788590000000121E-2</c:v>
                </c:pt>
                <c:pt idx="132">
                  <c:v>-6.1760349999999999E-2</c:v>
                </c:pt>
                <c:pt idx="133">
                  <c:v>-6.3156290000000032E-2</c:v>
                </c:pt>
                <c:pt idx="134">
                  <c:v>-6.3441549999999958E-2</c:v>
                </c:pt>
                <c:pt idx="135">
                  <c:v>-6.2636380000000033E-2</c:v>
                </c:pt>
                <c:pt idx="136">
                  <c:v>-6.1274410000000001E-2</c:v>
                </c:pt>
                <c:pt idx="137">
                  <c:v>-6.0136300000000004E-2</c:v>
                </c:pt>
                <c:pt idx="138">
                  <c:v>-5.9864180000000093E-2</c:v>
                </c:pt>
                <c:pt idx="139">
                  <c:v>-6.0658669999999998E-2</c:v>
                </c:pt>
                <c:pt idx="140">
                  <c:v>-6.2196790000000141E-2</c:v>
                </c:pt>
                <c:pt idx="141">
                  <c:v>-6.3805580000000001E-2</c:v>
                </c:pt>
                <c:pt idx="142">
                  <c:v>-6.479082000000011E-2</c:v>
                </c:pt>
                <c:pt idx="143">
                  <c:v>-6.4775690000000108E-2</c:v>
                </c:pt>
                <c:pt idx="144">
                  <c:v>-6.3868170000000002E-2</c:v>
                </c:pt>
                <c:pt idx="145">
                  <c:v>-6.260300000000002E-2</c:v>
                </c:pt>
                <c:pt idx="146">
                  <c:v>-6.1668590000000002E-2</c:v>
                </c:pt>
                <c:pt idx="147">
                  <c:v>-6.1568480000000023E-2</c:v>
                </c:pt>
                <c:pt idx="148">
                  <c:v>-6.2397020000000136E-2</c:v>
                </c:pt>
                <c:pt idx="149">
                  <c:v>-6.3785759999999997E-2</c:v>
                </c:pt>
                <c:pt idx="150">
                  <c:v>-6.5105860000000002E-2</c:v>
                </c:pt>
                <c:pt idx="151">
                  <c:v>-6.5764169999999997E-2</c:v>
                </c:pt>
                <c:pt idx="152">
                  <c:v>-6.5496560000000106E-2</c:v>
                </c:pt>
                <c:pt idx="153">
                  <c:v>-6.4489340000000006E-2</c:v>
                </c:pt>
                <c:pt idx="154">
                  <c:v>-6.3273099999999999E-2</c:v>
                </c:pt>
                <c:pt idx="155">
                  <c:v>-6.2471069999999997E-2</c:v>
                </c:pt>
                <c:pt idx="156">
                  <c:v>-6.2489839999999998E-2</c:v>
                </c:pt>
                <c:pt idx="157">
                  <c:v>-6.332786E-2</c:v>
                </c:pt>
                <c:pt idx="158">
                  <c:v>-6.4580620000000144E-2</c:v>
                </c:pt>
                <c:pt idx="159">
                  <c:v>-6.5647319999999995E-2</c:v>
                </c:pt>
                <c:pt idx="160">
                  <c:v>-6.6014569999999995E-2</c:v>
                </c:pt>
                <c:pt idx="161">
                  <c:v>-6.5514300000000011E-2</c:v>
                </c:pt>
                <c:pt idx="162">
                  <c:v>-6.4395460000000126E-2</c:v>
                </c:pt>
                <c:pt idx="163">
                  <c:v>-6.3198530000000003E-2</c:v>
                </c:pt>
                <c:pt idx="164">
                  <c:v>-6.2497140000000014E-2</c:v>
                </c:pt>
                <c:pt idx="165">
                  <c:v>-6.2612909999999994E-2</c:v>
                </c:pt>
                <c:pt idx="166">
                  <c:v>-6.3465019999999997E-2</c:v>
                </c:pt>
                <c:pt idx="167">
                  <c:v>-6.4613480000000126E-2</c:v>
                </c:pt>
                <c:pt idx="168">
                  <c:v>-6.5471520000000019E-2</c:v>
                </c:pt>
                <c:pt idx="169">
                  <c:v>-6.5593059999999995E-2</c:v>
                </c:pt>
                <c:pt idx="170">
                  <c:v>-6.4887840000000002E-2</c:v>
                </c:pt>
                <c:pt idx="171">
                  <c:v>-6.3666849999999997E-2</c:v>
                </c:pt>
                <c:pt idx="172">
                  <c:v>-6.2485150000000003E-2</c:v>
                </c:pt>
                <c:pt idx="173">
                  <c:v>-6.1875059999999947E-2</c:v>
                </c:pt>
                <c:pt idx="174">
                  <c:v>-6.2087810000000014E-2</c:v>
                </c:pt>
                <c:pt idx="175">
                  <c:v>-6.2966470000000122E-2</c:v>
                </c:pt>
                <c:pt idx="176">
                  <c:v>-6.4030889999999993E-2</c:v>
                </c:pt>
                <c:pt idx="177">
                  <c:v>-6.469954E-2</c:v>
                </c:pt>
                <c:pt idx="178">
                  <c:v>-6.4583230000000144E-2</c:v>
                </c:pt>
                <c:pt idx="179">
                  <c:v>-6.3666329999999993E-2</c:v>
                </c:pt>
                <c:pt idx="180">
                  <c:v>-6.2327670000000134E-2</c:v>
                </c:pt>
                <c:pt idx="181">
                  <c:v>-6.1142500000000002E-2</c:v>
                </c:pt>
                <c:pt idx="182">
                  <c:v>-6.0619569999999977E-2</c:v>
                </c:pt>
                <c:pt idx="183">
                  <c:v>-6.0941769999999965E-2</c:v>
                </c:pt>
                <c:pt idx="184">
                  <c:v>-6.1883410000000083E-2</c:v>
                </c:pt>
                <c:pt idx="185">
                  <c:v>-6.2910670000000113E-2</c:v>
                </c:pt>
                <c:pt idx="186">
                  <c:v>-6.3440510000000006E-2</c:v>
                </c:pt>
                <c:pt idx="187">
                  <c:v>-6.3126039999999994E-2</c:v>
                </c:pt>
                <c:pt idx="188">
                  <c:v>-6.2024709999999997E-2</c:v>
                </c:pt>
                <c:pt idx="189">
                  <c:v>-6.0579429999999997E-2</c:v>
                </c:pt>
                <c:pt idx="190">
                  <c:v>-5.940076000000008E-2</c:v>
                </c:pt>
                <c:pt idx="191">
                  <c:v>-5.897906E-2</c:v>
                </c:pt>
                <c:pt idx="192">
                  <c:v>-5.9438290000000116E-2</c:v>
                </c:pt>
                <c:pt idx="193">
                  <c:v>-6.0478289999999997E-2</c:v>
                </c:pt>
                <c:pt idx="194">
                  <c:v>-6.1503820000000001E-2</c:v>
                </c:pt>
                <c:pt idx="195">
                  <c:v>-6.1920429999999999E-2</c:v>
                </c:pt>
                <c:pt idx="196">
                  <c:v>-6.1416230000000134E-2</c:v>
                </c:pt>
                <c:pt idx="197">
                  <c:v>-6.0121179999999955E-2</c:v>
                </c:pt>
                <c:pt idx="198">
                  <c:v>-5.8557379999999985E-2</c:v>
                </c:pt>
                <c:pt idx="199">
                  <c:v>-5.7382620000000176E-2</c:v>
                </c:pt>
                <c:pt idx="200">
                  <c:v>-5.7077240000000001E-2</c:v>
                </c:pt>
                <c:pt idx="201">
                  <c:v>-5.7707830000000099E-2</c:v>
                </c:pt>
                <c:pt idx="202">
                  <c:v>-5.8881580000000003E-2</c:v>
                </c:pt>
                <c:pt idx="203">
                  <c:v>-5.9930910000000101E-2</c:v>
                </c:pt>
                <c:pt idx="204">
                  <c:v>-6.0230659999999998E-2</c:v>
                </c:pt>
                <c:pt idx="205">
                  <c:v>-5.9505530000000077E-2</c:v>
                </c:pt>
                <c:pt idx="206">
                  <c:v>-5.7976760000000023E-2</c:v>
                </c:pt>
                <c:pt idx="207">
                  <c:v>-5.6267949999999976E-2</c:v>
                </c:pt>
                <c:pt idx="208">
                  <c:v>-5.510862000000008E-2</c:v>
                </c:pt>
                <c:pt idx="209">
                  <c:v>-5.4988269999999999E-2</c:v>
                </c:pt>
                <c:pt idx="210">
                  <c:v>-5.589799000000014E-2</c:v>
                </c:pt>
                <c:pt idx="211">
                  <c:v>-5.7325820000000013E-2</c:v>
                </c:pt>
                <c:pt idx="212">
                  <c:v>-5.8481279999999997E-2</c:v>
                </c:pt>
                <c:pt idx="213">
                  <c:v>-5.8673610000000022E-2</c:v>
                </c:pt>
                <c:pt idx="214">
                  <c:v>-5.7656750000000014E-2</c:v>
                </c:pt>
                <c:pt idx="215">
                  <c:v>-5.5772420000000128E-2</c:v>
                </c:pt>
                <c:pt idx="216">
                  <c:v>-5.3807220000000079E-2</c:v>
                </c:pt>
                <c:pt idx="217">
                  <c:v>-5.2631549999999958E-2</c:v>
                </c:pt>
                <c:pt idx="218">
                  <c:v>-5.2776350000000014E-2</c:v>
                </c:pt>
                <c:pt idx="219">
                  <c:v>-5.4153130000000077E-2</c:v>
                </c:pt>
                <c:pt idx="220">
                  <c:v>-5.6055869999999945E-2</c:v>
                </c:pt>
                <c:pt idx="221">
                  <c:v>-5.7473829999999997E-2</c:v>
                </c:pt>
                <c:pt idx="222">
                  <c:v>-5.7559300000000001E-2</c:v>
                </c:pt>
                <c:pt idx="223">
                  <c:v>-5.6065249999999976E-2</c:v>
                </c:pt>
                <c:pt idx="224">
                  <c:v>-5.3509250000000001E-2</c:v>
                </c:pt>
                <c:pt idx="225">
                  <c:v>-5.0988369999999977E-2</c:v>
                </c:pt>
                <c:pt idx="226">
                  <c:v>-4.9685510000000002E-2</c:v>
                </c:pt>
                <c:pt idx="227">
                  <c:v>-5.0303590000000099E-2</c:v>
                </c:pt>
                <c:pt idx="228">
                  <c:v>-5.2671129999999955E-2</c:v>
                </c:pt>
                <c:pt idx="229">
                  <c:v>-5.5725000000000004E-2</c:v>
                </c:pt>
                <c:pt idx="230">
                  <c:v>-5.7917860000000022E-2</c:v>
                </c:pt>
                <c:pt idx="231">
                  <c:v>-5.7900660000000034E-2</c:v>
                </c:pt>
                <c:pt idx="232">
                  <c:v>-5.5202920000000079E-2</c:v>
                </c:pt>
                <c:pt idx="233">
                  <c:v>-5.0597280000000099E-2</c:v>
                </c:pt>
                <c:pt idx="234">
                  <c:v>-4.5950360000000003E-2</c:v>
                </c:pt>
                <c:pt idx="235">
                  <c:v>-4.3579969999999947E-2</c:v>
                </c:pt>
                <c:pt idx="236">
                  <c:v>-4.5359139999999999E-2</c:v>
                </c:pt>
                <c:pt idx="237">
                  <c:v>-5.1916950000000024E-2</c:v>
                </c:pt>
                <c:pt idx="238">
                  <c:v>-6.2238500000000002E-2</c:v>
                </c:pt>
                <c:pt idx="239">
                  <c:v>-7.3859320000000006E-2</c:v>
                </c:pt>
                <c:pt idx="240">
                  <c:v>-8.361002000000016E-2</c:v>
                </c:pt>
                <c:pt idx="241">
                  <c:v>-8.8668880000000214E-2</c:v>
                </c:pt>
                <c:pt idx="242">
                  <c:v>-8.7544960000000199E-2</c:v>
                </c:pt>
                <c:pt idx="243">
                  <c:v>-8.0592840000000235E-2</c:v>
                </c:pt>
                <c:pt idx="244">
                  <c:v>-6.9862730000000151E-2</c:v>
                </c:pt>
                <c:pt idx="245">
                  <c:v>-5.8352540000000022E-2</c:v>
                </c:pt>
                <c:pt idx="246">
                  <c:v>-4.8974280000000002E-2</c:v>
                </c:pt>
                <c:pt idx="247">
                  <c:v>-4.3628359999999887E-2</c:v>
                </c:pt>
                <c:pt idx="248">
                  <c:v>-4.2715240000000022E-2</c:v>
                </c:pt>
                <c:pt idx="249">
                  <c:v>-4.5200930000000014E-2</c:v>
                </c:pt>
                <c:pt idx="250">
                  <c:v>-4.9167440000000034E-2</c:v>
                </c:pt>
                <c:pt idx="251">
                  <c:v>-5.2603940000000002E-2</c:v>
                </c:pt>
                <c:pt idx="252">
                  <c:v>-5.4148439999999999E-2</c:v>
                </c:pt>
                <c:pt idx="253">
                  <c:v>-5.3474349999999955E-2</c:v>
                </c:pt>
                <c:pt idx="254">
                  <c:v>-5.1237819999999976E-2</c:v>
                </c:pt>
                <c:pt idx="255">
                  <c:v>-4.864367E-2</c:v>
                </c:pt>
                <c:pt idx="256">
                  <c:v>-4.6857059999999985E-2</c:v>
                </c:pt>
                <c:pt idx="257">
                  <c:v>-4.6510919999999997E-2</c:v>
                </c:pt>
                <c:pt idx="258">
                  <c:v>-4.7523360000000001E-2</c:v>
                </c:pt>
                <c:pt idx="259">
                  <c:v>-4.9219500000000013E-2</c:v>
                </c:pt>
                <c:pt idx="260">
                  <c:v>-5.0709770000000022E-2</c:v>
                </c:pt>
                <c:pt idx="261">
                  <c:v>-5.1306049999999999E-2</c:v>
                </c:pt>
                <c:pt idx="262">
                  <c:v>-5.0804540000000002E-2</c:v>
                </c:pt>
                <c:pt idx="263">
                  <c:v>-4.952722000000008E-2</c:v>
                </c:pt>
                <c:pt idx="264">
                  <c:v>-4.8114209999999998E-2</c:v>
                </c:pt>
                <c:pt idx="265">
                  <c:v>-4.7203740000000001E-2</c:v>
                </c:pt>
                <c:pt idx="266">
                  <c:v>-4.7140229999999998E-2</c:v>
                </c:pt>
                <c:pt idx="267">
                  <c:v>-4.7848710000000003E-2</c:v>
                </c:pt>
                <c:pt idx="268">
                  <c:v>-4.8905549999999923E-2</c:v>
                </c:pt>
                <c:pt idx="269">
                  <c:v>-4.9766740000000115E-2</c:v>
                </c:pt>
                <c:pt idx="270">
                  <c:v>-5.0023959999999999E-2</c:v>
                </c:pt>
                <c:pt idx="271">
                  <c:v>-4.9585539999999997E-2</c:v>
                </c:pt>
                <c:pt idx="272">
                  <c:v>-4.8693130000000022E-2</c:v>
                </c:pt>
                <c:pt idx="273">
                  <c:v>-4.7782080000000129E-2</c:v>
                </c:pt>
                <c:pt idx="274">
                  <c:v>-4.7261000000000004E-2</c:v>
                </c:pt>
                <c:pt idx="275">
                  <c:v>-4.7327630000000134E-2</c:v>
                </c:pt>
                <c:pt idx="276">
                  <c:v>-4.7896600000000136E-2</c:v>
                </c:pt>
                <c:pt idx="277">
                  <c:v>-4.8652000000000001E-2</c:v>
                </c:pt>
                <c:pt idx="278">
                  <c:v>-4.9215339999999996E-2</c:v>
                </c:pt>
                <c:pt idx="279">
                  <c:v>-4.9325200000000013E-2</c:v>
                </c:pt>
                <c:pt idx="280">
                  <c:v>-4.8951889999999956E-2</c:v>
                </c:pt>
                <c:pt idx="281">
                  <c:v>-4.8296420000000104E-2</c:v>
                </c:pt>
                <c:pt idx="282">
                  <c:v>-4.7677440000000001E-2</c:v>
                </c:pt>
                <c:pt idx="283">
                  <c:v>-4.7377080000000078E-2</c:v>
                </c:pt>
                <c:pt idx="284">
                  <c:v>-4.7511900000000024E-2</c:v>
                </c:pt>
                <c:pt idx="285">
                  <c:v>-4.7988230000000034E-2</c:v>
                </c:pt>
                <c:pt idx="286">
                  <c:v>-4.8556729999999999E-2</c:v>
                </c:pt>
                <c:pt idx="287">
                  <c:v>-4.8944080000000001E-2</c:v>
                </c:pt>
                <c:pt idx="288">
                  <c:v>-4.8980520000000013E-2</c:v>
                </c:pt>
                <c:pt idx="289">
                  <c:v>-4.8671789999999965E-2</c:v>
                </c:pt>
                <c:pt idx="290">
                  <c:v>-4.8184490000000024E-2</c:v>
                </c:pt>
                <c:pt idx="291">
                  <c:v>-4.776178000000008E-2</c:v>
                </c:pt>
                <c:pt idx="292">
                  <c:v>-4.7601959999999985E-2</c:v>
                </c:pt>
                <c:pt idx="293">
                  <c:v>-4.776490000000011E-2</c:v>
                </c:pt>
                <c:pt idx="294">
                  <c:v>-4.8160019999999998E-2</c:v>
                </c:pt>
                <c:pt idx="295">
                  <c:v>-4.8592650000000084E-2</c:v>
                </c:pt>
                <c:pt idx="296">
                  <c:v>-4.8866500000000083E-2</c:v>
                </c:pt>
                <c:pt idx="297">
                  <c:v>-4.8872750000000013E-2</c:v>
                </c:pt>
                <c:pt idx="298">
                  <c:v>-4.863742000000007E-2</c:v>
                </c:pt>
                <c:pt idx="299">
                  <c:v>-4.8297460000000014E-2</c:v>
                </c:pt>
                <c:pt idx="300">
                  <c:v>-4.8033520000000024E-2</c:v>
                </c:pt>
                <c:pt idx="301">
                  <c:v>-4.7972090000000078E-2</c:v>
                </c:pt>
                <c:pt idx="302">
                  <c:v>-4.8136600000000078E-2</c:v>
                </c:pt>
                <c:pt idx="303">
                  <c:v>-4.8446879999999977E-2</c:v>
                </c:pt>
                <c:pt idx="304">
                  <c:v>-4.8756130000000078E-2</c:v>
                </c:pt>
                <c:pt idx="305">
                  <c:v>-4.8939389999999985E-2</c:v>
                </c:pt>
                <c:pt idx="306">
                  <c:v>-4.8942520000000003E-2</c:v>
                </c:pt>
                <c:pt idx="307">
                  <c:v>-4.8805590000000003E-2</c:v>
                </c:pt>
                <c:pt idx="308">
                  <c:v>-4.8627530000000002E-2</c:v>
                </c:pt>
                <c:pt idx="309">
                  <c:v>-4.8513519999999997E-2</c:v>
                </c:pt>
                <c:pt idx="310">
                  <c:v>-4.8516640000000034E-2</c:v>
                </c:pt>
                <c:pt idx="311">
                  <c:v>-4.8619200000000001E-2</c:v>
                </c:pt>
                <c:pt idx="312">
                  <c:v>-4.8752480000000119E-2</c:v>
                </c:pt>
                <c:pt idx="313">
                  <c:v>-4.885921E-2</c:v>
                </c:pt>
                <c:pt idx="314">
                  <c:v>-4.8941470000000001E-2</c:v>
                </c:pt>
                <c:pt idx="315">
                  <c:v>-4.9082050000000085E-2</c:v>
                </c:pt>
                <c:pt idx="316">
                  <c:v>-4.9423610000000111E-2</c:v>
                </c:pt>
                <c:pt idx="317">
                  <c:v>-5.009999000000008E-2</c:v>
                </c:pt>
                <c:pt idx="318">
                  <c:v>-5.1152419999999997E-2</c:v>
                </c:pt>
                <c:pt idx="319">
                  <c:v>-5.2493000000000095E-2</c:v>
                </c:pt>
                <c:pt idx="320">
                  <c:v>-5.3903590000000022E-2</c:v>
                </c:pt>
                <c:pt idx="321">
                  <c:v>-5.5100799999999998E-2</c:v>
                </c:pt>
                <c:pt idx="322">
                  <c:v>-5.5833380000000078E-2</c:v>
                </c:pt>
                <c:pt idx="323">
                  <c:v>-5.5978229999999997E-2</c:v>
                </c:pt>
                <c:pt idx="324">
                  <c:v>-5.5585879999999976E-2</c:v>
                </c:pt>
                <c:pt idx="325">
                  <c:v>-5.4857490000000141E-2</c:v>
                </c:pt>
                <c:pt idx="326">
                  <c:v>-5.4070300000000002E-2</c:v>
                </c:pt>
                <c:pt idx="327">
                  <c:v>-5.3468620000000099E-2</c:v>
                </c:pt>
                <c:pt idx="328">
                  <c:v>-5.3182119999999999E-2</c:v>
                </c:pt>
                <c:pt idx="329">
                  <c:v>-5.3188369999999985E-2</c:v>
                </c:pt>
                <c:pt idx="330">
                  <c:v>-5.3346730000000078E-2</c:v>
                </c:pt>
                <c:pt idx="331">
                  <c:v>-5.3471230000000002E-2</c:v>
                </c:pt>
                <c:pt idx="332">
                  <c:v>-5.3418090000000085E-2</c:v>
                </c:pt>
                <c:pt idx="333">
                  <c:v>-5.3146180000000001E-2</c:v>
                </c:pt>
                <c:pt idx="334">
                  <c:v>-5.2728430000000111E-2</c:v>
                </c:pt>
                <c:pt idx="335">
                  <c:v>-5.2307580000000103E-2</c:v>
                </c:pt>
                <c:pt idx="336">
                  <c:v>-5.2028409999999997E-2</c:v>
                </c:pt>
                <c:pt idx="337">
                  <c:v>-5.1967989999999999E-2</c:v>
                </c:pt>
                <c:pt idx="338">
                  <c:v>-5.2109129999999997E-2</c:v>
                </c:pt>
                <c:pt idx="339">
                  <c:v>-5.2350800000000003E-2</c:v>
                </c:pt>
                <c:pt idx="340">
                  <c:v>-5.2558630000000085E-2</c:v>
                </c:pt>
                <c:pt idx="341">
                  <c:v>-5.2631549999999958E-2</c:v>
                </c:pt>
                <c:pt idx="342">
                  <c:v>-5.2541959999999985E-2</c:v>
                </c:pt>
                <c:pt idx="343">
                  <c:v>-5.2342470000000113E-2</c:v>
                </c:pt>
                <c:pt idx="344">
                  <c:v>-5.2135700000000014E-2</c:v>
                </c:pt>
                <c:pt idx="345">
                  <c:v>-5.2025280000000014E-2</c:v>
                </c:pt>
                <c:pt idx="346">
                  <c:v>-5.2066950000000119E-2</c:v>
                </c:pt>
                <c:pt idx="347">
                  <c:v>-5.2249239999999995E-2</c:v>
                </c:pt>
                <c:pt idx="348">
                  <c:v>-5.2495600000000101E-2</c:v>
                </c:pt>
                <c:pt idx="349">
                  <c:v>-5.2714370000000094E-2</c:v>
                </c:pt>
                <c:pt idx="350">
                  <c:v>-5.2834690000000122E-2</c:v>
                </c:pt>
                <c:pt idx="351">
                  <c:v>-5.2839900000000023E-2</c:v>
                </c:pt>
                <c:pt idx="352">
                  <c:v>-5.2766980000000144E-2</c:v>
                </c:pt>
                <c:pt idx="353">
                  <c:v>-5.2691450000000022E-2</c:v>
                </c:pt>
                <c:pt idx="354">
                  <c:v>-5.2684679999999998E-2</c:v>
                </c:pt>
                <c:pt idx="355">
                  <c:v>-5.2782080000000141E-2</c:v>
                </c:pt>
                <c:pt idx="356">
                  <c:v>-5.2970640000000013E-2</c:v>
                </c:pt>
                <c:pt idx="357">
                  <c:v>-5.3202440000000004E-2</c:v>
                </c:pt>
                <c:pt idx="358">
                  <c:v>-5.3412359999999999E-2</c:v>
                </c:pt>
                <c:pt idx="359">
                  <c:v>-5.3556649999999997E-2</c:v>
                </c:pt>
                <c:pt idx="360">
                  <c:v>-5.3627500000000002E-2</c:v>
                </c:pt>
                <c:pt idx="361">
                  <c:v>-5.3651980000000002E-2</c:v>
                </c:pt>
                <c:pt idx="362">
                  <c:v>-5.3676990000000022E-2</c:v>
                </c:pt>
                <c:pt idx="363">
                  <c:v>-5.3744189999999976E-2</c:v>
                </c:pt>
                <c:pt idx="364">
                  <c:v>-5.3874939999999996E-2</c:v>
                </c:pt>
                <c:pt idx="365">
                  <c:v>-5.4059360000000001E-2</c:v>
                </c:pt>
                <c:pt idx="366">
                  <c:v>-5.426618000000008E-2</c:v>
                </c:pt>
                <c:pt idx="367">
                  <c:v>-5.4463110000000099E-2</c:v>
                </c:pt>
                <c:pt idx="368">
                  <c:v>-5.4625130000000001E-2</c:v>
                </c:pt>
                <c:pt idx="369">
                  <c:v>-5.4751730000000109E-2</c:v>
                </c:pt>
                <c:pt idx="370">
                  <c:v>-5.4859060000000022E-2</c:v>
                </c:pt>
                <c:pt idx="371">
                  <c:v>-5.4966900000000124E-2</c:v>
                </c:pt>
                <c:pt idx="372">
                  <c:v>-5.5094549999999999E-2</c:v>
                </c:pt>
                <c:pt idx="373">
                  <c:v>-5.5248249999999922E-2</c:v>
                </c:pt>
                <c:pt idx="374">
                  <c:v>-5.5422280000000081E-2</c:v>
                </c:pt>
                <c:pt idx="375">
                  <c:v>-5.5609329999999985E-2</c:v>
                </c:pt>
                <c:pt idx="376">
                  <c:v>-5.5800030000000084E-2</c:v>
                </c:pt>
                <c:pt idx="377">
                  <c:v>-5.5994389999999998E-2</c:v>
                </c:pt>
                <c:pt idx="378">
                  <c:v>-5.6190829999999997E-2</c:v>
                </c:pt>
                <c:pt idx="379">
                  <c:v>-5.6389889999999977E-2</c:v>
                </c:pt>
                <c:pt idx="380">
                  <c:v>-5.6584259999999977E-2</c:v>
                </c:pt>
                <c:pt idx="381">
                  <c:v>-5.6768210000000034E-2</c:v>
                </c:pt>
                <c:pt idx="382">
                  <c:v>-5.6934970000000001E-2</c:v>
                </c:pt>
                <c:pt idx="383">
                  <c:v>-5.7095480000000101E-2</c:v>
                </c:pt>
                <c:pt idx="384">
                  <c:v>-5.7268490000000088E-2</c:v>
                </c:pt>
                <c:pt idx="385">
                  <c:v>-5.7483210000000104E-2</c:v>
                </c:pt>
                <c:pt idx="386">
                  <c:v>-5.7759420000000089E-2</c:v>
                </c:pt>
                <c:pt idx="387">
                  <c:v>-5.8096109999999999E-2</c:v>
                </c:pt>
                <c:pt idx="388">
                  <c:v>-5.8465640000000013E-2</c:v>
                </c:pt>
                <c:pt idx="389">
                  <c:v>-5.8821119999999977E-2</c:v>
                </c:pt>
                <c:pt idx="390">
                  <c:v>-5.9126570000000024E-2</c:v>
                </c:pt>
                <c:pt idx="391">
                  <c:v>-5.9376250000000096E-2</c:v>
                </c:pt>
                <c:pt idx="392">
                  <c:v>-5.9625419999999998E-2</c:v>
                </c:pt>
                <c:pt idx="393">
                  <c:v>-5.9977300000000004E-2</c:v>
                </c:pt>
                <c:pt idx="394">
                  <c:v>-6.0560660000000079E-2</c:v>
                </c:pt>
                <c:pt idx="395">
                  <c:v>-6.1471499999999998E-2</c:v>
                </c:pt>
                <c:pt idx="396">
                  <c:v>-6.2724500000000002E-2</c:v>
                </c:pt>
                <c:pt idx="397">
                  <c:v>-6.422178000000002E-2</c:v>
                </c:pt>
                <c:pt idx="398">
                  <c:v>-6.5757389999999999E-2</c:v>
                </c:pt>
                <c:pt idx="399">
                  <c:v>-6.7066829999999994E-2</c:v>
                </c:pt>
                <c:pt idx="400">
                  <c:v>-6.7909470000000013E-2</c:v>
                </c:pt>
                <c:pt idx="401">
                  <c:v>-6.8136980000000111E-2</c:v>
                </c:pt>
                <c:pt idx="402">
                  <c:v>-6.7751900000000004E-2</c:v>
                </c:pt>
                <c:pt idx="403">
                  <c:v>-6.6905099999999995E-2</c:v>
                </c:pt>
                <c:pt idx="404">
                  <c:v>-6.5846589999999997E-2</c:v>
                </c:pt>
                <c:pt idx="405">
                  <c:v>-6.4842980000000106E-2</c:v>
                </c:pt>
                <c:pt idx="406">
                  <c:v>-6.4099729999999994E-2</c:v>
                </c:pt>
                <c:pt idx="407">
                  <c:v>-6.3698660000000004E-2</c:v>
                </c:pt>
                <c:pt idx="408">
                  <c:v>-6.3600610000000002E-2</c:v>
                </c:pt>
                <c:pt idx="409">
                  <c:v>-6.3676239999999995E-2</c:v>
                </c:pt>
                <c:pt idx="410">
                  <c:v>-6.3780020000000034E-2</c:v>
                </c:pt>
                <c:pt idx="411">
                  <c:v>-6.3812359999999999E-2</c:v>
                </c:pt>
                <c:pt idx="412">
                  <c:v>-6.375082E-2</c:v>
                </c:pt>
                <c:pt idx="413">
                  <c:v>-6.3652769999999997E-2</c:v>
                </c:pt>
                <c:pt idx="414">
                  <c:v>-6.3608960000000006E-2</c:v>
                </c:pt>
                <c:pt idx="415">
                  <c:v>-6.3691360000000002E-2</c:v>
                </c:pt>
                <c:pt idx="416">
                  <c:v>-6.391771000000003E-2</c:v>
                </c:pt>
                <c:pt idx="417">
                  <c:v>-6.4237420000000114E-2</c:v>
                </c:pt>
                <c:pt idx="418">
                  <c:v>-6.4556100000000019E-2</c:v>
                </c:pt>
                <c:pt idx="419">
                  <c:v>-6.4784560000000033E-2</c:v>
                </c:pt>
                <c:pt idx="420">
                  <c:v>-6.4880010000000113E-2</c:v>
                </c:pt>
                <c:pt idx="421">
                  <c:v>-6.4866970000000121E-2</c:v>
                </c:pt>
                <c:pt idx="422">
                  <c:v>-6.4823160000000019E-2</c:v>
                </c:pt>
                <c:pt idx="423">
                  <c:v>-6.4845059999999996E-2</c:v>
                </c:pt>
                <c:pt idx="424">
                  <c:v>-6.4998410000000131E-2</c:v>
                </c:pt>
                <c:pt idx="425">
                  <c:v>-6.5286350000000007E-2</c:v>
                </c:pt>
                <c:pt idx="426">
                  <c:v>-6.5649410000000005E-2</c:v>
                </c:pt>
                <c:pt idx="427">
                  <c:v>-6.5991090000000113E-2</c:v>
                </c:pt>
                <c:pt idx="428">
                  <c:v>-6.622322999999998E-2</c:v>
                </c:pt>
                <c:pt idx="429">
                  <c:v>-6.6309309999999996E-2</c:v>
                </c:pt>
                <c:pt idx="430">
                  <c:v>-6.6281139999999975E-2</c:v>
                </c:pt>
                <c:pt idx="431">
                  <c:v>-6.6223760000000007E-2</c:v>
                </c:pt>
                <c:pt idx="432">
                  <c:v>-6.6234189999999971E-2</c:v>
                </c:pt>
                <c:pt idx="433">
                  <c:v>-6.6375569999999995E-2</c:v>
                </c:pt>
                <c:pt idx="434">
                  <c:v>-6.6652589999999998E-2</c:v>
                </c:pt>
                <c:pt idx="435">
                  <c:v>-6.7000580000000004E-2</c:v>
                </c:pt>
                <c:pt idx="436">
                  <c:v>-6.7321960000000014E-2</c:v>
                </c:pt>
                <c:pt idx="437">
                  <c:v>-6.7530149999999997E-2</c:v>
                </c:pt>
                <c:pt idx="438">
                  <c:v>-6.7588060000000019E-2</c:v>
                </c:pt>
                <c:pt idx="439">
                  <c:v>-6.7528060000000001E-2</c:v>
                </c:pt>
                <c:pt idx="440">
                  <c:v>-6.7434149999999998E-2</c:v>
                </c:pt>
                <c:pt idx="441">
                  <c:v>-6.7404400000000114E-2</c:v>
                </c:pt>
                <c:pt idx="442">
                  <c:v>-6.750667000000013E-2</c:v>
                </c:pt>
                <c:pt idx="443">
                  <c:v>-6.7746150000000019E-2</c:v>
                </c:pt>
                <c:pt idx="444">
                  <c:v>-6.8061839999999998E-2</c:v>
                </c:pt>
                <c:pt idx="445">
                  <c:v>-6.8357699999999993E-2</c:v>
                </c:pt>
                <c:pt idx="446">
                  <c:v>-6.854346E-2</c:v>
                </c:pt>
                <c:pt idx="447">
                  <c:v>-6.857634E-2</c:v>
                </c:pt>
                <c:pt idx="448">
                  <c:v>-6.848137E-2</c:v>
                </c:pt>
                <c:pt idx="449">
                  <c:v>-6.8339440000000001E-2</c:v>
                </c:pt>
                <c:pt idx="450">
                  <c:v>-6.8246029999999999E-2</c:v>
                </c:pt>
                <c:pt idx="451">
                  <c:v>-6.8276820000000002E-2</c:v>
                </c:pt>
                <c:pt idx="452">
                  <c:v>-6.8444840000000007E-2</c:v>
                </c:pt>
                <c:pt idx="453">
                  <c:v>-6.870314000000001E-2</c:v>
                </c:pt>
                <c:pt idx="454">
                  <c:v>-6.896198000000002E-2</c:v>
                </c:pt>
                <c:pt idx="455">
                  <c:v>-6.9131049999999999E-2</c:v>
                </c:pt>
                <c:pt idx="456">
                  <c:v>-6.9159750000000006E-2</c:v>
                </c:pt>
                <c:pt idx="457">
                  <c:v>-6.9059040000000002E-2</c:v>
                </c:pt>
                <c:pt idx="458">
                  <c:v>-6.8890999999999994E-2</c:v>
                </c:pt>
                <c:pt idx="459">
                  <c:v>-6.8744369999999999E-2</c:v>
                </c:pt>
                <c:pt idx="460">
                  <c:v>-6.869583999999998E-2</c:v>
                </c:pt>
                <c:pt idx="461">
                  <c:v>-6.8772030000000109E-2</c:v>
                </c:pt>
                <c:pt idx="462">
                  <c:v>-6.8945270000000003E-2</c:v>
                </c:pt>
                <c:pt idx="463">
                  <c:v>-6.914774999999998E-2</c:v>
                </c:pt>
                <c:pt idx="464">
                  <c:v>-6.9297010000000034E-2</c:v>
                </c:pt>
                <c:pt idx="465">
                  <c:v>-6.9339799999999993E-2</c:v>
                </c:pt>
                <c:pt idx="466">
                  <c:v>-6.926569000000013E-2</c:v>
                </c:pt>
                <c:pt idx="467">
                  <c:v>-6.9112270000000142E-2</c:v>
                </c:pt>
                <c:pt idx="468">
                  <c:v>-6.8947359999999985E-2</c:v>
                </c:pt>
                <c:pt idx="469">
                  <c:v>-6.8837259999999997E-2</c:v>
                </c:pt>
                <c:pt idx="470">
                  <c:v>-6.8817420000000129E-2</c:v>
                </c:pt>
                <c:pt idx="471">
                  <c:v>-6.8884749999999995E-2</c:v>
                </c:pt>
                <c:pt idx="472">
                  <c:v>-6.8997980000000111E-2</c:v>
                </c:pt>
                <c:pt idx="473">
                  <c:v>-6.9104440000000003E-2</c:v>
                </c:pt>
                <c:pt idx="474">
                  <c:v>-6.9156100000000012E-2</c:v>
                </c:pt>
                <c:pt idx="475">
                  <c:v>-6.9130530000000107E-2</c:v>
                </c:pt>
                <c:pt idx="476">
                  <c:v>-6.9040779999999996E-2</c:v>
                </c:pt>
                <c:pt idx="477">
                  <c:v>-6.8918140000000003E-2</c:v>
                </c:pt>
                <c:pt idx="478">
                  <c:v>-6.8805950000000018E-2</c:v>
                </c:pt>
                <c:pt idx="479">
                  <c:v>-6.8732370000000112E-2</c:v>
                </c:pt>
                <c:pt idx="480">
                  <c:v>-6.8712010000000129E-2</c:v>
                </c:pt>
                <c:pt idx="481">
                  <c:v>-6.873289000000013E-2</c:v>
                </c:pt>
                <c:pt idx="482">
                  <c:v>-6.8773589999999996E-2</c:v>
                </c:pt>
                <c:pt idx="483">
                  <c:v>-6.8809599999999999E-2</c:v>
                </c:pt>
                <c:pt idx="484">
                  <c:v>-6.8821080000000007E-2</c:v>
                </c:pt>
                <c:pt idx="485">
                  <c:v>-6.8801769999999998E-2</c:v>
                </c:pt>
                <c:pt idx="486">
                  <c:v>-6.8753759999999997E-2</c:v>
                </c:pt>
                <c:pt idx="487">
                  <c:v>-6.8690100000000004E-2</c:v>
                </c:pt>
                <c:pt idx="488">
                  <c:v>-6.8621219999999997E-2</c:v>
                </c:pt>
                <c:pt idx="489">
                  <c:v>-6.8565379999999995E-2</c:v>
                </c:pt>
                <c:pt idx="490">
                  <c:v>-6.8534070000000002E-2</c:v>
                </c:pt>
                <c:pt idx="491">
                  <c:v>-6.853459000000002E-2</c:v>
                </c:pt>
                <c:pt idx="492">
                  <c:v>-6.8571640000000003E-2</c:v>
                </c:pt>
                <c:pt idx="493">
                  <c:v>-6.863739000000002E-2</c:v>
                </c:pt>
                <c:pt idx="494">
                  <c:v>-6.8715670000000034E-2</c:v>
                </c:pt>
                <c:pt idx="495">
                  <c:v>-6.8784030000000024E-2</c:v>
                </c:pt>
                <c:pt idx="496">
                  <c:v>-6.8821599999999997E-2</c:v>
                </c:pt>
                <c:pt idx="497">
                  <c:v>-6.8819519999999995E-2</c:v>
                </c:pt>
                <c:pt idx="498">
                  <c:v>-6.878455E-2</c:v>
                </c:pt>
                <c:pt idx="499">
                  <c:v>-6.8741759999999999E-2</c:v>
                </c:pt>
                <c:pt idx="500">
                  <c:v>-6.8731319999999999E-2</c:v>
                </c:pt>
                <c:pt idx="501">
                  <c:v>-6.8782460000000128E-2</c:v>
                </c:pt>
                <c:pt idx="502">
                  <c:v>-6.8909269999999995E-2</c:v>
                </c:pt>
                <c:pt idx="503">
                  <c:v>-6.9095570000000023E-2</c:v>
                </c:pt>
                <c:pt idx="504">
                  <c:v>-6.930222000000015E-2</c:v>
                </c:pt>
                <c:pt idx="505">
                  <c:v>-6.9479659999999999E-2</c:v>
                </c:pt>
                <c:pt idx="506">
                  <c:v>-6.9589780000000004E-2</c:v>
                </c:pt>
                <c:pt idx="507">
                  <c:v>-6.9627350000000005E-2</c:v>
                </c:pt>
                <c:pt idx="508">
                  <c:v>-6.9621089999999997E-2</c:v>
                </c:pt>
                <c:pt idx="509">
                  <c:v>-6.9631009999999993E-2</c:v>
                </c:pt>
                <c:pt idx="510">
                  <c:v>-6.9716600000000198E-2</c:v>
                </c:pt>
                <c:pt idx="511">
                  <c:v>-6.9916490000000178E-2</c:v>
                </c:pt>
                <c:pt idx="512">
                  <c:v>-7.0226499999999997E-2</c:v>
                </c:pt>
                <c:pt idx="513">
                  <c:v>-7.0598120000000014E-2</c:v>
                </c:pt>
                <c:pt idx="514">
                  <c:v>-7.0958789999999994E-2</c:v>
                </c:pt>
                <c:pt idx="515">
                  <c:v>-7.1241700000000005E-2</c:v>
                </c:pt>
                <c:pt idx="516">
                  <c:v>-7.1415519999999996E-2</c:v>
                </c:pt>
                <c:pt idx="517">
                  <c:v>-7.150426E-2</c:v>
                </c:pt>
                <c:pt idx="518">
                  <c:v>-7.1575250000000007E-2</c:v>
                </c:pt>
                <c:pt idx="519">
                  <c:v>-7.1716199999999994E-2</c:v>
                </c:pt>
                <c:pt idx="520">
                  <c:v>-7.1994429999999998E-2</c:v>
                </c:pt>
                <c:pt idx="521">
                  <c:v>-7.2427210000000034E-2</c:v>
                </c:pt>
                <c:pt idx="522">
                  <c:v>-7.2972250000000002E-2</c:v>
                </c:pt>
                <c:pt idx="523">
                  <c:v>-7.3546039999999993E-2</c:v>
                </c:pt>
                <c:pt idx="524">
                  <c:v>-7.4054079999999994E-2</c:v>
                </c:pt>
                <c:pt idx="525">
                  <c:v>-7.4436300000000108E-2</c:v>
                </c:pt>
                <c:pt idx="526">
                  <c:v>-7.4692690000000186E-2</c:v>
                </c:pt>
                <c:pt idx="527">
                  <c:v>-7.4883820000000129E-2</c:v>
                </c:pt>
                <c:pt idx="528">
                  <c:v>-7.5109410000000001E-2</c:v>
                </c:pt>
                <c:pt idx="529">
                  <c:v>-7.5461390000000003E-2</c:v>
                </c:pt>
                <c:pt idx="530">
                  <c:v>-7.5987299999999994E-2</c:v>
                </c:pt>
                <c:pt idx="531">
                  <c:v>-7.6669929999999997E-2</c:v>
                </c:pt>
                <c:pt idx="532">
                  <c:v>-7.7430449999999998E-2</c:v>
                </c:pt>
                <c:pt idx="533">
                  <c:v>-7.8168039999999994E-2</c:v>
                </c:pt>
                <c:pt idx="534">
                  <c:v>-7.8795990000000121E-2</c:v>
                </c:pt>
                <c:pt idx="535">
                  <c:v>-7.9283440000000024E-2</c:v>
                </c:pt>
                <c:pt idx="536">
                  <c:v>-7.9666930000000136E-2</c:v>
                </c:pt>
                <c:pt idx="537">
                  <c:v>-8.0031640000000043E-2</c:v>
                </c:pt>
                <c:pt idx="538">
                  <c:v>-8.0481019999999986E-2</c:v>
                </c:pt>
                <c:pt idx="539">
                  <c:v>-8.1084560000000028E-2</c:v>
                </c:pt>
                <c:pt idx="540">
                  <c:v>-8.1855400000000189E-2</c:v>
                </c:pt>
                <c:pt idx="541">
                  <c:v>-8.2745990000000005E-2</c:v>
                </c:pt>
                <c:pt idx="542">
                  <c:v>-8.3667000000000227E-2</c:v>
                </c:pt>
                <c:pt idx="543">
                  <c:v>-8.4527980000000169E-2</c:v>
                </c:pt>
                <c:pt idx="544">
                  <c:v>-8.527245E-2</c:v>
                </c:pt>
                <c:pt idx="545">
                  <c:v>-8.5905090000000156E-2</c:v>
                </c:pt>
                <c:pt idx="546">
                  <c:v>-8.6479739999999999E-2</c:v>
                </c:pt>
                <c:pt idx="547">
                  <c:v>-8.7081619999999985E-2</c:v>
                </c:pt>
                <c:pt idx="548">
                  <c:v>-8.778343000000001E-2</c:v>
                </c:pt>
                <c:pt idx="549">
                  <c:v>-8.8624420000000356E-2</c:v>
                </c:pt>
                <c:pt idx="550">
                  <c:v>-8.9587370000000166E-2</c:v>
                </c:pt>
                <c:pt idx="551">
                  <c:v>-9.0617910000000024E-2</c:v>
                </c:pt>
                <c:pt idx="552">
                  <c:v>-9.1642820000000028E-2</c:v>
                </c:pt>
                <c:pt idx="553">
                  <c:v>-9.2605580000000007E-2</c:v>
                </c:pt>
                <c:pt idx="554">
                  <c:v>-9.3484710000000013E-2</c:v>
                </c:pt>
                <c:pt idx="555">
                  <c:v>-9.4299560000000046E-2</c:v>
                </c:pt>
                <c:pt idx="556">
                  <c:v>-9.5098790000000002E-2</c:v>
                </c:pt>
                <c:pt idx="557">
                  <c:v>-9.5942060000000023E-2</c:v>
                </c:pt>
                <c:pt idx="558">
                  <c:v>-9.6870210000000012E-2</c:v>
                </c:pt>
                <c:pt idx="559">
                  <c:v>-9.78979600000002E-2</c:v>
                </c:pt>
                <c:pt idx="560">
                  <c:v>-9.9013800000000027E-2</c:v>
                </c:pt>
                <c:pt idx="561">
                  <c:v>-0.10018630000000002</c:v>
                </c:pt>
                <c:pt idx="562">
                  <c:v>-0.1013805</c:v>
                </c:pt>
                <c:pt idx="563">
                  <c:v>-0.10256910000000002</c:v>
                </c:pt>
                <c:pt idx="564">
                  <c:v>-0.10374000000000011</c:v>
                </c:pt>
                <c:pt idx="565">
                  <c:v>-0.104888</c:v>
                </c:pt>
                <c:pt idx="566">
                  <c:v>-0.10601320000000011</c:v>
                </c:pt>
                <c:pt idx="567">
                  <c:v>-0.10711590000000011</c:v>
                </c:pt>
                <c:pt idx="568">
                  <c:v>-0.10819260000000021</c:v>
                </c:pt>
                <c:pt idx="569">
                  <c:v>-0.10923790000000011</c:v>
                </c:pt>
                <c:pt idx="570">
                  <c:v>-0.1102508</c:v>
                </c:pt>
                <c:pt idx="571">
                  <c:v>-0.1112298</c:v>
                </c:pt>
                <c:pt idx="572">
                  <c:v>-0.11218160000000002</c:v>
                </c:pt>
                <c:pt idx="573">
                  <c:v>-0.1131115</c:v>
                </c:pt>
                <c:pt idx="574">
                  <c:v>-0.11402210000000011</c:v>
                </c:pt>
                <c:pt idx="575">
                  <c:v>-0.11491709999999986</c:v>
                </c:pt>
                <c:pt idx="576">
                  <c:v>-0.11579950000000011</c:v>
                </c:pt>
                <c:pt idx="577">
                  <c:v>-0.1166789</c:v>
                </c:pt>
                <c:pt idx="578">
                  <c:v>-0.11757520000000013</c:v>
                </c:pt>
                <c:pt idx="579">
                  <c:v>-0.1185088</c:v>
                </c:pt>
                <c:pt idx="580">
                  <c:v>-0.1195003</c:v>
                </c:pt>
                <c:pt idx="581">
                  <c:v>-0.12055589999999998</c:v>
                </c:pt>
                <c:pt idx="582">
                  <c:v>-0.12165520000000014</c:v>
                </c:pt>
                <c:pt idx="583">
                  <c:v>-0.1227594</c:v>
                </c:pt>
                <c:pt idx="584">
                  <c:v>-0.1238181</c:v>
                </c:pt>
                <c:pt idx="585">
                  <c:v>-0.12479170000000026</c:v>
                </c:pt>
                <c:pt idx="586">
                  <c:v>-0.12566939999999999</c:v>
                </c:pt>
                <c:pt idx="587">
                  <c:v>-0.12647420000000001</c:v>
                </c:pt>
                <c:pt idx="588">
                  <c:v>-0.12726370000000001</c:v>
                </c:pt>
                <c:pt idx="589">
                  <c:v>-0.1281022</c:v>
                </c:pt>
                <c:pt idx="590">
                  <c:v>-0.12903909999999999</c:v>
                </c:pt>
                <c:pt idx="591">
                  <c:v>-0.13007959999999988</c:v>
                </c:pt>
                <c:pt idx="592">
                  <c:v>-0.13117909999999997</c:v>
                </c:pt>
                <c:pt idx="593">
                  <c:v>-0.13226189999999999</c:v>
                </c:pt>
                <c:pt idx="594">
                  <c:v>-0.13324279999999999</c:v>
                </c:pt>
                <c:pt idx="595">
                  <c:v>-0.13407040000000001</c:v>
                </c:pt>
                <c:pt idx="596">
                  <c:v>-0.13474650000000021</c:v>
                </c:pt>
                <c:pt idx="597">
                  <c:v>-0.13532810000000001</c:v>
                </c:pt>
                <c:pt idx="598">
                  <c:v>-0.13590859999999999</c:v>
                </c:pt>
                <c:pt idx="599">
                  <c:v>-0.13657759999999997</c:v>
                </c:pt>
                <c:pt idx="600">
                  <c:v>-0.13738120000000001</c:v>
                </c:pt>
                <c:pt idx="601">
                  <c:v>-0.1383017</c:v>
                </c:pt>
                <c:pt idx="602">
                  <c:v>-0.13926390000000022</c:v>
                </c:pt>
                <c:pt idx="603">
                  <c:v>-0.14016149999999999</c:v>
                </c:pt>
                <c:pt idx="604">
                  <c:v>-0.14090650000000021</c:v>
                </c:pt>
                <c:pt idx="605">
                  <c:v>-0.14145900000000025</c:v>
                </c:pt>
                <c:pt idx="606">
                  <c:v>-0.1418537</c:v>
                </c:pt>
                <c:pt idx="607">
                  <c:v>-0.14217579999999988</c:v>
                </c:pt>
                <c:pt idx="608">
                  <c:v>-0.14253150000000001</c:v>
                </c:pt>
                <c:pt idx="609">
                  <c:v>-0.14300360000000001</c:v>
                </c:pt>
                <c:pt idx="610">
                  <c:v>-0.14361260000000001</c:v>
                </c:pt>
                <c:pt idx="611">
                  <c:v>-0.14431160000000001</c:v>
                </c:pt>
                <c:pt idx="612">
                  <c:v>-0.14500800000000022</c:v>
                </c:pt>
                <c:pt idx="613">
                  <c:v>-0.14559920000000032</c:v>
                </c:pt>
                <c:pt idx="614">
                  <c:v>-0.14601990000000029</c:v>
                </c:pt>
                <c:pt idx="615">
                  <c:v>-0.14626050000000004</c:v>
                </c:pt>
                <c:pt idx="616">
                  <c:v>-0.1463769</c:v>
                </c:pt>
                <c:pt idx="617">
                  <c:v>-0.14645740000000038</c:v>
                </c:pt>
                <c:pt idx="618">
                  <c:v>-0.14659120000000028</c:v>
                </c:pt>
                <c:pt idx="619">
                  <c:v>-0.1468265</c:v>
                </c:pt>
                <c:pt idx="620">
                  <c:v>-0.14715349999999999</c:v>
                </c:pt>
                <c:pt idx="621">
                  <c:v>-0.14751740000000038</c:v>
                </c:pt>
                <c:pt idx="622">
                  <c:v>-0.14783810000000025</c:v>
                </c:pt>
                <c:pt idx="623">
                  <c:v>-0.14804560000000025</c:v>
                </c:pt>
                <c:pt idx="624">
                  <c:v>-0.14810930000000025</c:v>
                </c:pt>
                <c:pt idx="625">
                  <c:v>-0.14804400000000029</c:v>
                </c:pt>
                <c:pt idx="626">
                  <c:v>-0.14790080000000025</c:v>
                </c:pt>
                <c:pt idx="627">
                  <c:v>-0.14774490000000032</c:v>
                </c:pt>
                <c:pt idx="628">
                  <c:v>-0.14762529999999999</c:v>
                </c:pt>
                <c:pt idx="629">
                  <c:v>-0.14756269999999999</c:v>
                </c:pt>
                <c:pt idx="630">
                  <c:v>-0.14754059999999999</c:v>
                </c:pt>
                <c:pt idx="631">
                  <c:v>-0.1475216</c:v>
                </c:pt>
                <c:pt idx="632">
                  <c:v>-0.14746470000000028</c:v>
                </c:pt>
                <c:pt idx="633">
                  <c:v>-0.14733570000000001</c:v>
                </c:pt>
                <c:pt idx="634">
                  <c:v>-0.147123</c:v>
                </c:pt>
                <c:pt idx="635">
                  <c:v>-0.14683230000000025</c:v>
                </c:pt>
                <c:pt idx="636">
                  <c:v>-0.14648110000000025</c:v>
                </c:pt>
                <c:pt idx="637">
                  <c:v>-0.14609359999999999</c:v>
                </c:pt>
                <c:pt idx="638">
                  <c:v>-0.14569029999999999</c:v>
                </c:pt>
                <c:pt idx="639">
                  <c:v>-0.14528759999999999</c:v>
                </c:pt>
                <c:pt idx="640">
                  <c:v>-0.14489800000000025</c:v>
                </c:pt>
                <c:pt idx="641">
                  <c:v>-0.14452480000000001</c:v>
                </c:pt>
                <c:pt idx="642">
                  <c:v>-0.14416680000000001</c:v>
                </c:pt>
                <c:pt idx="643">
                  <c:v>-0.14380570000000001</c:v>
                </c:pt>
                <c:pt idx="644">
                  <c:v>-0.14341310000000038</c:v>
                </c:pt>
                <c:pt idx="645">
                  <c:v>-0.14295679999999999</c:v>
                </c:pt>
                <c:pt idx="646">
                  <c:v>-0.14241210000000032</c:v>
                </c:pt>
                <c:pt idx="647">
                  <c:v>-0.14177319999999999</c:v>
                </c:pt>
                <c:pt idx="648">
                  <c:v>-0.14106379999999999</c:v>
                </c:pt>
                <c:pt idx="649">
                  <c:v>-0.14033670000000001</c:v>
                </c:pt>
                <c:pt idx="650">
                  <c:v>-0.13965059999999987</c:v>
                </c:pt>
                <c:pt idx="651">
                  <c:v>-0.13905290000000001</c:v>
                </c:pt>
                <c:pt idx="652">
                  <c:v>-0.13855319999999999</c:v>
                </c:pt>
                <c:pt idx="653">
                  <c:v>-0.13811399999999999</c:v>
                </c:pt>
                <c:pt idx="654">
                  <c:v>-0.137659</c:v>
                </c:pt>
                <c:pt idx="655">
                  <c:v>-0.1371019</c:v>
                </c:pt>
                <c:pt idx="656">
                  <c:v>-0.1363888</c:v>
                </c:pt>
                <c:pt idx="657">
                  <c:v>-0.13551479999999999</c:v>
                </c:pt>
                <c:pt idx="658">
                  <c:v>-0.13454510000000025</c:v>
                </c:pt>
                <c:pt idx="659">
                  <c:v>-0.1335819</c:v>
                </c:pt>
                <c:pt idx="660">
                  <c:v>-0.13273389999999999</c:v>
                </c:pt>
                <c:pt idx="661">
                  <c:v>-0.13206480000000001</c:v>
                </c:pt>
                <c:pt idx="662">
                  <c:v>-0.13156699999999999</c:v>
                </c:pt>
                <c:pt idx="663">
                  <c:v>-0.13115389999999988</c:v>
                </c:pt>
                <c:pt idx="664">
                  <c:v>-0.13070290000000001</c:v>
                </c:pt>
                <c:pt idx="665">
                  <c:v>-0.13009640000000025</c:v>
                </c:pt>
                <c:pt idx="666">
                  <c:v>-0.12927659999999988</c:v>
                </c:pt>
                <c:pt idx="667">
                  <c:v>-0.1282741</c:v>
                </c:pt>
                <c:pt idx="668">
                  <c:v>-0.1271949</c:v>
                </c:pt>
                <c:pt idx="669">
                  <c:v>-0.1261863</c:v>
                </c:pt>
                <c:pt idx="670">
                  <c:v>-0.1253658</c:v>
                </c:pt>
                <c:pt idx="671">
                  <c:v>-0.12478119999999999</c:v>
                </c:pt>
                <c:pt idx="672">
                  <c:v>-0.12438370000000011</c:v>
                </c:pt>
                <c:pt idx="673">
                  <c:v>-0.12405070000000011</c:v>
                </c:pt>
                <c:pt idx="674">
                  <c:v>-0.12363580000000013</c:v>
                </c:pt>
                <c:pt idx="675">
                  <c:v>-0.12303090000000011</c:v>
                </c:pt>
                <c:pt idx="676">
                  <c:v>-0.12221180000000002</c:v>
                </c:pt>
                <c:pt idx="677">
                  <c:v>-0.12124570000000021</c:v>
                </c:pt>
                <c:pt idx="678">
                  <c:v>-0.12026770000000014</c:v>
                </c:pt>
                <c:pt idx="679">
                  <c:v>-0.11941939999999987</c:v>
                </c:pt>
                <c:pt idx="680">
                  <c:v>-0.11879220000000021</c:v>
                </c:pt>
                <c:pt idx="681">
                  <c:v>-0.11839490000000009</c:v>
                </c:pt>
                <c:pt idx="682">
                  <c:v>-0.1181493</c:v>
                </c:pt>
                <c:pt idx="683">
                  <c:v>-0.11792680000000011</c:v>
                </c:pt>
                <c:pt idx="684">
                  <c:v>-0.11760460000000013</c:v>
                </c:pt>
                <c:pt idx="685">
                  <c:v>-0.11711600000000011</c:v>
                </c:pt>
                <c:pt idx="686">
                  <c:v>-0.11647370000000011</c:v>
                </c:pt>
                <c:pt idx="687">
                  <c:v>-0.1157576</c:v>
                </c:pt>
                <c:pt idx="688">
                  <c:v>-0.11508549999999998</c:v>
                </c:pt>
                <c:pt idx="689">
                  <c:v>-0.11455510000000002</c:v>
                </c:pt>
                <c:pt idx="690">
                  <c:v>-0.11421199999999998</c:v>
                </c:pt>
                <c:pt idx="691">
                  <c:v>-0.11403520000000011</c:v>
                </c:pt>
                <c:pt idx="692">
                  <c:v>-0.1139534</c:v>
                </c:pt>
                <c:pt idx="693">
                  <c:v>-0.1138753</c:v>
                </c:pt>
                <c:pt idx="694">
                  <c:v>-0.11373360000000013</c:v>
                </c:pt>
                <c:pt idx="695">
                  <c:v>-0.11350440000000002</c:v>
                </c:pt>
                <c:pt idx="696">
                  <c:v>-0.1132133</c:v>
                </c:pt>
                <c:pt idx="697">
                  <c:v>-0.11291279999999998</c:v>
                </c:pt>
                <c:pt idx="698">
                  <c:v>-0.11266310000000011</c:v>
                </c:pt>
                <c:pt idx="699">
                  <c:v>-0.1125058</c:v>
                </c:pt>
                <c:pt idx="700">
                  <c:v>-0.11245280000000001</c:v>
                </c:pt>
                <c:pt idx="701">
                  <c:v>-0.11249160000000002</c:v>
                </c:pt>
                <c:pt idx="702">
                  <c:v>-0.11259440000000009</c:v>
                </c:pt>
                <c:pt idx="703">
                  <c:v>-0.11273600000000011</c:v>
                </c:pt>
                <c:pt idx="704">
                  <c:v>-0.1128976</c:v>
                </c:pt>
                <c:pt idx="705">
                  <c:v>-0.11306590000000002</c:v>
                </c:pt>
                <c:pt idx="706">
                  <c:v>-0.11323850000000002</c:v>
                </c:pt>
                <c:pt idx="707">
                  <c:v>-0.1134068</c:v>
                </c:pt>
                <c:pt idx="708">
                  <c:v>-0.11357150000000002</c:v>
                </c:pt>
                <c:pt idx="709">
                  <c:v>-0.1137394</c:v>
                </c:pt>
                <c:pt idx="710">
                  <c:v>-0.11393560000000011</c:v>
                </c:pt>
                <c:pt idx="711">
                  <c:v>-0.11419580000000011</c:v>
                </c:pt>
                <c:pt idx="712">
                  <c:v>-0.11455929999999998</c:v>
                </c:pt>
                <c:pt idx="713">
                  <c:v>-0.11504350000000002</c:v>
                </c:pt>
                <c:pt idx="714">
                  <c:v>-0.11564270000000011</c:v>
                </c:pt>
                <c:pt idx="715">
                  <c:v>-0.1163058</c:v>
                </c:pt>
                <c:pt idx="716">
                  <c:v>-0.11696280000000002</c:v>
                </c:pt>
                <c:pt idx="717">
                  <c:v>-0.11754370000000011</c:v>
                </c:pt>
                <c:pt idx="718">
                  <c:v>-0.11801970000000002</c:v>
                </c:pt>
                <c:pt idx="719">
                  <c:v>-0.1184096</c:v>
                </c:pt>
                <c:pt idx="720">
                  <c:v>-0.11879540000000018</c:v>
                </c:pt>
                <c:pt idx="721">
                  <c:v>-0.1192788</c:v>
                </c:pt>
                <c:pt idx="722">
                  <c:v>-0.1199485</c:v>
                </c:pt>
                <c:pt idx="723">
                  <c:v>-0.12083670000000014</c:v>
                </c:pt>
                <c:pt idx="724">
                  <c:v>-0.12189310000000013</c:v>
                </c:pt>
                <c:pt idx="725">
                  <c:v>-0.12301250000000002</c:v>
                </c:pt>
                <c:pt idx="726">
                  <c:v>-0.12406010000000017</c:v>
                </c:pt>
                <c:pt idx="727">
                  <c:v>-0.12494039999999998</c:v>
                </c:pt>
                <c:pt idx="728">
                  <c:v>-0.12563369999999988</c:v>
                </c:pt>
                <c:pt idx="729">
                  <c:v>-0.12621260000000001</c:v>
                </c:pt>
                <c:pt idx="730">
                  <c:v>-0.12680930000000001</c:v>
                </c:pt>
                <c:pt idx="731">
                  <c:v>-0.12757159999999987</c:v>
                </c:pt>
                <c:pt idx="732">
                  <c:v>-0.12859139999999999</c:v>
                </c:pt>
                <c:pt idx="733">
                  <c:v>-0.1298657</c:v>
                </c:pt>
                <c:pt idx="734">
                  <c:v>-0.13131309999999999</c:v>
                </c:pt>
                <c:pt idx="735">
                  <c:v>-0.13278699999999999</c:v>
                </c:pt>
                <c:pt idx="736">
                  <c:v>-0.1341608</c:v>
                </c:pt>
                <c:pt idx="737">
                  <c:v>-0.13536540000000022</c:v>
                </c:pt>
                <c:pt idx="738">
                  <c:v>-0.13642299999999999</c:v>
                </c:pt>
                <c:pt idx="739">
                  <c:v>-0.13743069999999999</c:v>
                </c:pt>
                <c:pt idx="740">
                  <c:v>-0.13850789999999999</c:v>
                </c:pt>
                <c:pt idx="741">
                  <c:v>-0.13973320000000025</c:v>
                </c:pt>
                <c:pt idx="742">
                  <c:v>-0.14110490000000001</c:v>
                </c:pt>
                <c:pt idx="743">
                  <c:v>-0.14253569999999999</c:v>
                </c:pt>
                <c:pt idx="744">
                  <c:v>-0.14388680000000001</c:v>
                </c:pt>
                <c:pt idx="745">
                  <c:v>-0.1450275</c:v>
                </c:pt>
                <c:pt idx="746">
                  <c:v>-0.14589880000000022</c:v>
                </c:pt>
                <c:pt idx="747">
                  <c:v>-0.14653850000000004</c:v>
                </c:pt>
                <c:pt idx="748">
                  <c:v>-0.14706820000000032</c:v>
                </c:pt>
                <c:pt idx="749">
                  <c:v>-0.14764800000000025</c:v>
                </c:pt>
                <c:pt idx="750">
                  <c:v>-0.14840630000000038</c:v>
                </c:pt>
                <c:pt idx="751">
                  <c:v>-0.14939910000000028</c:v>
                </c:pt>
                <c:pt idx="752">
                  <c:v>-0.15058790000000022</c:v>
                </c:pt>
                <c:pt idx="753">
                  <c:v>-0.15187490000000001</c:v>
                </c:pt>
                <c:pt idx="754">
                  <c:v>-0.15313530000000025</c:v>
                </c:pt>
                <c:pt idx="755">
                  <c:v>-0.15428930000000038</c:v>
                </c:pt>
                <c:pt idx="756">
                  <c:v>-0.15531650000000022</c:v>
                </c:pt>
                <c:pt idx="757">
                  <c:v>-0.15625680000000025</c:v>
                </c:pt>
                <c:pt idx="758">
                  <c:v>-0.1571825</c:v>
                </c:pt>
                <c:pt idx="759">
                  <c:v>-0.15814830000000038</c:v>
                </c:pt>
                <c:pt idx="760">
                  <c:v>-0.15917229999999999</c:v>
                </c:pt>
                <c:pt idx="761">
                  <c:v>-0.16022639999999999</c:v>
                </c:pt>
                <c:pt idx="762">
                  <c:v>-0.1612595</c:v>
                </c:pt>
                <c:pt idx="763">
                  <c:v>-0.16223430000000022</c:v>
                </c:pt>
                <c:pt idx="764">
                  <c:v>-0.16314840000000025</c:v>
                </c:pt>
                <c:pt idx="765">
                  <c:v>-0.16403740000000025</c:v>
                </c:pt>
                <c:pt idx="766">
                  <c:v>-0.16495599999999999</c:v>
                </c:pt>
                <c:pt idx="767">
                  <c:v>-0.16593430000000028</c:v>
                </c:pt>
                <c:pt idx="768">
                  <c:v>-0.16696020000000025</c:v>
                </c:pt>
                <c:pt idx="769">
                  <c:v>-0.1679715</c:v>
                </c:pt>
                <c:pt idx="770">
                  <c:v>-0.16888410000000001</c:v>
                </c:pt>
                <c:pt idx="771">
                  <c:v>-0.16963590000000001</c:v>
                </c:pt>
                <c:pt idx="772">
                  <c:v>-0.17022509999999999</c:v>
                </c:pt>
                <c:pt idx="773">
                  <c:v>-0.17072609999999999</c:v>
                </c:pt>
                <c:pt idx="774">
                  <c:v>-0.17125520000000022</c:v>
                </c:pt>
                <c:pt idx="775">
                  <c:v>-0.17192209999999999</c:v>
                </c:pt>
                <c:pt idx="776">
                  <c:v>-0.17277290000000001</c:v>
                </c:pt>
                <c:pt idx="777">
                  <c:v>-0.17375520000000025</c:v>
                </c:pt>
                <c:pt idx="778">
                  <c:v>-0.17473450000000001</c:v>
                </c:pt>
                <c:pt idx="779">
                  <c:v>-0.17554860000000025</c:v>
                </c:pt>
                <c:pt idx="780">
                  <c:v>-0.17607529999999999</c:v>
                </c:pt>
                <c:pt idx="781">
                  <c:v>-0.1763035</c:v>
                </c:pt>
                <c:pt idx="782">
                  <c:v>-0.17634159999999999</c:v>
                </c:pt>
                <c:pt idx="783">
                  <c:v>-0.17637910000000001</c:v>
                </c:pt>
                <c:pt idx="784">
                  <c:v>-0.1766047</c:v>
                </c:pt>
                <c:pt idx="785">
                  <c:v>-0.17711930000000028</c:v>
                </c:pt>
                <c:pt idx="786">
                  <c:v>-0.17788760000000001</c:v>
                </c:pt>
                <c:pt idx="787">
                  <c:v>-0.17874370000000028</c:v>
                </c:pt>
                <c:pt idx="788">
                  <c:v>-0.17945770000000022</c:v>
                </c:pt>
                <c:pt idx="789">
                  <c:v>-0.17983990000000022</c:v>
                </c:pt>
                <c:pt idx="790">
                  <c:v>-0.17982139999999999</c:v>
                </c:pt>
                <c:pt idx="791">
                  <c:v>-0.17949320000000038</c:v>
                </c:pt>
                <c:pt idx="792">
                  <c:v>-0.17906450000000004</c:v>
                </c:pt>
                <c:pt idx="793">
                  <c:v>-0.17877860000000001</c:v>
                </c:pt>
                <c:pt idx="794">
                  <c:v>-0.17880340000000025</c:v>
                </c:pt>
                <c:pt idx="795">
                  <c:v>-0.17915909999999999</c:v>
                </c:pt>
                <c:pt idx="796">
                  <c:v>-0.17970559999999999</c:v>
                </c:pt>
                <c:pt idx="797">
                  <c:v>-0.18021150000000022</c:v>
                </c:pt>
                <c:pt idx="798">
                  <c:v>-0.18044560000000032</c:v>
                </c:pt>
                <c:pt idx="799">
                  <c:v>-0.18028650000000004</c:v>
                </c:pt>
                <c:pt idx="800">
                  <c:v>-0.17976270000000022</c:v>
                </c:pt>
                <c:pt idx="801">
                  <c:v>-0.17904500000000032</c:v>
                </c:pt>
                <c:pt idx="802">
                  <c:v>-0.17836270000000001</c:v>
                </c:pt>
                <c:pt idx="803">
                  <c:v>-0.17790240000000038</c:v>
                </c:pt>
                <c:pt idx="804">
                  <c:v>-0.17773020000000028</c:v>
                </c:pt>
                <c:pt idx="805">
                  <c:v>-0.17777029999999999</c:v>
                </c:pt>
                <c:pt idx="806">
                  <c:v>-0.17784960000000022</c:v>
                </c:pt>
                <c:pt idx="807">
                  <c:v>-0.17777930000000025</c:v>
                </c:pt>
                <c:pt idx="808">
                  <c:v>-0.17743580000000028</c:v>
                </c:pt>
                <c:pt idx="809">
                  <c:v>-0.17681759999999999</c:v>
                </c:pt>
                <c:pt idx="810">
                  <c:v>-0.1760256</c:v>
                </c:pt>
                <c:pt idx="811">
                  <c:v>-0.17521310000000032</c:v>
                </c:pt>
                <c:pt idx="812">
                  <c:v>-0.17450470000000001</c:v>
                </c:pt>
                <c:pt idx="813">
                  <c:v>-0.17394330000000044</c:v>
                </c:pt>
                <c:pt idx="814">
                  <c:v>-0.17348530000000029</c:v>
                </c:pt>
                <c:pt idx="815">
                  <c:v>-0.17302790000000001</c:v>
                </c:pt>
                <c:pt idx="816">
                  <c:v>-0.17247820000000022</c:v>
                </c:pt>
                <c:pt idx="817">
                  <c:v>-0.17179690000000025</c:v>
                </c:pt>
                <c:pt idx="818">
                  <c:v>-0.17102129999999999</c:v>
                </c:pt>
                <c:pt idx="819">
                  <c:v>-0.17022930000000025</c:v>
                </c:pt>
                <c:pt idx="820">
                  <c:v>-0.16949280000000025</c:v>
                </c:pt>
                <c:pt idx="821">
                  <c:v>-0.16882820000000001</c:v>
                </c:pt>
                <c:pt idx="822">
                  <c:v>-0.1681763</c:v>
                </c:pt>
                <c:pt idx="823">
                  <c:v>-0.16744100000000028</c:v>
                </c:pt>
                <c:pt idx="824">
                  <c:v>-0.16654169999999999</c:v>
                </c:pt>
                <c:pt idx="825">
                  <c:v>-0.16546890000000025</c:v>
                </c:pt>
                <c:pt idx="826">
                  <c:v>-0.1643059</c:v>
                </c:pt>
                <c:pt idx="827">
                  <c:v>-0.1632007</c:v>
                </c:pt>
                <c:pt idx="828">
                  <c:v>-0.16229279999999999</c:v>
                </c:pt>
                <c:pt idx="829">
                  <c:v>-0.16163559999999988</c:v>
                </c:pt>
                <c:pt idx="830">
                  <c:v>-0.1611572</c:v>
                </c:pt>
                <c:pt idx="831">
                  <c:v>-0.16067569999999987</c:v>
                </c:pt>
                <c:pt idx="832">
                  <c:v>-0.15998330000000038</c:v>
                </c:pt>
                <c:pt idx="833">
                  <c:v>-0.15893820000000047</c:v>
                </c:pt>
                <c:pt idx="834">
                  <c:v>-0.15755259999999999</c:v>
                </c:pt>
                <c:pt idx="835">
                  <c:v>-0.15599540000000051</c:v>
                </c:pt>
                <c:pt idx="836">
                  <c:v>-0.15453540000000038</c:v>
                </c:pt>
                <c:pt idx="837">
                  <c:v>-0.15341610000000047</c:v>
                </c:pt>
                <c:pt idx="838">
                  <c:v>-0.15274480000000029</c:v>
                </c:pt>
                <c:pt idx="839">
                  <c:v>-0.15242870000000025</c:v>
                </c:pt>
                <c:pt idx="840">
                  <c:v>-0.15220840000000038</c:v>
                </c:pt>
                <c:pt idx="841">
                  <c:v>-0.15176010000000029</c:v>
                </c:pt>
                <c:pt idx="842">
                  <c:v>-0.15085290000000001</c:v>
                </c:pt>
                <c:pt idx="843">
                  <c:v>-0.14945069999999999</c:v>
                </c:pt>
                <c:pt idx="844">
                  <c:v>-0.14773960000000025</c:v>
                </c:pt>
                <c:pt idx="845">
                  <c:v>-0.14605520000000022</c:v>
                </c:pt>
                <c:pt idx="846">
                  <c:v>-0.14473540000000029</c:v>
                </c:pt>
                <c:pt idx="847">
                  <c:v>-0.14396630000000038</c:v>
                </c:pt>
                <c:pt idx="848">
                  <c:v>-0.14368939999999999</c:v>
                </c:pt>
                <c:pt idx="849">
                  <c:v>-0.14363890000000001</c:v>
                </c:pt>
                <c:pt idx="850">
                  <c:v>-0.14344200000000029</c:v>
                </c:pt>
                <c:pt idx="851">
                  <c:v>-0.14279940000000038</c:v>
                </c:pt>
                <c:pt idx="852">
                  <c:v>-0.14161430000000025</c:v>
                </c:pt>
                <c:pt idx="853">
                  <c:v>-0.14004100000000025</c:v>
                </c:pt>
                <c:pt idx="854">
                  <c:v>-0.13841010000000029</c:v>
                </c:pt>
                <c:pt idx="855">
                  <c:v>-0.13708670000000001</c:v>
                </c:pt>
                <c:pt idx="856">
                  <c:v>-0.13629250000000001</c:v>
                </c:pt>
                <c:pt idx="857">
                  <c:v>-0.13601800000000025</c:v>
                </c:pt>
                <c:pt idx="858">
                  <c:v>-0.1360306</c:v>
                </c:pt>
                <c:pt idx="859">
                  <c:v>-0.13598070000000001</c:v>
                </c:pt>
                <c:pt idx="860">
                  <c:v>-0.13557369999999988</c:v>
                </c:pt>
                <c:pt idx="861">
                  <c:v>-0.13470019999999999</c:v>
                </c:pt>
                <c:pt idx="862">
                  <c:v>-0.13347729999999999</c:v>
                </c:pt>
                <c:pt idx="863">
                  <c:v>-0.13219410000000001</c:v>
                </c:pt>
                <c:pt idx="864">
                  <c:v>-0.1311591</c:v>
                </c:pt>
                <c:pt idx="865">
                  <c:v>-0.13055890000000001</c:v>
                </c:pt>
                <c:pt idx="866">
                  <c:v>-0.13037079999999987</c:v>
                </c:pt>
                <c:pt idx="867">
                  <c:v>-0.13038759999999988</c:v>
                </c:pt>
                <c:pt idx="868">
                  <c:v>-0.1303261</c:v>
                </c:pt>
                <c:pt idx="869">
                  <c:v>-0.12997030000000001</c:v>
                </c:pt>
                <c:pt idx="870">
                  <c:v>-0.12928770000000001</c:v>
                </c:pt>
                <c:pt idx="871">
                  <c:v>-0.12842799999999999</c:v>
                </c:pt>
                <c:pt idx="872">
                  <c:v>-0.12764940000000022</c:v>
                </c:pt>
                <c:pt idx="873">
                  <c:v>-0.12717439999999997</c:v>
                </c:pt>
                <c:pt idx="874">
                  <c:v>-0.12707299999999988</c:v>
                </c:pt>
                <c:pt idx="875">
                  <c:v>-0.12721489999999999</c:v>
                </c:pt>
                <c:pt idx="876">
                  <c:v>-0.12734309999999999</c:v>
                </c:pt>
                <c:pt idx="877">
                  <c:v>-0.12721009999999999</c:v>
                </c:pt>
                <c:pt idx="878">
                  <c:v>-0.12670840000000025</c:v>
                </c:pt>
                <c:pt idx="879">
                  <c:v>-0.1259546</c:v>
                </c:pt>
                <c:pt idx="880">
                  <c:v>-0.1252308</c:v>
                </c:pt>
                <c:pt idx="881">
                  <c:v>-0.124849</c:v>
                </c:pt>
                <c:pt idx="882">
                  <c:v>-0.12498919999999998</c:v>
                </c:pt>
                <c:pt idx="883">
                  <c:v>-0.1255848</c:v>
                </c:pt>
                <c:pt idx="884">
                  <c:v>-0.1263386</c:v>
                </c:pt>
                <c:pt idx="885">
                  <c:v>-0.12685079999999987</c:v>
                </c:pt>
                <c:pt idx="886">
                  <c:v>-0.1268156</c:v>
                </c:pt>
                <c:pt idx="887">
                  <c:v>-0.126191</c:v>
                </c:pt>
                <c:pt idx="888">
                  <c:v>-0.1252366</c:v>
                </c:pt>
                <c:pt idx="889">
                  <c:v>-0.12441310000000011</c:v>
                </c:pt>
                <c:pt idx="890">
                  <c:v>-0.12417309999999999</c:v>
                </c:pt>
                <c:pt idx="891">
                  <c:v>-0.12473400000000021</c:v>
                </c:pt>
                <c:pt idx="892">
                  <c:v>-0.12595729999999999</c:v>
                </c:pt>
                <c:pt idx="893">
                  <c:v>-0.1273909</c:v>
                </c:pt>
                <c:pt idx="894">
                  <c:v>-0.12846579999999999</c:v>
                </c:pt>
                <c:pt idx="895">
                  <c:v>-0.1287596</c:v>
                </c:pt>
                <c:pt idx="896">
                  <c:v>-0.12821360000000001</c:v>
                </c:pt>
                <c:pt idx="897">
                  <c:v>-0.12717229999999988</c:v>
                </c:pt>
                <c:pt idx="898">
                  <c:v>-0.12624410000000022</c:v>
                </c:pt>
                <c:pt idx="899">
                  <c:v>-0.12602240000000001</c:v>
                </c:pt>
                <c:pt idx="900">
                  <c:v>-0.12679879999999999</c:v>
                </c:pt>
                <c:pt idx="901">
                  <c:v>-0.12841640000000029</c:v>
                </c:pt>
                <c:pt idx="902">
                  <c:v>-0.130325</c:v>
                </c:pt>
                <c:pt idx="903">
                  <c:v>-0.13182930000000001</c:v>
                </c:pt>
                <c:pt idx="904">
                  <c:v>-0.13241850000000022</c:v>
                </c:pt>
                <c:pt idx="905">
                  <c:v>-0.13201900000000022</c:v>
                </c:pt>
                <c:pt idx="906">
                  <c:v>-0.13104660000000001</c:v>
                </c:pt>
                <c:pt idx="907">
                  <c:v>-0.13022310000000001</c:v>
                </c:pt>
                <c:pt idx="908">
                  <c:v>-0.1302325</c:v>
                </c:pt>
                <c:pt idx="909">
                  <c:v>-0.1313877</c:v>
                </c:pt>
                <c:pt idx="910">
                  <c:v>-0.13345940000000028</c:v>
                </c:pt>
                <c:pt idx="911">
                  <c:v>-0.13576400000000022</c:v>
                </c:pt>
                <c:pt idx="912">
                  <c:v>-0.13748640000000029</c:v>
                </c:pt>
                <c:pt idx="913">
                  <c:v>-0.13809550000000001</c:v>
                </c:pt>
                <c:pt idx="914">
                  <c:v>-0.13765740000000001</c:v>
                </c:pt>
                <c:pt idx="915">
                  <c:v>-0.13688420000000001</c:v>
                </c:pt>
                <c:pt idx="916">
                  <c:v>-0.13688110000000001</c:v>
                </c:pt>
                <c:pt idx="917">
                  <c:v>-0.13867840000000001</c:v>
                </c:pt>
                <c:pt idx="918">
                  <c:v>-0.14275840000000029</c:v>
                </c:pt>
                <c:pt idx="919">
                  <c:v>-0.14876080000000025</c:v>
                </c:pt>
                <c:pt idx="920">
                  <c:v>-0.15554160000000025</c:v>
                </c:pt>
                <c:pt idx="921">
                  <c:v>-0.16152910000000001</c:v>
                </c:pt>
                <c:pt idx="922">
                  <c:v>-0.16528840000000025</c:v>
                </c:pt>
                <c:pt idx="923">
                  <c:v>-0.16603879999999999</c:v>
                </c:pt>
                <c:pt idx="924">
                  <c:v>-0.16391080000000022</c:v>
                </c:pt>
                <c:pt idx="925">
                  <c:v>-0.15985569999999999</c:v>
                </c:pt>
                <c:pt idx="926">
                  <c:v>-0.15524170000000032</c:v>
                </c:pt>
                <c:pt idx="927">
                  <c:v>-0.15133340000000028</c:v>
                </c:pt>
                <c:pt idx="928">
                  <c:v>-0.1488756</c:v>
                </c:pt>
                <c:pt idx="929">
                  <c:v>-0.14793080000000025</c:v>
                </c:pt>
                <c:pt idx="930">
                  <c:v>-0.14802499999999999</c:v>
                </c:pt>
                <c:pt idx="931">
                  <c:v>-0.14848110000000028</c:v>
                </c:pt>
                <c:pt idx="932">
                  <c:v>-0.14878020000000025</c:v>
                </c:pt>
                <c:pt idx="933">
                  <c:v>-0.14877969999999999</c:v>
                </c:pt>
                <c:pt idx="934">
                  <c:v>-0.14869599999999999</c:v>
                </c:pt>
                <c:pt idx="935">
                  <c:v>-0.14889350000000001</c:v>
                </c:pt>
                <c:pt idx="936">
                  <c:v>-0.14960979999999999</c:v>
                </c:pt>
                <c:pt idx="937">
                  <c:v>-0.15076860000000025</c:v>
                </c:pt>
                <c:pt idx="938">
                  <c:v>-0.15199660000000029</c:v>
                </c:pt>
                <c:pt idx="939">
                  <c:v>-0.15281440000000038</c:v>
                </c:pt>
                <c:pt idx="940">
                  <c:v>-0.15290870000000029</c:v>
                </c:pt>
                <c:pt idx="941">
                  <c:v>-0.15233959999999999</c:v>
                </c:pt>
                <c:pt idx="942">
                  <c:v>-0.15153990000000028</c:v>
                </c:pt>
                <c:pt idx="943">
                  <c:v>-0.15112210000000001</c:v>
                </c:pt>
                <c:pt idx="944">
                  <c:v>-0.15156359999999999</c:v>
                </c:pt>
                <c:pt idx="945">
                  <c:v>-0.15293980000000029</c:v>
                </c:pt>
                <c:pt idx="946">
                  <c:v>-0.15484950000000025</c:v>
                </c:pt>
                <c:pt idx="947">
                  <c:v>-0.15657570000000001</c:v>
                </c:pt>
                <c:pt idx="948">
                  <c:v>-0.15742600000000032</c:v>
                </c:pt>
                <c:pt idx="949">
                  <c:v>-0.15707860000000001</c:v>
                </c:pt>
                <c:pt idx="950">
                  <c:v>-0.15576660000000028</c:v>
                </c:pt>
                <c:pt idx="951">
                  <c:v>-0.15420030000000032</c:v>
                </c:pt>
                <c:pt idx="952">
                  <c:v>-0.15323910000000038</c:v>
                </c:pt>
                <c:pt idx="953">
                  <c:v>-0.15348300000000029</c:v>
                </c:pt>
                <c:pt idx="954">
                  <c:v>-0.15497130000000028</c:v>
                </c:pt>
                <c:pt idx="955">
                  <c:v>-0.15713769999999999</c:v>
                </c:pt>
                <c:pt idx="956">
                  <c:v>-0.15907099999999999</c:v>
                </c:pt>
                <c:pt idx="957">
                  <c:v>-0.15993480000000038</c:v>
                </c:pt>
                <c:pt idx="958">
                  <c:v>-0.15937999999999999</c:v>
                </c:pt>
                <c:pt idx="959">
                  <c:v>-0.15772440000000029</c:v>
                </c:pt>
                <c:pt idx="960">
                  <c:v>-0.15581410000000032</c:v>
                </c:pt>
                <c:pt idx="961">
                  <c:v>-0.15461659999999999</c:v>
                </c:pt>
                <c:pt idx="962">
                  <c:v>-0.15476200000000032</c:v>
                </c:pt>
                <c:pt idx="963">
                  <c:v>-0.15622310000000025</c:v>
                </c:pt>
                <c:pt idx="964">
                  <c:v>-0.15833130000000029</c:v>
                </c:pt>
                <c:pt idx="965">
                  <c:v>-0.1600877</c:v>
                </c:pt>
                <c:pt idx="966">
                  <c:v>-0.16065669999999987</c:v>
                </c:pt>
                <c:pt idx="967">
                  <c:v>-0.15977710000000028</c:v>
                </c:pt>
                <c:pt idx="968">
                  <c:v>-0.15790790000000038</c:v>
                </c:pt>
                <c:pt idx="969">
                  <c:v>-0.15600220000000029</c:v>
                </c:pt>
                <c:pt idx="970">
                  <c:v>-0.15503660000000022</c:v>
                </c:pt>
                <c:pt idx="971">
                  <c:v>-0.15551890000000038</c:v>
                </c:pt>
                <c:pt idx="972">
                  <c:v>-0.15722310000000028</c:v>
                </c:pt>
                <c:pt idx="973">
                  <c:v>-0.15928620000000038</c:v>
                </c:pt>
                <c:pt idx="974">
                  <c:v>-0.160634</c:v>
                </c:pt>
                <c:pt idx="975">
                  <c:v>-0.1605201</c:v>
                </c:pt>
                <c:pt idx="976">
                  <c:v>-0.15893080000000032</c:v>
                </c:pt>
                <c:pt idx="977">
                  <c:v>-0.15661740000000038</c:v>
                </c:pt>
                <c:pt idx="978">
                  <c:v>-0.15473620000000038</c:v>
                </c:pt>
                <c:pt idx="979">
                  <c:v>-0.15427769999999999</c:v>
                </c:pt>
                <c:pt idx="980">
                  <c:v>-0.15554100000000032</c:v>
                </c:pt>
                <c:pt idx="981">
                  <c:v>-0.1579480000000005</c:v>
                </c:pt>
                <c:pt idx="982">
                  <c:v>-0.1602865</c:v>
                </c:pt>
                <c:pt idx="983">
                  <c:v>-0.16129700000000022</c:v>
                </c:pt>
                <c:pt idx="984">
                  <c:v>-0.1603145</c:v>
                </c:pt>
                <c:pt idx="985">
                  <c:v>-0.15764850000000022</c:v>
                </c:pt>
                <c:pt idx="986">
                  <c:v>-0.15448380000000028</c:v>
                </c:pt>
                <c:pt idx="987">
                  <c:v>-0.15233120000000025</c:v>
                </c:pt>
                <c:pt idx="988">
                  <c:v>-0.15228800000000028</c:v>
                </c:pt>
                <c:pt idx="989">
                  <c:v>-0.15445900000000032</c:v>
                </c:pt>
                <c:pt idx="990">
                  <c:v>-0.15784460000000025</c:v>
                </c:pt>
                <c:pt idx="991">
                  <c:v>-0.16077059999999987</c:v>
                </c:pt>
                <c:pt idx="992">
                  <c:v>-0.16167459999999978</c:v>
                </c:pt>
                <c:pt idx="993">
                  <c:v>-0.15990370000000032</c:v>
                </c:pt>
                <c:pt idx="994">
                  <c:v>-0.15608390000000022</c:v>
                </c:pt>
                <c:pt idx="995">
                  <c:v>-0.15188920000000025</c:v>
                </c:pt>
                <c:pt idx="996">
                  <c:v>-0.14926530000000038</c:v>
                </c:pt>
                <c:pt idx="997">
                  <c:v>-0.14949130000000038</c:v>
                </c:pt>
                <c:pt idx="998">
                  <c:v>-0.15251400000000032</c:v>
                </c:pt>
                <c:pt idx="999">
                  <c:v>-0.15691630000000051</c:v>
                </c:pt>
                <c:pt idx="1000">
                  <c:v>-0.1605222</c:v>
                </c:pt>
              </c:numCache>
            </c:numRef>
          </c:yVal>
          <c:smooth val="1"/>
        </c:ser>
        <c:axId val="67586688"/>
        <c:axId val="67597056"/>
      </c:scatterChart>
      <c:valAx>
        <c:axId val="67586688"/>
        <c:scaling>
          <c:orientation val="minMax"/>
          <c:max val="12"/>
          <c:min val="8"/>
        </c:scaling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Frequency</a:t>
                </a:r>
                <a:r>
                  <a:rPr lang="en-US" baseline="0"/>
                  <a:t> (GHz)</a:t>
                </a:r>
                <a:endParaRPr lang="en-US"/>
              </a:p>
            </c:rich>
          </c:tx>
        </c:title>
        <c:numFmt formatCode="General" sourceLinked="1"/>
        <c:tickLblPos val="nextTo"/>
        <c:crossAx val="67597056"/>
        <c:crossesAt val="-90"/>
        <c:crossBetween val="midCat"/>
        <c:majorUnit val="1"/>
        <c:minorUnit val="0.5"/>
      </c:valAx>
      <c:valAx>
        <c:axId val="67597056"/>
        <c:scaling>
          <c:orientation val="minMax"/>
          <c:max val="0"/>
          <c:min val="-0.5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Insertion Loss</a:t>
                </a:r>
              </a:p>
            </c:rich>
          </c:tx>
        </c:title>
        <c:numFmt formatCode="General" sourceLinked="1"/>
        <c:tickLblPos val="nextTo"/>
        <c:crossAx val="67586688"/>
        <c:crosses val="autoZero"/>
        <c:crossBetween val="midCat"/>
        <c:majorUnit val="0.1"/>
        <c:minorUnit val="0.1"/>
      </c:valAx>
    </c:plotArea>
    <c:legend>
      <c:legendPos val="r"/>
    </c:legend>
    <c:plotVisOnly val="1"/>
  </c:chart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sz="1400" baseline="0"/>
              <a:t>Crosspol at Port 2; Horz. pol.</a:t>
            </a:r>
          </a:p>
        </c:rich>
      </c:tx>
    </c:title>
    <c:plotArea>
      <c:layout/>
      <c:scatterChart>
        <c:scatterStyle val="smoothMarker"/>
        <c:ser>
          <c:idx val="0"/>
          <c:order val="0"/>
          <c:tx>
            <c:v>9.25</c:v>
          </c:tx>
          <c:marker>
            <c:symbol val="none"/>
          </c:marker>
          <c:xVal>
            <c:numRef>
              <c:f>Sheet1!$U$3:$U$1003</c:f>
              <c:numCache>
                <c:formatCode>General</c:formatCode>
                <c:ptCount val="1001"/>
                <c:pt idx="0">
                  <c:v>8</c:v>
                </c:pt>
                <c:pt idx="1">
                  <c:v>8.0040000000000013</c:v>
                </c:pt>
                <c:pt idx="2">
                  <c:v>8.0080000000000009</c:v>
                </c:pt>
                <c:pt idx="3">
                  <c:v>8.0120000000000005</c:v>
                </c:pt>
                <c:pt idx="4">
                  <c:v>8.016</c:v>
                </c:pt>
                <c:pt idx="5">
                  <c:v>8.02</c:v>
                </c:pt>
                <c:pt idx="6">
                  <c:v>8.0240000000000009</c:v>
                </c:pt>
                <c:pt idx="7">
                  <c:v>8.0280000000000005</c:v>
                </c:pt>
                <c:pt idx="8">
                  <c:v>8.032</c:v>
                </c:pt>
                <c:pt idx="9">
                  <c:v>8.0360000000000014</c:v>
                </c:pt>
                <c:pt idx="10">
                  <c:v>8.0400000000000009</c:v>
                </c:pt>
                <c:pt idx="11">
                  <c:v>8.0440000000000005</c:v>
                </c:pt>
                <c:pt idx="12">
                  <c:v>8.048</c:v>
                </c:pt>
                <c:pt idx="13">
                  <c:v>8.0520000000000067</c:v>
                </c:pt>
                <c:pt idx="14">
                  <c:v>8.0560000000000027</c:v>
                </c:pt>
                <c:pt idx="15">
                  <c:v>8.06</c:v>
                </c:pt>
                <c:pt idx="16">
                  <c:v>8.0640000000000001</c:v>
                </c:pt>
                <c:pt idx="17">
                  <c:v>8.0680000000000014</c:v>
                </c:pt>
                <c:pt idx="18">
                  <c:v>8.0720000000000027</c:v>
                </c:pt>
                <c:pt idx="19">
                  <c:v>8.0760000000000005</c:v>
                </c:pt>
                <c:pt idx="20">
                  <c:v>8.08</c:v>
                </c:pt>
                <c:pt idx="21">
                  <c:v>8.0840000000000014</c:v>
                </c:pt>
                <c:pt idx="22">
                  <c:v>8.088000000000001</c:v>
                </c:pt>
                <c:pt idx="23">
                  <c:v>8.0920000000000005</c:v>
                </c:pt>
                <c:pt idx="24">
                  <c:v>8.0960000000000001</c:v>
                </c:pt>
                <c:pt idx="25">
                  <c:v>8.1</c:v>
                </c:pt>
                <c:pt idx="26">
                  <c:v>8.104000000000001</c:v>
                </c:pt>
                <c:pt idx="27">
                  <c:v>8.1080000000000005</c:v>
                </c:pt>
                <c:pt idx="28">
                  <c:v>8.1120000000000001</c:v>
                </c:pt>
                <c:pt idx="29">
                  <c:v>8.1160000000000014</c:v>
                </c:pt>
                <c:pt idx="30">
                  <c:v>8.120000000000001</c:v>
                </c:pt>
                <c:pt idx="31">
                  <c:v>8.1240000000000006</c:v>
                </c:pt>
                <c:pt idx="32">
                  <c:v>8.1280000000000001</c:v>
                </c:pt>
                <c:pt idx="33">
                  <c:v>8.1319999999999997</c:v>
                </c:pt>
                <c:pt idx="34">
                  <c:v>8.136000000000001</c:v>
                </c:pt>
                <c:pt idx="35">
                  <c:v>8.14</c:v>
                </c:pt>
                <c:pt idx="36">
                  <c:v>8.1440000000000001</c:v>
                </c:pt>
                <c:pt idx="37">
                  <c:v>8.1479999999999997</c:v>
                </c:pt>
                <c:pt idx="38">
                  <c:v>8.1520000000000028</c:v>
                </c:pt>
                <c:pt idx="39">
                  <c:v>8.1560000000000006</c:v>
                </c:pt>
                <c:pt idx="40">
                  <c:v>8.16</c:v>
                </c:pt>
                <c:pt idx="41">
                  <c:v>8.1640000000000015</c:v>
                </c:pt>
                <c:pt idx="42">
                  <c:v>8.168000000000001</c:v>
                </c:pt>
                <c:pt idx="43">
                  <c:v>8.1720000000000006</c:v>
                </c:pt>
                <c:pt idx="44">
                  <c:v>8.1760000000000002</c:v>
                </c:pt>
                <c:pt idx="45">
                  <c:v>8.18</c:v>
                </c:pt>
                <c:pt idx="46">
                  <c:v>8.1840000000000011</c:v>
                </c:pt>
                <c:pt idx="47">
                  <c:v>8.1880000000000006</c:v>
                </c:pt>
                <c:pt idx="48">
                  <c:v>8.1920000000000002</c:v>
                </c:pt>
                <c:pt idx="49">
                  <c:v>8.1960000000000015</c:v>
                </c:pt>
                <c:pt idx="50">
                  <c:v>8.2000000000000011</c:v>
                </c:pt>
                <c:pt idx="51">
                  <c:v>8.2040000000000006</c:v>
                </c:pt>
                <c:pt idx="52">
                  <c:v>8.2080000000000002</c:v>
                </c:pt>
                <c:pt idx="53">
                  <c:v>8.2119999999999997</c:v>
                </c:pt>
                <c:pt idx="54">
                  <c:v>8.2160000000000011</c:v>
                </c:pt>
                <c:pt idx="55">
                  <c:v>8.2200000000000024</c:v>
                </c:pt>
                <c:pt idx="56">
                  <c:v>8.2240000000000002</c:v>
                </c:pt>
                <c:pt idx="57">
                  <c:v>8.2279999999999998</c:v>
                </c:pt>
                <c:pt idx="58">
                  <c:v>8.2319999999999993</c:v>
                </c:pt>
                <c:pt idx="59">
                  <c:v>8.2360000000000024</c:v>
                </c:pt>
                <c:pt idx="60">
                  <c:v>8.24</c:v>
                </c:pt>
                <c:pt idx="61">
                  <c:v>8.2439999999999998</c:v>
                </c:pt>
                <c:pt idx="62">
                  <c:v>8.2479999999999993</c:v>
                </c:pt>
                <c:pt idx="63">
                  <c:v>8.2520000000000007</c:v>
                </c:pt>
                <c:pt idx="64">
                  <c:v>8.2560000000000002</c:v>
                </c:pt>
                <c:pt idx="65">
                  <c:v>8.26</c:v>
                </c:pt>
                <c:pt idx="66">
                  <c:v>8.2640000000000011</c:v>
                </c:pt>
                <c:pt idx="67">
                  <c:v>8.2680000000000025</c:v>
                </c:pt>
                <c:pt idx="68">
                  <c:v>8.2720000000000002</c:v>
                </c:pt>
                <c:pt idx="69">
                  <c:v>8.2760000000000016</c:v>
                </c:pt>
                <c:pt idx="70">
                  <c:v>8.2800000000000011</c:v>
                </c:pt>
                <c:pt idx="71">
                  <c:v>8.2840000000000025</c:v>
                </c:pt>
                <c:pt idx="72">
                  <c:v>8.2880000000000003</c:v>
                </c:pt>
                <c:pt idx="73">
                  <c:v>8.2919999999999998</c:v>
                </c:pt>
                <c:pt idx="74">
                  <c:v>8.2960000000000012</c:v>
                </c:pt>
                <c:pt idx="75">
                  <c:v>8.3000000000000007</c:v>
                </c:pt>
                <c:pt idx="76">
                  <c:v>8.3040000000000003</c:v>
                </c:pt>
                <c:pt idx="77">
                  <c:v>8.3080000000000016</c:v>
                </c:pt>
                <c:pt idx="78">
                  <c:v>8.3120000000000047</c:v>
                </c:pt>
                <c:pt idx="79">
                  <c:v>8.3160000000000007</c:v>
                </c:pt>
                <c:pt idx="80">
                  <c:v>8.32</c:v>
                </c:pt>
                <c:pt idx="81">
                  <c:v>8.3240000000000016</c:v>
                </c:pt>
                <c:pt idx="82">
                  <c:v>8.3280000000000012</c:v>
                </c:pt>
                <c:pt idx="83">
                  <c:v>8.3320000000000007</c:v>
                </c:pt>
                <c:pt idx="84">
                  <c:v>8.3360000000000003</c:v>
                </c:pt>
                <c:pt idx="85">
                  <c:v>8.34</c:v>
                </c:pt>
                <c:pt idx="86">
                  <c:v>8.3440000000000012</c:v>
                </c:pt>
                <c:pt idx="87">
                  <c:v>8.3480000000000008</c:v>
                </c:pt>
                <c:pt idx="88">
                  <c:v>8.3520000000000181</c:v>
                </c:pt>
                <c:pt idx="89">
                  <c:v>8.3560000000000194</c:v>
                </c:pt>
                <c:pt idx="90">
                  <c:v>8.3600000000000048</c:v>
                </c:pt>
                <c:pt idx="91">
                  <c:v>8.3640000000000008</c:v>
                </c:pt>
                <c:pt idx="92">
                  <c:v>8.3680000000000003</c:v>
                </c:pt>
                <c:pt idx="93">
                  <c:v>8.3720000000000159</c:v>
                </c:pt>
                <c:pt idx="94">
                  <c:v>8.3760000000000048</c:v>
                </c:pt>
                <c:pt idx="95">
                  <c:v>8.3800000000000008</c:v>
                </c:pt>
                <c:pt idx="96">
                  <c:v>8.3840000000000003</c:v>
                </c:pt>
                <c:pt idx="97">
                  <c:v>8.3880000000000035</c:v>
                </c:pt>
                <c:pt idx="98">
                  <c:v>8.3920000000000048</c:v>
                </c:pt>
                <c:pt idx="99">
                  <c:v>8.3960000000000008</c:v>
                </c:pt>
                <c:pt idx="100">
                  <c:v>8.4</c:v>
                </c:pt>
                <c:pt idx="101">
                  <c:v>8.4040000000000035</c:v>
                </c:pt>
                <c:pt idx="102">
                  <c:v>8.4080000000000013</c:v>
                </c:pt>
                <c:pt idx="103">
                  <c:v>8.4120000000000008</c:v>
                </c:pt>
                <c:pt idx="104">
                  <c:v>8.4160000000000004</c:v>
                </c:pt>
                <c:pt idx="105">
                  <c:v>8.42</c:v>
                </c:pt>
                <c:pt idx="106">
                  <c:v>8.4240000000000013</c:v>
                </c:pt>
                <c:pt idx="107">
                  <c:v>8.4280000000000008</c:v>
                </c:pt>
                <c:pt idx="108">
                  <c:v>8.4320000000000004</c:v>
                </c:pt>
                <c:pt idx="109">
                  <c:v>8.4360000000000035</c:v>
                </c:pt>
                <c:pt idx="110">
                  <c:v>8.44</c:v>
                </c:pt>
                <c:pt idx="111">
                  <c:v>8.4440000000000008</c:v>
                </c:pt>
                <c:pt idx="112">
                  <c:v>8.4480000000000004</c:v>
                </c:pt>
                <c:pt idx="113">
                  <c:v>8.4520000000000142</c:v>
                </c:pt>
                <c:pt idx="114">
                  <c:v>8.4560000000000048</c:v>
                </c:pt>
                <c:pt idx="115">
                  <c:v>8.4600000000000026</c:v>
                </c:pt>
                <c:pt idx="116">
                  <c:v>8.4640000000000004</c:v>
                </c:pt>
                <c:pt idx="117">
                  <c:v>8.468</c:v>
                </c:pt>
                <c:pt idx="118">
                  <c:v>8.4720000000000066</c:v>
                </c:pt>
                <c:pt idx="119">
                  <c:v>8.4760000000000026</c:v>
                </c:pt>
                <c:pt idx="120">
                  <c:v>8.48</c:v>
                </c:pt>
                <c:pt idx="121">
                  <c:v>8.484</c:v>
                </c:pt>
                <c:pt idx="122">
                  <c:v>8.4880000000000013</c:v>
                </c:pt>
                <c:pt idx="123">
                  <c:v>8.4920000000000027</c:v>
                </c:pt>
                <c:pt idx="124">
                  <c:v>8.4960000000000004</c:v>
                </c:pt>
                <c:pt idx="125">
                  <c:v>8.5</c:v>
                </c:pt>
                <c:pt idx="126">
                  <c:v>8.5040000000000013</c:v>
                </c:pt>
                <c:pt idx="127">
                  <c:v>8.5080000000000009</c:v>
                </c:pt>
                <c:pt idx="128">
                  <c:v>8.5120000000000005</c:v>
                </c:pt>
                <c:pt idx="129">
                  <c:v>8.516</c:v>
                </c:pt>
                <c:pt idx="130">
                  <c:v>8.52</c:v>
                </c:pt>
                <c:pt idx="131">
                  <c:v>8.5240000000000009</c:v>
                </c:pt>
                <c:pt idx="132">
                  <c:v>8.5280000000000005</c:v>
                </c:pt>
                <c:pt idx="133">
                  <c:v>8.532</c:v>
                </c:pt>
                <c:pt idx="134">
                  <c:v>8.5360000000000014</c:v>
                </c:pt>
                <c:pt idx="135">
                  <c:v>8.5400000000000009</c:v>
                </c:pt>
                <c:pt idx="136">
                  <c:v>8.5440000000000005</c:v>
                </c:pt>
                <c:pt idx="137">
                  <c:v>8.548</c:v>
                </c:pt>
                <c:pt idx="138">
                  <c:v>8.5520000000000067</c:v>
                </c:pt>
                <c:pt idx="139">
                  <c:v>8.5560000000000027</c:v>
                </c:pt>
                <c:pt idx="140">
                  <c:v>8.56</c:v>
                </c:pt>
                <c:pt idx="141">
                  <c:v>8.5640000000000001</c:v>
                </c:pt>
                <c:pt idx="142">
                  <c:v>8.5680000000000014</c:v>
                </c:pt>
                <c:pt idx="143">
                  <c:v>8.5720000000000027</c:v>
                </c:pt>
                <c:pt idx="144">
                  <c:v>8.5760000000000005</c:v>
                </c:pt>
                <c:pt idx="145">
                  <c:v>8.58</c:v>
                </c:pt>
                <c:pt idx="146">
                  <c:v>8.5840000000000014</c:v>
                </c:pt>
                <c:pt idx="147">
                  <c:v>8.588000000000001</c:v>
                </c:pt>
                <c:pt idx="148">
                  <c:v>8.5920000000000005</c:v>
                </c:pt>
                <c:pt idx="149">
                  <c:v>8.5960000000000001</c:v>
                </c:pt>
                <c:pt idx="150">
                  <c:v>8.6000010000000024</c:v>
                </c:pt>
                <c:pt idx="151">
                  <c:v>8.604000000000001</c:v>
                </c:pt>
                <c:pt idx="152">
                  <c:v>8.6080000000000005</c:v>
                </c:pt>
                <c:pt idx="153">
                  <c:v>8.6120000000000001</c:v>
                </c:pt>
                <c:pt idx="154">
                  <c:v>8.6159990000000004</c:v>
                </c:pt>
                <c:pt idx="155">
                  <c:v>8.620000000000001</c:v>
                </c:pt>
                <c:pt idx="156">
                  <c:v>8.6240000000000006</c:v>
                </c:pt>
                <c:pt idx="157">
                  <c:v>8.6280000000000001</c:v>
                </c:pt>
                <c:pt idx="158">
                  <c:v>8.6320010000000025</c:v>
                </c:pt>
                <c:pt idx="159">
                  <c:v>8.636000000000001</c:v>
                </c:pt>
                <c:pt idx="160">
                  <c:v>8.64</c:v>
                </c:pt>
                <c:pt idx="161">
                  <c:v>8.6440000000000001</c:v>
                </c:pt>
                <c:pt idx="162">
                  <c:v>8.6479989999999987</c:v>
                </c:pt>
                <c:pt idx="163">
                  <c:v>8.6520000000000028</c:v>
                </c:pt>
                <c:pt idx="164">
                  <c:v>8.6560000000000006</c:v>
                </c:pt>
                <c:pt idx="165">
                  <c:v>8.66</c:v>
                </c:pt>
                <c:pt idx="166">
                  <c:v>8.6640010000000007</c:v>
                </c:pt>
                <c:pt idx="167">
                  <c:v>8.668000000000001</c:v>
                </c:pt>
                <c:pt idx="168">
                  <c:v>8.6720000000000006</c:v>
                </c:pt>
                <c:pt idx="169">
                  <c:v>8.6760000000000002</c:v>
                </c:pt>
                <c:pt idx="170">
                  <c:v>8.6799990000000005</c:v>
                </c:pt>
                <c:pt idx="171">
                  <c:v>8.6840000000000011</c:v>
                </c:pt>
                <c:pt idx="172">
                  <c:v>8.6880000000000006</c:v>
                </c:pt>
                <c:pt idx="173">
                  <c:v>8.6920000000000002</c:v>
                </c:pt>
                <c:pt idx="174">
                  <c:v>8.6960010000000008</c:v>
                </c:pt>
                <c:pt idx="175">
                  <c:v>8.7000000000000011</c:v>
                </c:pt>
                <c:pt idx="176">
                  <c:v>8.7040000000000006</c:v>
                </c:pt>
                <c:pt idx="177">
                  <c:v>8.7080000000000002</c:v>
                </c:pt>
                <c:pt idx="178">
                  <c:v>8.7119989999999987</c:v>
                </c:pt>
                <c:pt idx="179">
                  <c:v>8.7160000000000011</c:v>
                </c:pt>
                <c:pt idx="180">
                  <c:v>8.7200000000000024</c:v>
                </c:pt>
                <c:pt idx="181">
                  <c:v>8.7240000000000002</c:v>
                </c:pt>
                <c:pt idx="182">
                  <c:v>8.7280009999999972</c:v>
                </c:pt>
                <c:pt idx="183">
                  <c:v>8.7319999999999993</c:v>
                </c:pt>
                <c:pt idx="184">
                  <c:v>8.7360000000000024</c:v>
                </c:pt>
                <c:pt idx="185">
                  <c:v>8.74</c:v>
                </c:pt>
                <c:pt idx="186">
                  <c:v>8.7439989999999987</c:v>
                </c:pt>
                <c:pt idx="187">
                  <c:v>8.7479999999999993</c:v>
                </c:pt>
                <c:pt idx="188">
                  <c:v>8.7520000000000007</c:v>
                </c:pt>
                <c:pt idx="189">
                  <c:v>8.7560000000000002</c:v>
                </c:pt>
                <c:pt idx="190">
                  <c:v>8.7600010000000008</c:v>
                </c:pt>
                <c:pt idx="191">
                  <c:v>8.7640000000000011</c:v>
                </c:pt>
                <c:pt idx="192">
                  <c:v>8.7680000000000025</c:v>
                </c:pt>
                <c:pt idx="193">
                  <c:v>8.7720000000000002</c:v>
                </c:pt>
                <c:pt idx="194">
                  <c:v>8.7759990000000005</c:v>
                </c:pt>
                <c:pt idx="195">
                  <c:v>8.7800000000000011</c:v>
                </c:pt>
                <c:pt idx="196">
                  <c:v>8.7840000000000025</c:v>
                </c:pt>
                <c:pt idx="197">
                  <c:v>8.7880000000000003</c:v>
                </c:pt>
                <c:pt idx="198">
                  <c:v>8.7920010000000008</c:v>
                </c:pt>
                <c:pt idx="199">
                  <c:v>8.7960000000000012</c:v>
                </c:pt>
                <c:pt idx="200">
                  <c:v>8.8000000000000007</c:v>
                </c:pt>
                <c:pt idx="201">
                  <c:v>8.8040000000000003</c:v>
                </c:pt>
                <c:pt idx="202">
                  <c:v>8.8079990000000006</c:v>
                </c:pt>
                <c:pt idx="203">
                  <c:v>8.8120000000000047</c:v>
                </c:pt>
                <c:pt idx="204">
                  <c:v>8.8160000000000007</c:v>
                </c:pt>
                <c:pt idx="205">
                  <c:v>8.82</c:v>
                </c:pt>
                <c:pt idx="206">
                  <c:v>8.8240010000000009</c:v>
                </c:pt>
                <c:pt idx="207">
                  <c:v>8.8280000000000012</c:v>
                </c:pt>
                <c:pt idx="208">
                  <c:v>8.8320000000000007</c:v>
                </c:pt>
                <c:pt idx="209">
                  <c:v>8.8360000000000003</c:v>
                </c:pt>
                <c:pt idx="210">
                  <c:v>8.8399990000000006</c:v>
                </c:pt>
                <c:pt idx="211">
                  <c:v>8.8440000000000012</c:v>
                </c:pt>
                <c:pt idx="212">
                  <c:v>8.8480000000000008</c:v>
                </c:pt>
                <c:pt idx="213">
                  <c:v>8.8520000000000181</c:v>
                </c:pt>
                <c:pt idx="214">
                  <c:v>8.8560010000000027</c:v>
                </c:pt>
                <c:pt idx="215">
                  <c:v>8.8600000000000048</c:v>
                </c:pt>
                <c:pt idx="216">
                  <c:v>8.8640000000000008</c:v>
                </c:pt>
                <c:pt idx="217">
                  <c:v>8.8680000000000003</c:v>
                </c:pt>
                <c:pt idx="218">
                  <c:v>8.8719990000000006</c:v>
                </c:pt>
                <c:pt idx="219">
                  <c:v>8.8760000000000048</c:v>
                </c:pt>
                <c:pt idx="220">
                  <c:v>8.8800000000000008</c:v>
                </c:pt>
                <c:pt idx="221">
                  <c:v>8.8840000000000003</c:v>
                </c:pt>
                <c:pt idx="222">
                  <c:v>8.8880010000000009</c:v>
                </c:pt>
                <c:pt idx="223">
                  <c:v>8.8920000000000048</c:v>
                </c:pt>
                <c:pt idx="224">
                  <c:v>8.8960000000000008</c:v>
                </c:pt>
                <c:pt idx="225">
                  <c:v>8.9</c:v>
                </c:pt>
                <c:pt idx="226">
                  <c:v>8.9039990000000007</c:v>
                </c:pt>
                <c:pt idx="227">
                  <c:v>8.9080000000000013</c:v>
                </c:pt>
                <c:pt idx="228">
                  <c:v>8.9120000000000008</c:v>
                </c:pt>
                <c:pt idx="229">
                  <c:v>8.9160000000000004</c:v>
                </c:pt>
                <c:pt idx="230">
                  <c:v>8.920001000000001</c:v>
                </c:pt>
                <c:pt idx="231">
                  <c:v>8.9240000000000013</c:v>
                </c:pt>
                <c:pt idx="232">
                  <c:v>8.9280000000000008</c:v>
                </c:pt>
                <c:pt idx="233">
                  <c:v>8.9320000000000004</c:v>
                </c:pt>
                <c:pt idx="234">
                  <c:v>8.9359990000000007</c:v>
                </c:pt>
                <c:pt idx="235">
                  <c:v>8.94</c:v>
                </c:pt>
                <c:pt idx="236">
                  <c:v>8.9440000000000008</c:v>
                </c:pt>
                <c:pt idx="237">
                  <c:v>8.9480000000000004</c:v>
                </c:pt>
                <c:pt idx="238">
                  <c:v>8.9520010000000028</c:v>
                </c:pt>
                <c:pt idx="239">
                  <c:v>8.9560000000000048</c:v>
                </c:pt>
                <c:pt idx="240">
                  <c:v>8.9600000000000026</c:v>
                </c:pt>
                <c:pt idx="241">
                  <c:v>8.9640000000000004</c:v>
                </c:pt>
                <c:pt idx="242">
                  <c:v>8.9679990000000007</c:v>
                </c:pt>
                <c:pt idx="243">
                  <c:v>8.9720000000000066</c:v>
                </c:pt>
                <c:pt idx="244">
                  <c:v>8.9760000000000026</c:v>
                </c:pt>
                <c:pt idx="245">
                  <c:v>8.98</c:v>
                </c:pt>
                <c:pt idx="246">
                  <c:v>8.984001000000001</c:v>
                </c:pt>
                <c:pt idx="247">
                  <c:v>8.9880000000000013</c:v>
                </c:pt>
                <c:pt idx="248">
                  <c:v>8.9920000000000027</c:v>
                </c:pt>
                <c:pt idx="249">
                  <c:v>8.9960000000000004</c:v>
                </c:pt>
                <c:pt idx="250">
                  <c:v>8.9999990000000007</c:v>
                </c:pt>
                <c:pt idx="251">
                  <c:v>9.0040000000000013</c:v>
                </c:pt>
                <c:pt idx="252">
                  <c:v>9.0080000000000009</c:v>
                </c:pt>
                <c:pt idx="253">
                  <c:v>9.0120000000000005</c:v>
                </c:pt>
                <c:pt idx="254">
                  <c:v>9.016001000000001</c:v>
                </c:pt>
                <c:pt idx="255">
                  <c:v>9.02</c:v>
                </c:pt>
                <c:pt idx="256">
                  <c:v>9.0240000000000009</c:v>
                </c:pt>
                <c:pt idx="257">
                  <c:v>9.0280000000000005</c:v>
                </c:pt>
                <c:pt idx="258">
                  <c:v>9.031998999999999</c:v>
                </c:pt>
                <c:pt idx="259">
                  <c:v>9.0360000000000014</c:v>
                </c:pt>
                <c:pt idx="260">
                  <c:v>9.0400000000000009</c:v>
                </c:pt>
                <c:pt idx="261">
                  <c:v>9.0440000000000005</c:v>
                </c:pt>
                <c:pt idx="262">
                  <c:v>9.0480009999999993</c:v>
                </c:pt>
                <c:pt idx="263">
                  <c:v>9.0520000000000067</c:v>
                </c:pt>
                <c:pt idx="264">
                  <c:v>9.0560000000000027</c:v>
                </c:pt>
                <c:pt idx="265">
                  <c:v>9.06</c:v>
                </c:pt>
                <c:pt idx="266">
                  <c:v>9.0639990000000008</c:v>
                </c:pt>
                <c:pt idx="267">
                  <c:v>9.0680000000000014</c:v>
                </c:pt>
                <c:pt idx="268">
                  <c:v>9.0720000000000027</c:v>
                </c:pt>
                <c:pt idx="269">
                  <c:v>9.0760000000000005</c:v>
                </c:pt>
                <c:pt idx="270">
                  <c:v>9.0800010000000011</c:v>
                </c:pt>
                <c:pt idx="271">
                  <c:v>9.0840000000000014</c:v>
                </c:pt>
                <c:pt idx="272">
                  <c:v>9.088000000000001</c:v>
                </c:pt>
                <c:pt idx="273">
                  <c:v>9.0920000000000005</c:v>
                </c:pt>
                <c:pt idx="274">
                  <c:v>9.0959990000000008</c:v>
                </c:pt>
                <c:pt idx="275">
                  <c:v>9.1</c:v>
                </c:pt>
                <c:pt idx="276">
                  <c:v>9.104000000000001</c:v>
                </c:pt>
                <c:pt idx="277">
                  <c:v>9.1080000000000005</c:v>
                </c:pt>
                <c:pt idx="278">
                  <c:v>9.1120010000000011</c:v>
                </c:pt>
                <c:pt idx="279">
                  <c:v>9.1160000000000014</c:v>
                </c:pt>
                <c:pt idx="280">
                  <c:v>9.120000000000001</c:v>
                </c:pt>
                <c:pt idx="281">
                  <c:v>9.1240000000000006</c:v>
                </c:pt>
                <c:pt idx="282">
                  <c:v>9.1279990000000009</c:v>
                </c:pt>
                <c:pt idx="283">
                  <c:v>9.1319999999999997</c:v>
                </c:pt>
                <c:pt idx="284">
                  <c:v>9.136000000000001</c:v>
                </c:pt>
                <c:pt idx="285">
                  <c:v>9.14</c:v>
                </c:pt>
                <c:pt idx="286">
                  <c:v>9.1440009999999994</c:v>
                </c:pt>
                <c:pt idx="287">
                  <c:v>9.1479999999999997</c:v>
                </c:pt>
                <c:pt idx="288">
                  <c:v>9.1520000000000028</c:v>
                </c:pt>
                <c:pt idx="289">
                  <c:v>9.1560000000000006</c:v>
                </c:pt>
                <c:pt idx="290">
                  <c:v>9.1599990000000027</c:v>
                </c:pt>
                <c:pt idx="291">
                  <c:v>9.1640000000000015</c:v>
                </c:pt>
                <c:pt idx="292">
                  <c:v>9.168000000000001</c:v>
                </c:pt>
                <c:pt idx="293">
                  <c:v>9.1720000000000006</c:v>
                </c:pt>
                <c:pt idx="294">
                  <c:v>9.1760010000000012</c:v>
                </c:pt>
                <c:pt idx="295">
                  <c:v>9.18</c:v>
                </c:pt>
                <c:pt idx="296">
                  <c:v>9.1840000000000011</c:v>
                </c:pt>
                <c:pt idx="297">
                  <c:v>9.1880000000000006</c:v>
                </c:pt>
                <c:pt idx="298">
                  <c:v>9.1919989999999991</c:v>
                </c:pt>
                <c:pt idx="299">
                  <c:v>9.1960000000000015</c:v>
                </c:pt>
                <c:pt idx="300">
                  <c:v>9.2000000000000011</c:v>
                </c:pt>
                <c:pt idx="301">
                  <c:v>9.2040000000000006</c:v>
                </c:pt>
                <c:pt idx="302">
                  <c:v>9.2080009999999994</c:v>
                </c:pt>
                <c:pt idx="303">
                  <c:v>9.2119999999999997</c:v>
                </c:pt>
                <c:pt idx="304">
                  <c:v>9.2160000000000011</c:v>
                </c:pt>
                <c:pt idx="305">
                  <c:v>9.2200000000000024</c:v>
                </c:pt>
                <c:pt idx="306">
                  <c:v>9.2239989999999992</c:v>
                </c:pt>
                <c:pt idx="307">
                  <c:v>9.2279999999999998</c:v>
                </c:pt>
                <c:pt idx="308">
                  <c:v>9.2319999999999993</c:v>
                </c:pt>
                <c:pt idx="309">
                  <c:v>9.2360000000000024</c:v>
                </c:pt>
                <c:pt idx="310">
                  <c:v>9.2400009999999995</c:v>
                </c:pt>
                <c:pt idx="311">
                  <c:v>9.2439999999999998</c:v>
                </c:pt>
                <c:pt idx="312">
                  <c:v>9.2479999999999993</c:v>
                </c:pt>
                <c:pt idx="313">
                  <c:v>9.2520000000000007</c:v>
                </c:pt>
                <c:pt idx="314">
                  <c:v>9.2559990000000028</c:v>
                </c:pt>
                <c:pt idx="315">
                  <c:v>9.26</c:v>
                </c:pt>
                <c:pt idx="316">
                  <c:v>9.2640000000000011</c:v>
                </c:pt>
                <c:pt idx="317">
                  <c:v>9.2680000000000025</c:v>
                </c:pt>
                <c:pt idx="318">
                  <c:v>9.2720010000000013</c:v>
                </c:pt>
                <c:pt idx="319">
                  <c:v>9.2760000000000016</c:v>
                </c:pt>
                <c:pt idx="320">
                  <c:v>9.2800000000000011</c:v>
                </c:pt>
                <c:pt idx="321">
                  <c:v>9.2840000000000025</c:v>
                </c:pt>
                <c:pt idx="322">
                  <c:v>9.2879989999999992</c:v>
                </c:pt>
                <c:pt idx="323">
                  <c:v>9.2919999999999998</c:v>
                </c:pt>
                <c:pt idx="324">
                  <c:v>9.2960000000000012</c:v>
                </c:pt>
                <c:pt idx="325">
                  <c:v>9.3000000000000007</c:v>
                </c:pt>
                <c:pt idx="326">
                  <c:v>9.3040010000000013</c:v>
                </c:pt>
                <c:pt idx="327">
                  <c:v>9.3080000000000016</c:v>
                </c:pt>
                <c:pt idx="328">
                  <c:v>9.3120000000000047</c:v>
                </c:pt>
                <c:pt idx="329">
                  <c:v>9.3160000000000007</c:v>
                </c:pt>
                <c:pt idx="330">
                  <c:v>9.3199990000000028</c:v>
                </c:pt>
                <c:pt idx="331">
                  <c:v>9.3240000000000016</c:v>
                </c:pt>
                <c:pt idx="332">
                  <c:v>9.3280000000000012</c:v>
                </c:pt>
                <c:pt idx="333">
                  <c:v>9.3320000000000007</c:v>
                </c:pt>
                <c:pt idx="334">
                  <c:v>9.3360010000000013</c:v>
                </c:pt>
                <c:pt idx="335">
                  <c:v>9.34</c:v>
                </c:pt>
                <c:pt idx="336">
                  <c:v>9.3440000000000012</c:v>
                </c:pt>
                <c:pt idx="337">
                  <c:v>9.3480000000000008</c:v>
                </c:pt>
                <c:pt idx="338">
                  <c:v>9.3519990000000028</c:v>
                </c:pt>
                <c:pt idx="339">
                  <c:v>9.3560000000000194</c:v>
                </c:pt>
                <c:pt idx="340">
                  <c:v>9.3600000000000048</c:v>
                </c:pt>
                <c:pt idx="341">
                  <c:v>9.3640000000000008</c:v>
                </c:pt>
                <c:pt idx="342">
                  <c:v>9.3680010000000014</c:v>
                </c:pt>
                <c:pt idx="343">
                  <c:v>9.3720000000000159</c:v>
                </c:pt>
                <c:pt idx="344">
                  <c:v>9.3760000000000048</c:v>
                </c:pt>
                <c:pt idx="345">
                  <c:v>9.3800000000000008</c:v>
                </c:pt>
                <c:pt idx="346">
                  <c:v>9.3839990000000046</c:v>
                </c:pt>
                <c:pt idx="347">
                  <c:v>9.3880000000000035</c:v>
                </c:pt>
                <c:pt idx="348">
                  <c:v>9.3920000000000048</c:v>
                </c:pt>
                <c:pt idx="349">
                  <c:v>9.3960000000000008</c:v>
                </c:pt>
                <c:pt idx="350">
                  <c:v>9.4000010000000014</c:v>
                </c:pt>
                <c:pt idx="351">
                  <c:v>9.4040000000000035</c:v>
                </c:pt>
                <c:pt idx="352">
                  <c:v>9.4080000000000013</c:v>
                </c:pt>
                <c:pt idx="353">
                  <c:v>9.4120000000000008</c:v>
                </c:pt>
                <c:pt idx="354">
                  <c:v>9.4159990000000047</c:v>
                </c:pt>
                <c:pt idx="355">
                  <c:v>9.42</c:v>
                </c:pt>
                <c:pt idx="356">
                  <c:v>9.4240000000000013</c:v>
                </c:pt>
                <c:pt idx="357">
                  <c:v>9.4280000000000008</c:v>
                </c:pt>
                <c:pt idx="358">
                  <c:v>9.4320010000000014</c:v>
                </c:pt>
                <c:pt idx="359">
                  <c:v>9.4360000000000035</c:v>
                </c:pt>
                <c:pt idx="360">
                  <c:v>9.44</c:v>
                </c:pt>
                <c:pt idx="361">
                  <c:v>9.4440000000000008</c:v>
                </c:pt>
                <c:pt idx="362">
                  <c:v>9.4479989999999994</c:v>
                </c:pt>
                <c:pt idx="363">
                  <c:v>9.4520000000000142</c:v>
                </c:pt>
                <c:pt idx="364">
                  <c:v>9.4560000000000048</c:v>
                </c:pt>
                <c:pt idx="365">
                  <c:v>9.4600000000000026</c:v>
                </c:pt>
                <c:pt idx="366">
                  <c:v>9.4640010000000014</c:v>
                </c:pt>
                <c:pt idx="367">
                  <c:v>9.468</c:v>
                </c:pt>
                <c:pt idx="368">
                  <c:v>9.4720000000000066</c:v>
                </c:pt>
                <c:pt idx="369">
                  <c:v>9.4760000000000026</c:v>
                </c:pt>
                <c:pt idx="370">
                  <c:v>9.4799990000000047</c:v>
                </c:pt>
                <c:pt idx="371">
                  <c:v>9.484</c:v>
                </c:pt>
                <c:pt idx="372">
                  <c:v>9.4880000000000013</c:v>
                </c:pt>
                <c:pt idx="373">
                  <c:v>9.4920000000000027</c:v>
                </c:pt>
                <c:pt idx="374">
                  <c:v>9.4960010000000015</c:v>
                </c:pt>
                <c:pt idx="375">
                  <c:v>9.5</c:v>
                </c:pt>
                <c:pt idx="376">
                  <c:v>9.5040000000000013</c:v>
                </c:pt>
                <c:pt idx="377">
                  <c:v>9.5080000000000009</c:v>
                </c:pt>
                <c:pt idx="378">
                  <c:v>9.5119989999999994</c:v>
                </c:pt>
                <c:pt idx="379">
                  <c:v>9.516</c:v>
                </c:pt>
                <c:pt idx="380">
                  <c:v>9.52</c:v>
                </c:pt>
                <c:pt idx="381">
                  <c:v>9.5240000000000009</c:v>
                </c:pt>
                <c:pt idx="382">
                  <c:v>9.5280009999999997</c:v>
                </c:pt>
                <c:pt idx="383">
                  <c:v>9.532</c:v>
                </c:pt>
                <c:pt idx="384">
                  <c:v>9.5360000000000014</c:v>
                </c:pt>
                <c:pt idx="385">
                  <c:v>9.5400000000000009</c:v>
                </c:pt>
                <c:pt idx="386">
                  <c:v>9.5439989999999995</c:v>
                </c:pt>
                <c:pt idx="387">
                  <c:v>9.548</c:v>
                </c:pt>
                <c:pt idx="388">
                  <c:v>9.5520000000000067</c:v>
                </c:pt>
                <c:pt idx="389">
                  <c:v>9.5560000000000027</c:v>
                </c:pt>
                <c:pt idx="390">
                  <c:v>9.5600010000000015</c:v>
                </c:pt>
                <c:pt idx="391">
                  <c:v>9.5640000000000001</c:v>
                </c:pt>
                <c:pt idx="392">
                  <c:v>9.5680000000000014</c:v>
                </c:pt>
                <c:pt idx="393">
                  <c:v>9.5720000000000027</c:v>
                </c:pt>
                <c:pt idx="394">
                  <c:v>9.5759990000000048</c:v>
                </c:pt>
                <c:pt idx="395">
                  <c:v>9.58</c:v>
                </c:pt>
                <c:pt idx="396">
                  <c:v>9.5840000000000014</c:v>
                </c:pt>
                <c:pt idx="397">
                  <c:v>9.588000000000001</c:v>
                </c:pt>
                <c:pt idx="398">
                  <c:v>9.5920010000000016</c:v>
                </c:pt>
                <c:pt idx="399">
                  <c:v>9.5960000000000001</c:v>
                </c:pt>
                <c:pt idx="400">
                  <c:v>9.6</c:v>
                </c:pt>
                <c:pt idx="401">
                  <c:v>9.604000000000001</c:v>
                </c:pt>
                <c:pt idx="402">
                  <c:v>9.6079989999999995</c:v>
                </c:pt>
                <c:pt idx="403">
                  <c:v>9.6120000000000001</c:v>
                </c:pt>
                <c:pt idx="404">
                  <c:v>9.6160000000000014</c:v>
                </c:pt>
                <c:pt idx="405">
                  <c:v>9.620000000000001</c:v>
                </c:pt>
                <c:pt idx="406">
                  <c:v>9.6240009999999998</c:v>
                </c:pt>
                <c:pt idx="407">
                  <c:v>9.6280000000000001</c:v>
                </c:pt>
                <c:pt idx="408">
                  <c:v>9.6319999999999997</c:v>
                </c:pt>
                <c:pt idx="409">
                  <c:v>9.636000000000001</c:v>
                </c:pt>
                <c:pt idx="410">
                  <c:v>9.6399989999999995</c:v>
                </c:pt>
                <c:pt idx="411">
                  <c:v>9.6440000000000001</c:v>
                </c:pt>
                <c:pt idx="412">
                  <c:v>9.6479999999999997</c:v>
                </c:pt>
                <c:pt idx="413">
                  <c:v>9.6520000000000028</c:v>
                </c:pt>
                <c:pt idx="414">
                  <c:v>9.6560010000000016</c:v>
                </c:pt>
                <c:pt idx="415">
                  <c:v>9.66</c:v>
                </c:pt>
                <c:pt idx="416">
                  <c:v>9.6640000000000015</c:v>
                </c:pt>
                <c:pt idx="417">
                  <c:v>9.668000000000001</c:v>
                </c:pt>
                <c:pt idx="418">
                  <c:v>9.6719989999999996</c:v>
                </c:pt>
                <c:pt idx="419">
                  <c:v>9.6760000000000002</c:v>
                </c:pt>
                <c:pt idx="420">
                  <c:v>9.68</c:v>
                </c:pt>
                <c:pt idx="421">
                  <c:v>9.6840000000000011</c:v>
                </c:pt>
                <c:pt idx="422">
                  <c:v>9.6880009999999999</c:v>
                </c:pt>
                <c:pt idx="423">
                  <c:v>9.6920000000000002</c:v>
                </c:pt>
                <c:pt idx="424">
                  <c:v>9.6960000000000015</c:v>
                </c:pt>
                <c:pt idx="425">
                  <c:v>9.7000000000000011</c:v>
                </c:pt>
                <c:pt idx="426">
                  <c:v>9.7039989999999996</c:v>
                </c:pt>
                <c:pt idx="427">
                  <c:v>9.7080000000000002</c:v>
                </c:pt>
                <c:pt idx="428">
                  <c:v>9.7119999999999997</c:v>
                </c:pt>
                <c:pt idx="429">
                  <c:v>9.7160000000000011</c:v>
                </c:pt>
                <c:pt idx="430">
                  <c:v>9.7200009999999999</c:v>
                </c:pt>
                <c:pt idx="431">
                  <c:v>9.7240000000000002</c:v>
                </c:pt>
                <c:pt idx="432">
                  <c:v>9.7279999999999998</c:v>
                </c:pt>
                <c:pt idx="433">
                  <c:v>9.7319999999999993</c:v>
                </c:pt>
                <c:pt idx="434">
                  <c:v>9.7359989999999996</c:v>
                </c:pt>
                <c:pt idx="435">
                  <c:v>9.74</c:v>
                </c:pt>
                <c:pt idx="436">
                  <c:v>9.7439999999999998</c:v>
                </c:pt>
                <c:pt idx="437">
                  <c:v>9.7479999999999993</c:v>
                </c:pt>
                <c:pt idx="438">
                  <c:v>9.7520010000000035</c:v>
                </c:pt>
                <c:pt idx="439">
                  <c:v>9.7560000000000002</c:v>
                </c:pt>
                <c:pt idx="440">
                  <c:v>9.76</c:v>
                </c:pt>
                <c:pt idx="441">
                  <c:v>9.7640000000000011</c:v>
                </c:pt>
                <c:pt idx="442">
                  <c:v>9.7679989999999997</c:v>
                </c:pt>
                <c:pt idx="443">
                  <c:v>9.7720000000000002</c:v>
                </c:pt>
                <c:pt idx="444">
                  <c:v>9.7760000000000016</c:v>
                </c:pt>
                <c:pt idx="445">
                  <c:v>9.7800000000000011</c:v>
                </c:pt>
                <c:pt idx="446">
                  <c:v>9.7840009999999999</c:v>
                </c:pt>
                <c:pt idx="447">
                  <c:v>9.7880000000000003</c:v>
                </c:pt>
                <c:pt idx="448">
                  <c:v>9.7919999999999998</c:v>
                </c:pt>
                <c:pt idx="449">
                  <c:v>9.7960000000000012</c:v>
                </c:pt>
                <c:pt idx="450">
                  <c:v>9.7999989999999997</c:v>
                </c:pt>
                <c:pt idx="451">
                  <c:v>9.8040000000000003</c:v>
                </c:pt>
                <c:pt idx="452">
                  <c:v>9.8080000000000016</c:v>
                </c:pt>
                <c:pt idx="453">
                  <c:v>9.8120000000000047</c:v>
                </c:pt>
                <c:pt idx="454">
                  <c:v>9.816001</c:v>
                </c:pt>
                <c:pt idx="455">
                  <c:v>9.82</c:v>
                </c:pt>
                <c:pt idx="456">
                  <c:v>9.8240000000000016</c:v>
                </c:pt>
                <c:pt idx="457">
                  <c:v>9.8280000000000012</c:v>
                </c:pt>
                <c:pt idx="458">
                  <c:v>9.8319989999999997</c:v>
                </c:pt>
                <c:pt idx="459">
                  <c:v>9.8360000000000003</c:v>
                </c:pt>
                <c:pt idx="460">
                  <c:v>9.84</c:v>
                </c:pt>
                <c:pt idx="461">
                  <c:v>9.8440000000000012</c:v>
                </c:pt>
                <c:pt idx="462">
                  <c:v>9.848001</c:v>
                </c:pt>
                <c:pt idx="463">
                  <c:v>9.8520000000000181</c:v>
                </c:pt>
                <c:pt idx="464">
                  <c:v>9.8560000000000194</c:v>
                </c:pt>
                <c:pt idx="465">
                  <c:v>9.8600000000000048</c:v>
                </c:pt>
                <c:pt idx="466">
                  <c:v>9.8639990000000068</c:v>
                </c:pt>
                <c:pt idx="467">
                  <c:v>9.8680000000000003</c:v>
                </c:pt>
                <c:pt idx="468">
                  <c:v>9.8720000000000159</c:v>
                </c:pt>
                <c:pt idx="469">
                  <c:v>9.8760000000000048</c:v>
                </c:pt>
                <c:pt idx="470">
                  <c:v>9.880001</c:v>
                </c:pt>
                <c:pt idx="471">
                  <c:v>9.8840000000000003</c:v>
                </c:pt>
                <c:pt idx="472">
                  <c:v>9.8880000000000035</c:v>
                </c:pt>
                <c:pt idx="473">
                  <c:v>9.8920000000000048</c:v>
                </c:pt>
                <c:pt idx="474">
                  <c:v>9.895999000000014</c:v>
                </c:pt>
                <c:pt idx="475">
                  <c:v>9.9</c:v>
                </c:pt>
                <c:pt idx="476">
                  <c:v>9.9040000000000035</c:v>
                </c:pt>
                <c:pt idx="477">
                  <c:v>9.9080000000000013</c:v>
                </c:pt>
                <c:pt idx="478">
                  <c:v>9.9120010000000001</c:v>
                </c:pt>
                <c:pt idx="479">
                  <c:v>9.9160000000000004</c:v>
                </c:pt>
                <c:pt idx="480">
                  <c:v>9.92</c:v>
                </c:pt>
                <c:pt idx="481">
                  <c:v>9.9240000000000013</c:v>
                </c:pt>
                <c:pt idx="482">
                  <c:v>9.9279989999999998</c:v>
                </c:pt>
                <c:pt idx="483">
                  <c:v>9.9320000000000004</c:v>
                </c:pt>
                <c:pt idx="484">
                  <c:v>9.9360000000000035</c:v>
                </c:pt>
                <c:pt idx="485">
                  <c:v>9.94</c:v>
                </c:pt>
                <c:pt idx="486">
                  <c:v>9.9440010000000001</c:v>
                </c:pt>
                <c:pt idx="487">
                  <c:v>9.9480000000000004</c:v>
                </c:pt>
                <c:pt idx="488">
                  <c:v>9.9520000000000142</c:v>
                </c:pt>
                <c:pt idx="489">
                  <c:v>9.9560000000000048</c:v>
                </c:pt>
                <c:pt idx="490">
                  <c:v>9.959999000000014</c:v>
                </c:pt>
                <c:pt idx="491">
                  <c:v>9.9640000000000004</c:v>
                </c:pt>
                <c:pt idx="492">
                  <c:v>9.968</c:v>
                </c:pt>
                <c:pt idx="493">
                  <c:v>9.9720000000000066</c:v>
                </c:pt>
                <c:pt idx="494">
                  <c:v>9.9760010000000001</c:v>
                </c:pt>
                <c:pt idx="495">
                  <c:v>9.98</c:v>
                </c:pt>
                <c:pt idx="496">
                  <c:v>9.984</c:v>
                </c:pt>
                <c:pt idx="497">
                  <c:v>9.9880000000000013</c:v>
                </c:pt>
                <c:pt idx="498">
                  <c:v>9.9919990000000016</c:v>
                </c:pt>
                <c:pt idx="499">
                  <c:v>9.9960000000000004</c:v>
                </c:pt>
                <c:pt idx="500">
                  <c:v>10</c:v>
                </c:pt>
                <c:pt idx="501">
                  <c:v>10.004</c:v>
                </c:pt>
                <c:pt idx="502">
                  <c:v>10.008000000000001</c:v>
                </c:pt>
                <c:pt idx="503">
                  <c:v>10.012</c:v>
                </c:pt>
                <c:pt idx="504">
                  <c:v>10.016</c:v>
                </c:pt>
                <c:pt idx="505">
                  <c:v>10.02</c:v>
                </c:pt>
                <c:pt idx="506">
                  <c:v>10.024000000000001</c:v>
                </c:pt>
                <c:pt idx="507">
                  <c:v>10.028</c:v>
                </c:pt>
                <c:pt idx="508">
                  <c:v>10.032</c:v>
                </c:pt>
                <c:pt idx="509">
                  <c:v>10.036</c:v>
                </c:pt>
                <c:pt idx="510">
                  <c:v>10.040000000000001</c:v>
                </c:pt>
                <c:pt idx="511">
                  <c:v>10.044</c:v>
                </c:pt>
                <c:pt idx="512">
                  <c:v>10.048</c:v>
                </c:pt>
                <c:pt idx="513">
                  <c:v>10.052000000000014</c:v>
                </c:pt>
                <c:pt idx="514">
                  <c:v>10.056000000000004</c:v>
                </c:pt>
                <c:pt idx="515">
                  <c:v>10.06</c:v>
                </c:pt>
                <c:pt idx="516">
                  <c:v>10.064</c:v>
                </c:pt>
                <c:pt idx="517">
                  <c:v>10.068</c:v>
                </c:pt>
                <c:pt idx="518">
                  <c:v>10.072000000000006</c:v>
                </c:pt>
                <c:pt idx="519">
                  <c:v>10.076000000000002</c:v>
                </c:pt>
                <c:pt idx="520">
                  <c:v>10.08</c:v>
                </c:pt>
                <c:pt idx="521">
                  <c:v>10.084</c:v>
                </c:pt>
                <c:pt idx="522">
                  <c:v>10.088000000000001</c:v>
                </c:pt>
                <c:pt idx="523">
                  <c:v>10.092000000000002</c:v>
                </c:pt>
                <c:pt idx="524">
                  <c:v>10.096</c:v>
                </c:pt>
                <c:pt idx="525">
                  <c:v>10.1</c:v>
                </c:pt>
                <c:pt idx="526">
                  <c:v>10.104000000000001</c:v>
                </c:pt>
                <c:pt idx="527">
                  <c:v>10.108000000000001</c:v>
                </c:pt>
                <c:pt idx="528">
                  <c:v>10.112</c:v>
                </c:pt>
                <c:pt idx="529">
                  <c:v>10.116</c:v>
                </c:pt>
                <c:pt idx="530">
                  <c:v>10.120000000000001</c:v>
                </c:pt>
                <c:pt idx="531">
                  <c:v>10.124000000000001</c:v>
                </c:pt>
                <c:pt idx="532">
                  <c:v>10.128</c:v>
                </c:pt>
                <c:pt idx="533">
                  <c:v>10.132</c:v>
                </c:pt>
                <c:pt idx="534">
                  <c:v>10.136000000000001</c:v>
                </c:pt>
                <c:pt idx="535">
                  <c:v>10.14</c:v>
                </c:pt>
                <c:pt idx="536">
                  <c:v>10.144</c:v>
                </c:pt>
                <c:pt idx="537">
                  <c:v>10.148</c:v>
                </c:pt>
                <c:pt idx="538">
                  <c:v>10.152000000000006</c:v>
                </c:pt>
                <c:pt idx="539">
                  <c:v>10.156000000000002</c:v>
                </c:pt>
                <c:pt idx="540">
                  <c:v>10.16</c:v>
                </c:pt>
                <c:pt idx="541">
                  <c:v>10.164</c:v>
                </c:pt>
                <c:pt idx="542">
                  <c:v>10.168000000000001</c:v>
                </c:pt>
                <c:pt idx="543">
                  <c:v>10.172000000000002</c:v>
                </c:pt>
                <c:pt idx="544">
                  <c:v>10.176</c:v>
                </c:pt>
                <c:pt idx="545">
                  <c:v>10.18</c:v>
                </c:pt>
                <c:pt idx="546">
                  <c:v>10.184000000000001</c:v>
                </c:pt>
                <c:pt idx="547">
                  <c:v>10.188000000000001</c:v>
                </c:pt>
                <c:pt idx="548">
                  <c:v>10.192</c:v>
                </c:pt>
                <c:pt idx="549">
                  <c:v>10.196</c:v>
                </c:pt>
                <c:pt idx="550">
                  <c:v>10.200000000000001</c:v>
                </c:pt>
                <c:pt idx="551">
                  <c:v>10.204000000000001</c:v>
                </c:pt>
                <c:pt idx="552">
                  <c:v>10.208</c:v>
                </c:pt>
                <c:pt idx="553">
                  <c:v>10.212</c:v>
                </c:pt>
                <c:pt idx="554">
                  <c:v>10.216000000000001</c:v>
                </c:pt>
                <c:pt idx="555">
                  <c:v>10.220000000000001</c:v>
                </c:pt>
                <c:pt idx="556">
                  <c:v>10.224</c:v>
                </c:pt>
                <c:pt idx="557">
                  <c:v>10.228</c:v>
                </c:pt>
                <c:pt idx="558">
                  <c:v>10.231999999999999</c:v>
                </c:pt>
                <c:pt idx="559">
                  <c:v>10.236000000000001</c:v>
                </c:pt>
                <c:pt idx="560">
                  <c:v>10.24</c:v>
                </c:pt>
                <c:pt idx="561">
                  <c:v>10.244</c:v>
                </c:pt>
                <c:pt idx="562">
                  <c:v>10.247999999999999</c:v>
                </c:pt>
                <c:pt idx="563">
                  <c:v>10.252000000000002</c:v>
                </c:pt>
                <c:pt idx="564">
                  <c:v>10.256</c:v>
                </c:pt>
                <c:pt idx="565">
                  <c:v>10.26</c:v>
                </c:pt>
                <c:pt idx="566">
                  <c:v>10.264000000000001</c:v>
                </c:pt>
                <c:pt idx="567">
                  <c:v>10.268000000000001</c:v>
                </c:pt>
                <c:pt idx="568">
                  <c:v>10.272</c:v>
                </c:pt>
                <c:pt idx="569">
                  <c:v>10.276</c:v>
                </c:pt>
                <c:pt idx="570">
                  <c:v>10.28</c:v>
                </c:pt>
                <c:pt idx="571">
                  <c:v>10.284000000000001</c:v>
                </c:pt>
                <c:pt idx="572">
                  <c:v>10.288</c:v>
                </c:pt>
                <c:pt idx="573">
                  <c:v>10.292</c:v>
                </c:pt>
                <c:pt idx="574">
                  <c:v>10.296000000000001</c:v>
                </c:pt>
                <c:pt idx="575">
                  <c:v>10.3</c:v>
                </c:pt>
                <c:pt idx="576">
                  <c:v>10.304</c:v>
                </c:pt>
                <c:pt idx="577">
                  <c:v>10.308</c:v>
                </c:pt>
                <c:pt idx="578">
                  <c:v>10.312000000000006</c:v>
                </c:pt>
                <c:pt idx="579">
                  <c:v>10.316000000000004</c:v>
                </c:pt>
                <c:pt idx="580">
                  <c:v>10.32</c:v>
                </c:pt>
                <c:pt idx="581">
                  <c:v>10.324</c:v>
                </c:pt>
                <c:pt idx="582">
                  <c:v>10.328000000000001</c:v>
                </c:pt>
                <c:pt idx="583">
                  <c:v>10.332000000000004</c:v>
                </c:pt>
                <c:pt idx="584">
                  <c:v>10.336</c:v>
                </c:pt>
                <c:pt idx="585">
                  <c:v>10.34</c:v>
                </c:pt>
                <c:pt idx="586">
                  <c:v>10.344000000000001</c:v>
                </c:pt>
                <c:pt idx="587">
                  <c:v>10.348000000000001</c:v>
                </c:pt>
                <c:pt idx="588">
                  <c:v>10.352000000000018</c:v>
                </c:pt>
                <c:pt idx="589">
                  <c:v>10.356000000000016</c:v>
                </c:pt>
                <c:pt idx="590">
                  <c:v>10.360000000000014</c:v>
                </c:pt>
                <c:pt idx="591">
                  <c:v>10.364000000000004</c:v>
                </c:pt>
                <c:pt idx="592">
                  <c:v>10.368</c:v>
                </c:pt>
                <c:pt idx="593">
                  <c:v>10.372000000000016</c:v>
                </c:pt>
                <c:pt idx="594">
                  <c:v>10.376000000000015</c:v>
                </c:pt>
                <c:pt idx="595">
                  <c:v>10.38</c:v>
                </c:pt>
                <c:pt idx="596">
                  <c:v>10.384</c:v>
                </c:pt>
                <c:pt idx="597">
                  <c:v>10.388</c:v>
                </c:pt>
                <c:pt idx="598">
                  <c:v>10.392000000000014</c:v>
                </c:pt>
                <c:pt idx="599">
                  <c:v>10.396000000000004</c:v>
                </c:pt>
                <c:pt idx="600">
                  <c:v>10.4</c:v>
                </c:pt>
                <c:pt idx="601">
                  <c:v>10.404</c:v>
                </c:pt>
                <c:pt idx="602">
                  <c:v>10.408000000000001</c:v>
                </c:pt>
                <c:pt idx="603">
                  <c:v>10.412000000000004</c:v>
                </c:pt>
                <c:pt idx="604">
                  <c:v>10.416</c:v>
                </c:pt>
                <c:pt idx="605">
                  <c:v>10.42</c:v>
                </c:pt>
                <c:pt idx="606">
                  <c:v>10.424000000000001</c:v>
                </c:pt>
                <c:pt idx="607">
                  <c:v>10.428000000000001</c:v>
                </c:pt>
                <c:pt idx="608">
                  <c:v>10.432</c:v>
                </c:pt>
                <c:pt idx="609">
                  <c:v>10.436</c:v>
                </c:pt>
                <c:pt idx="610">
                  <c:v>10.44</c:v>
                </c:pt>
                <c:pt idx="611">
                  <c:v>10.444000000000001</c:v>
                </c:pt>
                <c:pt idx="612">
                  <c:v>10.448</c:v>
                </c:pt>
                <c:pt idx="613">
                  <c:v>10.452000000000016</c:v>
                </c:pt>
                <c:pt idx="614">
                  <c:v>10.456000000000014</c:v>
                </c:pt>
                <c:pt idx="615">
                  <c:v>10.46</c:v>
                </c:pt>
                <c:pt idx="616">
                  <c:v>10.464</c:v>
                </c:pt>
                <c:pt idx="617">
                  <c:v>10.468</c:v>
                </c:pt>
                <c:pt idx="618">
                  <c:v>10.472000000000014</c:v>
                </c:pt>
                <c:pt idx="619">
                  <c:v>10.476000000000004</c:v>
                </c:pt>
                <c:pt idx="620">
                  <c:v>10.48</c:v>
                </c:pt>
                <c:pt idx="621">
                  <c:v>10.484</c:v>
                </c:pt>
                <c:pt idx="622">
                  <c:v>10.488</c:v>
                </c:pt>
                <c:pt idx="623">
                  <c:v>10.492000000000004</c:v>
                </c:pt>
                <c:pt idx="624">
                  <c:v>10.496</c:v>
                </c:pt>
                <c:pt idx="625">
                  <c:v>10.5</c:v>
                </c:pt>
                <c:pt idx="626">
                  <c:v>10.504</c:v>
                </c:pt>
                <c:pt idx="627">
                  <c:v>10.508000000000001</c:v>
                </c:pt>
                <c:pt idx="628">
                  <c:v>10.512</c:v>
                </c:pt>
                <c:pt idx="629">
                  <c:v>10.516</c:v>
                </c:pt>
                <c:pt idx="630">
                  <c:v>10.52</c:v>
                </c:pt>
                <c:pt idx="631">
                  <c:v>10.524000000000001</c:v>
                </c:pt>
                <c:pt idx="632">
                  <c:v>10.528</c:v>
                </c:pt>
                <c:pt idx="633">
                  <c:v>10.532</c:v>
                </c:pt>
                <c:pt idx="634">
                  <c:v>10.536</c:v>
                </c:pt>
                <c:pt idx="635">
                  <c:v>10.54</c:v>
                </c:pt>
                <c:pt idx="636">
                  <c:v>10.544</c:v>
                </c:pt>
                <c:pt idx="637">
                  <c:v>10.548</c:v>
                </c:pt>
                <c:pt idx="638">
                  <c:v>10.552000000000014</c:v>
                </c:pt>
                <c:pt idx="639">
                  <c:v>10.556000000000004</c:v>
                </c:pt>
                <c:pt idx="640">
                  <c:v>10.56</c:v>
                </c:pt>
                <c:pt idx="641">
                  <c:v>10.564</c:v>
                </c:pt>
                <c:pt idx="642">
                  <c:v>10.568</c:v>
                </c:pt>
                <c:pt idx="643">
                  <c:v>10.572000000000006</c:v>
                </c:pt>
                <c:pt idx="644">
                  <c:v>10.576000000000002</c:v>
                </c:pt>
                <c:pt idx="645">
                  <c:v>10.58</c:v>
                </c:pt>
                <c:pt idx="646">
                  <c:v>10.584</c:v>
                </c:pt>
                <c:pt idx="647">
                  <c:v>10.588000000000001</c:v>
                </c:pt>
                <c:pt idx="648">
                  <c:v>10.592000000000002</c:v>
                </c:pt>
                <c:pt idx="649">
                  <c:v>10.596</c:v>
                </c:pt>
                <c:pt idx="650">
                  <c:v>10.6</c:v>
                </c:pt>
                <c:pt idx="651">
                  <c:v>10.604000000000001</c:v>
                </c:pt>
                <c:pt idx="652">
                  <c:v>10.608000000000001</c:v>
                </c:pt>
                <c:pt idx="653">
                  <c:v>10.612</c:v>
                </c:pt>
                <c:pt idx="654">
                  <c:v>10.616</c:v>
                </c:pt>
                <c:pt idx="655">
                  <c:v>10.62</c:v>
                </c:pt>
                <c:pt idx="656">
                  <c:v>10.624000000000001</c:v>
                </c:pt>
                <c:pt idx="657">
                  <c:v>10.628</c:v>
                </c:pt>
                <c:pt idx="658">
                  <c:v>10.632</c:v>
                </c:pt>
                <c:pt idx="659">
                  <c:v>10.636000000000001</c:v>
                </c:pt>
                <c:pt idx="660">
                  <c:v>10.64</c:v>
                </c:pt>
                <c:pt idx="661">
                  <c:v>10.644</c:v>
                </c:pt>
                <c:pt idx="662">
                  <c:v>10.648</c:v>
                </c:pt>
                <c:pt idx="663">
                  <c:v>10.652000000000006</c:v>
                </c:pt>
                <c:pt idx="664">
                  <c:v>10.656000000000002</c:v>
                </c:pt>
                <c:pt idx="665">
                  <c:v>10.66</c:v>
                </c:pt>
                <c:pt idx="666">
                  <c:v>10.664</c:v>
                </c:pt>
                <c:pt idx="667">
                  <c:v>10.668000000000001</c:v>
                </c:pt>
                <c:pt idx="668">
                  <c:v>10.672000000000002</c:v>
                </c:pt>
                <c:pt idx="669">
                  <c:v>10.676</c:v>
                </c:pt>
                <c:pt idx="670">
                  <c:v>10.68</c:v>
                </c:pt>
                <c:pt idx="671">
                  <c:v>10.684000000000001</c:v>
                </c:pt>
                <c:pt idx="672">
                  <c:v>10.688000000000001</c:v>
                </c:pt>
                <c:pt idx="673">
                  <c:v>10.692</c:v>
                </c:pt>
                <c:pt idx="674">
                  <c:v>10.696</c:v>
                </c:pt>
                <c:pt idx="675">
                  <c:v>10.7</c:v>
                </c:pt>
                <c:pt idx="676">
                  <c:v>10.704000000000001</c:v>
                </c:pt>
                <c:pt idx="677">
                  <c:v>10.708</c:v>
                </c:pt>
                <c:pt idx="678">
                  <c:v>10.712</c:v>
                </c:pt>
                <c:pt idx="679">
                  <c:v>10.716000000000001</c:v>
                </c:pt>
                <c:pt idx="680">
                  <c:v>10.72</c:v>
                </c:pt>
                <c:pt idx="681">
                  <c:v>10.724</c:v>
                </c:pt>
                <c:pt idx="682">
                  <c:v>10.728</c:v>
                </c:pt>
                <c:pt idx="683">
                  <c:v>10.731999999999999</c:v>
                </c:pt>
                <c:pt idx="684">
                  <c:v>10.736000000000001</c:v>
                </c:pt>
                <c:pt idx="685">
                  <c:v>10.74</c:v>
                </c:pt>
                <c:pt idx="686">
                  <c:v>10.744</c:v>
                </c:pt>
                <c:pt idx="687">
                  <c:v>10.747999999999999</c:v>
                </c:pt>
                <c:pt idx="688">
                  <c:v>10.752000000000002</c:v>
                </c:pt>
                <c:pt idx="689">
                  <c:v>10.756</c:v>
                </c:pt>
                <c:pt idx="690">
                  <c:v>10.76</c:v>
                </c:pt>
                <c:pt idx="691">
                  <c:v>10.764000000000001</c:v>
                </c:pt>
                <c:pt idx="692">
                  <c:v>10.768000000000001</c:v>
                </c:pt>
                <c:pt idx="693">
                  <c:v>10.772</c:v>
                </c:pt>
                <c:pt idx="694">
                  <c:v>10.776</c:v>
                </c:pt>
                <c:pt idx="695">
                  <c:v>10.78</c:v>
                </c:pt>
                <c:pt idx="696">
                  <c:v>10.784000000000001</c:v>
                </c:pt>
                <c:pt idx="697">
                  <c:v>10.788</c:v>
                </c:pt>
                <c:pt idx="698">
                  <c:v>10.792</c:v>
                </c:pt>
                <c:pt idx="699">
                  <c:v>10.796000000000001</c:v>
                </c:pt>
                <c:pt idx="700">
                  <c:v>10.8</c:v>
                </c:pt>
                <c:pt idx="701">
                  <c:v>10.804</c:v>
                </c:pt>
                <c:pt idx="702">
                  <c:v>10.808</c:v>
                </c:pt>
                <c:pt idx="703">
                  <c:v>10.812000000000006</c:v>
                </c:pt>
                <c:pt idx="704">
                  <c:v>10.816000000000004</c:v>
                </c:pt>
                <c:pt idx="705">
                  <c:v>10.82</c:v>
                </c:pt>
                <c:pt idx="706">
                  <c:v>10.824</c:v>
                </c:pt>
                <c:pt idx="707">
                  <c:v>10.828000000000001</c:v>
                </c:pt>
                <c:pt idx="708">
                  <c:v>10.832000000000004</c:v>
                </c:pt>
                <c:pt idx="709">
                  <c:v>10.836</c:v>
                </c:pt>
                <c:pt idx="710">
                  <c:v>10.84</c:v>
                </c:pt>
                <c:pt idx="711">
                  <c:v>10.844000000000001</c:v>
                </c:pt>
                <c:pt idx="712">
                  <c:v>10.848000000000001</c:v>
                </c:pt>
                <c:pt idx="713">
                  <c:v>10.852000000000018</c:v>
                </c:pt>
                <c:pt idx="714">
                  <c:v>10.856000000000016</c:v>
                </c:pt>
                <c:pt idx="715">
                  <c:v>10.860000000000014</c:v>
                </c:pt>
                <c:pt idx="716">
                  <c:v>10.864000000000004</c:v>
                </c:pt>
                <c:pt idx="717">
                  <c:v>10.868</c:v>
                </c:pt>
                <c:pt idx="718">
                  <c:v>10.872000000000016</c:v>
                </c:pt>
                <c:pt idx="719">
                  <c:v>10.876000000000015</c:v>
                </c:pt>
                <c:pt idx="720">
                  <c:v>10.88</c:v>
                </c:pt>
                <c:pt idx="721">
                  <c:v>10.884</c:v>
                </c:pt>
                <c:pt idx="722">
                  <c:v>10.888</c:v>
                </c:pt>
                <c:pt idx="723">
                  <c:v>10.892000000000014</c:v>
                </c:pt>
                <c:pt idx="724">
                  <c:v>10.896000000000004</c:v>
                </c:pt>
                <c:pt idx="725">
                  <c:v>10.9</c:v>
                </c:pt>
                <c:pt idx="726">
                  <c:v>10.904</c:v>
                </c:pt>
                <c:pt idx="727">
                  <c:v>10.908000000000001</c:v>
                </c:pt>
                <c:pt idx="728">
                  <c:v>10.912000000000004</c:v>
                </c:pt>
                <c:pt idx="729">
                  <c:v>10.916</c:v>
                </c:pt>
                <c:pt idx="730">
                  <c:v>10.92</c:v>
                </c:pt>
                <c:pt idx="731">
                  <c:v>10.924000000000001</c:v>
                </c:pt>
                <c:pt idx="732">
                  <c:v>10.928000000000001</c:v>
                </c:pt>
                <c:pt idx="733">
                  <c:v>10.932</c:v>
                </c:pt>
                <c:pt idx="734">
                  <c:v>10.936</c:v>
                </c:pt>
                <c:pt idx="735">
                  <c:v>10.94</c:v>
                </c:pt>
                <c:pt idx="736">
                  <c:v>10.944000000000001</c:v>
                </c:pt>
                <c:pt idx="737">
                  <c:v>10.948</c:v>
                </c:pt>
                <c:pt idx="738">
                  <c:v>10.952000000000016</c:v>
                </c:pt>
                <c:pt idx="739">
                  <c:v>10.956000000000014</c:v>
                </c:pt>
                <c:pt idx="740">
                  <c:v>10.96</c:v>
                </c:pt>
                <c:pt idx="741">
                  <c:v>10.964</c:v>
                </c:pt>
                <c:pt idx="742">
                  <c:v>10.968</c:v>
                </c:pt>
                <c:pt idx="743">
                  <c:v>10.972000000000014</c:v>
                </c:pt>
                <c:pt idx="744">
                  <c:v>10.976000000000004</c:v>
                </c:pt>
                <c:pt idx="745">
                  <c:v>10.98</c:v>
                </c:pt>
                <c:pt idx="746">
                  <c:v>10.984</c:v>
                </c:pt>
                <c:pt idx="747">
                  <c:v>10.988</c:v>
                </c:pt>
                <c:pt idx="748">
                  <c:v>10.992000000000004</c:v>
                </c:pt>
                <c:pt idx="749">
                  <c:v>10.996</c:v>
                </c:pt>
                <c:pt idx="750">
                  <c:v>11</c:v>
                </c:pt>
                <c:pt idx="751">
                  <c:v>11.004</c:v>
                </c:pt>
                <c:pt idx="752">
                  <c:v>11.008000000000001</c:v>
                </c:pt>
                <c:pt idx="753">
                  <c:v>11.012</c:v>
                </c:pt>
                <c:pt idx="754">
                  <c:v>11.016</c:v>
                </c:pt>
                <c:pt idx="755">
                  <c:v>11.02</c:v>
                </c:pt>
                <c:pt idx="756">
                  <c:v>11.024000000000001</c:v>
                </c:pt>
                <c:pt idx="757">
                  <c:v>11.028</c:v>
                </c:pt>
                <c:pt idx="758">
                  <c:v>11.032</c:v>
                </c:pt>
                <c:pt idx="759">
                  <c:v>11.036</c:v>
                </c:pt>
                <c:pt idx="760">
                  <c:v>11.04</c:v>
                </c:pt>
                <c:pt idx="761">
                  <c:v>11.044</c:v>
                </c:pt>
                <c:pt idx="762">
                  <c:v>11.048</c:v>
                </c:pt>
                <c:pt idx="763">
                  <c:v>11.052000000000014</c:v>
                </c:pt>
                <c:pt idx="764">
                  <c:v>11.056000000000004</c:v>
                </c:pt>
                <c:pt idx="765">
                  <c:v>11.06</c:v>
                </c:pt>
                <c:pt idx="766">
                  <c:v>11.064</c:v>
                </c:pt>
                <c:pt idx="767">
                  <c:v>11.068</c:v>
                </c:pt>
                <c:pt idx="768">
                  <c:v>11.072000000000006</c:v>
                </c:pt>
                <c:pt idx="769">
                  <c:v>11.076000000000002</c:v>
                </c:pt>
                <c:pt idx="770">
                  <c:v>11.08</c:v>
                </c:pt>
                <c:pt idx="771">
                  <c:v>11.084</c:v>
                </c:pt>
                <c:pt idx="772">
                  <c:v>11.088000000000001</c:v>
                </c:pt>
                <c:pt idx="773">
                  <c:v>11.092000000000002</c:v>
                </c:pt>
                <c:pt idx="774">
                  <c:v>11.096</c:v>
                </c:pt>
                <c:pt idx="775">
                  <c:v>11.1</c:v>
                </c:pt>
                <c:pt idx="776">
                  <c:v>11.104000000000001</c:v>
                </c:pt>
                <c:pt idx="777">
                  <c:v>11.108000000000001</c:v>
                </c:pt>
                <c:pt idx="778">
                  <c:v>11.112</c:v>
                </c:pt>
                <c:pt idx="779">
                  <c:v>11.116</c:v>
                </c:pt>
                <c:pt idx="780">
                  <c:v>11.12</c:v>
                </c:pt>
                <c:pt idx="781">
                  <c:v>11.124000000000001</c:v>
                </c:pt>
                <c:pt idx="782">
                  <c:v>11.128</c:v>
                </c:pt>
                <c:pt idx="783">
                  <c:v>11.132</c:v>
                </c:pt>
                <c:pt idx="784">
                  <c:v>11.136000000000001</c:v>
                </c:pt>
                <c:pt idx="785">
                  <c:v>11.14</c:v>
                </c:pt>
                <c:pt idx="786">
                  <c:v>11.144</c:v>
                </c:pt>
                <c:pt idx="787">
                  <c:v>11.148</c:v>
                </c:pt>
                <c:pt idx="788">
                  <c:v>11.152000000000006</c:v>
                </c:pt>
                <c:pt idx="789">
                  <c:v>11.156000000000002</c:v>
                </c:pt>
                <c:pt idx="790">
                  <c:v>11.16</c:v>
                </c:pt>
                <c:pt idx="791">
                  <c:v>11.164</c:v>
                </c:pt>
                <c:pt idx="792">
                  <c:v>11.168000000000001</c:v>
                </c:pt>
                <c:pt idx="793">
                  <c:v>11.172000000000002</c:v>
                </c:pt>
                <c:pt idx="794">
                  <c:v>11.176</c:v>
                </c:pt>
                <c:pt idx="795">
                  <c:v>11.18</c:v>
                </c:pt>
                <c:pt idx="796">
                  <c:v>11.184000000000001</c:v>
                </c:pt>
                <c:pt idx="797">
                  <c:v>11.188000000000001</c:v>
                </c:pt>
                <c:pt idx="798">
                  <c:v>11.192</c:v>
                </c:pt>
                <c:pt idx="799">
                  <c:v>11.196</c:v>
                </c:pt>
                <c:pt idx="800">
                  <c:v>11.2</c:v>
                </c:pt>
                <c:pt idx="801">
                  <c:v>11.204000000000001</c:v>
                </c:pt>
                <c:pt idx="802">
                  <c:v>11.208</c:v>
                </c:pt>
                <c:pt idx="803">
                  <c:v>11.212</c:v>
                </c:pt>
                <c:pt idx="804">
                  <c:v>11.216000000000001</c:v>
                </c:pt>
                <c:pt idx="805">
                  <c:v>11.22</c:v>
                </c:pt>
                <c:pt idx="806">
                  <c:v>11.224</c:v>
                </c:pt>
                <c:pt idx="807">
                  <c:v>11.228</c:v>
                </c:pt>
                <c:pt idx="808">
                  <c:v>11.231999999999999</c:v>
                </c:pt>
                <c:pt idx="809">
                  <c:v>11.236000000000001</c:v>
                </c:pt>
                <c:pt idx="810">
                  <c:v>11.24</c:v>
                </c:pt>
                <c:pt idx="811">
                  <c:v>11.244</c:v>
                </c:pt>
                <c:pt idx="812">
                  <c:v>11.247999999999999</c:v>
                </c:pt>
                <c:pt idx="813">
                  <c:v>11.252000000000002</c:v>
                </c:pt>
                <c:pt idx="814">
                  <c:v>11.256</c:v>
                </c:pt>
                <c:pt idx="815">
                  <c:v>11.26</c:v>
                </c:pt>
                <c:pt idx="816">
                  <c:v>11.264000000000001</c:v>
                </c:pt>
                <c:pt idx="817">
                  <c:v>11.268000000000001</c:v>
                </c:pt>
                <c:pt idx="818">
                  <c:v>11.272</c:v>
                </c:pt>
                <c:pt idx="819">
                  <c:v>11.276</c:v>
                </c:pt>
                <c:pt idx="820">
                  <c:v>11.28</c:v>
                </c:pt>
                <c:pt idx="821">
                  <c:v>11.284000000000001</c:v>
                </c:pt>
                <c:pt idx="822">
                  <c:v>11.288</c:v>
                </c:pt>
                <c:pt idx="823">
                  <c:v>11.292</c:v>
                </c:pt>
                <c:pt idx="824">
                  <c:v>11.296000000000001</c:v>
                </c:pt>
                <c:pt idx="825">
                  <c:v>11.3</c:v>
                </c:pt>
                <c:pt idx="826">
                  <c:v>11.304</c:v>
                </c:pt>
                <c:pt idx="827">
                  <c:v>11.308</c:v>
                </c:pt>
                <c:pt idx="828">
                  <c:v>11.312000000000006</c:v>
                </c:pt>
                <c:pt idx="829">
                  <c:v>11.316000000000004</c:v>
                </c:pt>
                <c:pt idx="830">
                  <c:v>11.32</c:v>
                </c:pt>
                <c:pt idx="831">
                  <c:v>11.324</c:v>
                </c:pt>
                <c:pt idx="832">
                  <c:v>11.328000000000001</c:v>
                </c:pt>
                <c:pt idx="833">
                  <c:v>11.332000000000004</c:v>
                </c:pt>
                <c:pt idx="834">
                  <c:v>11.336</c:v>
                </c:pt>
                <c:pt idx="835">
                  <c:v>11.34</c:v>
                </c:pt>
                <c:pt idx="836">
                  <c:v>11.344000000000001</c:v>
                </c:pt>
                <c:pt idx="837">
                  <c:v>11.348000000000001</c:v>
                </c:pt>
                <c:pt idx="838">
                  <c:v>11.352000000000018</c:v>
                </c:pt>
                <c:pt idx="839">
                  <c:v>11.356000000000016</c:v>
                </c:pt>
                <c:pt idx="840">
                  <c:v>11.360000000000014</c:v>
                </c:pt>
                <c:pt idx="841">
                  <c:v>11.364000000000004</c:v>
                </c:pt>
                <c:pt idx="842">
                  <c:v>11.368</c:v>
                </c:pt>
                <c:pt idx="843">
                  <c:v>11.372000000000016</c:v>
                </c:pt>
                <c:pt idx="844">
                  <c:v>11.376000000000015</c:v>
                </c:pt>
                <c:pt idx="845">
                  <c:v>11.38</c:v>
                </c:pt>
                <c:pt idx="846">
                  <c:v>11.384</c:v>
                </c:pt>
                <c:pt idx="847">
                  <c:v>11.388</c:v>
                </c:pt>
                <c:pt idx="848">
                  <c:v>11.392000000000014</c:v>
                </c:pt>
                <c:pt idx="849">
                  <c:v>11.396000000000004</c:v>
                </c:pt>
                <c:pt idx="850">
                  <c:v>11.4</c:v>
                </c:pt>
                <c:pt idx="851">
                  <c:v>11.404</c:v>
                </c:pt>
                <c:pt idx="852">
                  <c:v>11.408000000000001</c:v>
                </c:pt>
                <c:pt idx="853">
                  <c:v>11.412000000000004</c:v>
                </c:pt>
                <c:pt idx="854">
                  <c:v>11.416</c:v>
                </c:pt>
                <c:pt idx="855">
                  <c:v>11.42</c:v>
                </c:pt>
                <c:pt idx="856">
                  <c:v>11.424000000000001</c:v>
                </c:pt>
                <c:pt idx="857">
                  <c:v>11.428000000000001</c:v>
                </c:pt>
                <c:pt idx="858">
                  <c:v>11.432</c:v>
                </c:pt>
                <c:pt idx="859">
                  <c:v>11.436</c:v>
                </c:pt>
                <c:pt idx="860">
                  <c:v>11.44</c:v>
                </c:pt>
                <c:pt idx="861">
                  <c:v>11.444000000000001</c:v>
                </c:pt>
                <c:pt idx="862">
                  <c:v>11.448</c:v>
                </c:pt>
                <c:pt idx="863">
                  <c:v>11.452000000000016</c:v>
                </c:pt>
                <c:pt idx="864">
                  <c:v>11.456000000000014</c:v>
                </c:pt>
                <c:pt idx="865">
                  <c:v>11.46</c:v>
                </c:pt>
                <c:pt idx="866">
                  <c:v>11.464</c:v>
                </c:pt>
                <c:pt idx="867">
                  <c:v>11.468</c:v>
                </c:pt>
                <c:pt idx="868">
                  <c:v>11.472000000000014</c:v>
                </c:pt>
                <c:pt idx="869">
                  <c:v>11.476000000000004</c:v>
                </c:pt>
                <c:pt idx="870">
                  <c:v>11.48</c:v>
                </c:pt>
                <c:pt idx="871">
                  <c:v>11.484</c:v>
                </c:pt>
                <c:pt idx="872">
                  <c:v>11.488</c:v>
                </c:pt>
                <c:pt idx="873">
                  <c:v>11.492000000000004</c:v>
                </c:pt>
                <c:pt idx="874">
                  <c:v>11.496</c:v>
                </c:pt>
                <c:pt idx="875">
                  <c:v>11.5</c:v>
                </c:pt>
                <c:pt idx="876">
                  <c:v>11.504</c:v>
                </c:pt>
                <c:pt idx="877">
                  <c:v>11.508000000000001</c:v>
                </c:pt>
                <c:pt idx="878">
                  <c:v>11.512</c:v>
                </c:pt>
                <c:pt idx="879">
                  <c:v>11.516</c:v>
                </c:pt>
                <c:pt idx="880">
                  <c:v>11.52</c:v>
                </c:pt>
                <c:pt idx="881">
                  <c:v>11.524000000000001</c:v>
                </c:pt>
                <c:pt idx="882">
                  <c:v>11.528</c:v>
                </c:pt>
                <c:pt idx="883">
                  <c:v>11.532</c:v>
                </c:pt>
                <c:pt idx="884">
                  <c:v>11.536</c:v>
                </c:pt>
                <c:pt idx="885">
                  <c:v>11.54</c:v>
                </c:pt>
                <c:pt idx="886">
                  <c:v>11.544</c:v>
                </c:pt>
                <c:pt idx="887">
                  <c:v>11.548</c:v>
                </c:pt>
                <c:pt idx="888">
                  <c:v>11.552000000000014</c:v>
                </c:pt>
                <c:pt idx="889">
                  <c:v>11.556000000000004</c:v>
                </c:pt>
                <c:pt idx="890">
                  <c:v>11.56</c:v>
                </c:pt>
                <c:pt idx="891">
                  <c:v>11.564</c:v>
                </c:pt>
                <c:pt idx="892">
                  <c:v>11.568</c:v>
                </c:pt>
                <c:pt idx="893">
                  <c:v>11.572000000000006</c:v>
                </c:pt>
                <c:pt idx="894">
                  <c:v>11.576000000000002</c:v>
                </c:pt>
                <c:pt idx="895">
                  <c:v>11.58</c:v>
                </c:pt>
                <c:pt idx="896">
                  <c:v>11.584</c:v>
                </c:pt>
                <c:pt idx="897">
                  <c:v>11.588000000000001</c:v>
                </c:pt>
                <c:pt idx="898">
                  <c:v>11.592000000000002</c:v>
                </c:pt>
                <c:pt idx="899">
                  <c:v>11.596</c:v>
                </c:pt>
                <c:pt idx="900">
                  <c:v>11.6</c:v>
                </c:pt>
                <c:pt idx="901">
                  <c:v>11.604000000000001</c:v>
                </c:pt>
                <c:pt idx="902">
                  <c:v>11.608000000000001</c:v>
                </c:pt>
                <c:pt idx="903">
                  <c:v>11.612</c:v>
                </c:pt>
                <c:pt idx="904">
                  <c:v>11.616</c:v>
                </c:pt>
                <c:pt idx="905">
                  <c:v>11.62</c:v>
                </c:pt>
                <c:pt idx="906">
                  <c:v>11.624000000000001</c:v>
                </c:pt>
                <c:pt idx="907">
                  <c:v>11.628</c:v>
                </c:pt>
                <c:pt idx="908">
                  <c:v>11.632</c:v>
                </c:pt>
                <c:pt idx="909">
                  <c:v>11.636000000000001</c:v>
                </c:pt>
                <c:pt idx="910">
                  <c:v>11.64</c:v>
                </c:pt>
                <c:pt idx="911">
                  <c:v>11.644</c:v>
                </c:pt>
                <c:pt idx="912">
                  <c:v>11.648</c:v>
                </c:pt>
                <c:pt idx="913">
                  <c:v>11.652000000000006</c:v>
                </c:pt>
                <c:pt idx="914">
                  <c:v>11.656000000000002</c:v>
                </c:pt>
                <c:pt idx="915">
                  <c:v>11.66</c:v>
                </c:pt>
                <c:pt idx="916">
                  <c:v>11.664</c:v>
                </c:pt>
                <c:pt idx="917">
                  <c:v>11.668000000000001</c:v>
                </c:pt>
                <c:pt idx="918">
                  <c:v>11.672000000000002</c:v>
                </c:pt>
                <c:pt idx="919">
                  <c:v>11.676</c:v>
                </c:pt>
                <c:pt idx="920">
                  <c:v>11.68</c:v>
                </c:pt>
                <c:pt idx="921">
                  <c:v>11.684000000000001</c:v>
                </c:pt>
                <c:pt idx="922">
                  <c:v>11.688000000000001</c:v>
                </c:pt>
                <c:pt idx="923">
                  <c:v>11.692</c:v>
                </c:pt>
                <c:pt idx="924">
                  <c:v>11.696</c:v>
                </c:pt>
                <c:pt idx="925">
                  <c:v>11.7</c:v>
                </c:pt>
                <c:pt idx="926">
                  <c:v>11.704000000000001</c:v>
                </c:pt>
                <c:pt idx="927">
                  <c:v>11.708</c:v>
                </c:pt>
                <c:pt idx="928">
                  <c:v>11.712</c:v>
                </c:pt>
                <c:pt idx="929">
                  <c:v>11.716000000000001</c:v>
                </c:pt>
                <c:pt idx="930">
                  <c:v>11.72</c:v>
                </c:pt>
                <c:pt idx="931">
                  <c:v>11.724</c:v>
                </c:pt>
                <c:pt idx="932">
                  <c:v>11.728</c:v>
                </c:pt>
                <c:pt idx="933">
                  <c:v>11.731999999999999</c:v>
                </c:pt>
                <c:pt idx="934">
                  <c:v>11.736000000000001</c:v>
                </c:pt>
                <c:pt idx="935">
                  <c:v>11.74</c:v>
                </c:pt>
                <c:pt idx="936">
                  <c:v>11.744</c:v>
                </c:pt>
                <c:pt idx="937">
                  <c:v>11.747999999999999</c:v>
                </c:pt>
                <c:pt idx="938">
                  <c:v>11.752000000000002</c:v>
                </c:pt>
                <c:pt idx="939">
                  <c:v>11.756</c:v>
                </c:pt>
                <c:pt idx="940">
                  <c:v>11.76</c:v>
                </c:pt>
                <c:pt idx="941">
                  <c:v>11.764000000000001</c:v>
                </c:pt>
                <c:pt idx="942">
                  <c:v>11.768000000000001</c:v>
                </c:pt>
                <c:pt idx="943">
                  <c:v>11.772</c:v>
                </c:pt>
                <c:pt idx="944">
                  <c:v>11.776</c:v>
                </c:pt>
                <c:pt idx="945">
                  <c:v>11.78</c:v>
                </c:pt>
                <c:pt idx="946">
                  <c:v>11.784000000000001</c:v>
                </c:pt>
                <c:pt idx="947">
                  <c:v>11.788</c:v>
                </c:pt>
                <c:pt idx="948">
                  <c:v>11.792</c:v>
                </c:pt>
                <c:pt idx="949">
                  <c:v>11.796000000000001</c:v>
                </c:pt>
                <c:pt idx="950">
                  <c:v>11.8</c:v>
                </c:pt>
                <c:pt idx="951">
                  <c:v>11.804</c:v>
                </c:pt>
                <c:pt idx="952">
                  <c:v>11.808</c:v>
                </c:pt>
                <c:pt idx="953">
                  <c:v>11.812000000000006</c:v>
                </c:pt>
                <c:pt idx="954">
                  <c:v>11.816000000000004</c:v>
                </c:pt>
                <c:pt idx="955">
                  <c:v>11.82</c:v>
                </c:pt>
                <c:pt idx="956">
                  <c:v>11.824</c:v>
                </c:pt>
                <c:pt idx="957">
                  <c:v>11.828000000000001</c:v>
                </c:pt>
                <c:pt idx="958">
                  <c:v>11.832000000000004</c:v>
                </c:pt>
                <c:pt idx="959">
                  <c:v>11.836</c:v>
                </c:pt>
                <c:pt idx="960">
                  <c:v>11.84</c:v>
                </c:pt>
                <c:pt idx="961">
                  <c:v>11.844000000000001</c:v>
                </c:pt>
                <c:pt idx="962">
                  <c:v>11.848000000000001</c:v>
                </c:pt>
                <c:pt idx="963">
                  <c:v>11.852000000000018</c:v>
                </c:pt>
                <c:pt idx="964">
                  <c:v>11.856000000000016</c:v>
                </c:pt>
                <c:pt idx="965">
                  <c:v>11.860000000000014</c:v>
                </c:pt>
                <c:pt idx="966">
                  <c:v>11.864000000000004</c:v>
                </c:pt>
                <c:pt idx="967">
                  <c:v>11.868</c:v>
                </c:pt>
                <c:pt idx="968">
                  <c:v>11.872000000000016</c:v>
                </c:pt>
                <c:pt idx="969">
                  <c:v>11.876000000000015</c:v>
                </c:pt>
                <c:pt idx="970">
                  <c:v>11.88</c:v>
                </c:pt>
                <c:pt idx="971">
                  <c:v>11.884</c:v>
                </c:pt>
                <c:pt idx="972">
                  <c:v>11.888</c:v>
                </c:pt>
                <c:pt idx="973">
                  <c:v>11.892000000000014</c:v>
                </c:pt>
                <c:pt idx="974">
                  <c:v>11.896000000000004</c:v>
                </c:pt>
                <c:pt idx="975">
                  <c:v>11.9</c:v>
                </c:pt>
                <c:pt idx="976">
                  <c:v>11.904</c:v>
                </c:pt>
                <c:pt idx="977">
                  <c:v>11.908000000000001</c:v>
                </c:pt>
                <c:pt idx="978">
                  <c:v>11.912000000000004</c:v>
                </c:pt>
                <c:pt idx="979">
                  <c:v>11.916</c:v>
                </c:pt>
                <c:pt idx="980">
                  <c:v>11.92</c:v>
                </c:pt>
                <c:pt idx="981">
                  <c:v>11.924000000000001</c:v>
                </c:pt>
                <c:pt idx="982">
                  <c:v>11.928000000000001</c:v>
                </c:pt>
                <c:pt idx="983">
                  <c:v>11.932</c:v>
                </c:pt>
                <c:pt idx="984">
                  <c:v>11.936</c:v>
                </c:pt>
                <c:pt idx="985">
                  <c:v>11.94</c:v>
                </c:pt>
                <c:pt idx="986">
                  <c:v>11.944000000000001</c:v>
                </c:pt>
                <c:pt idx="987">
                  <c:v>11.948</c:v>
                </c:pt>
                <c:pt idx="988">
                  <c:v>11.952000000000016</c:v>
                </c:pt>
                <c:pt idx="989">
                  <c:v>11.956000000000014</c:v>
                </c:pt>
                <c:pt idx="990">
                  <c:v>11.96</c:v>
                </c:pt>
                <c:pt idx="991">
                  <c:v>11.964</c:v>
                </c:pt>
                <c:pt idx="992">
                  <c:v>11.968</c:v>
                </c:pt>
                <c:pt idx="993">
                  <c:v>11.972000000000014</c:v>
                </c:pt>
                <c:pt idx="994">
                  <c:v>11.976000000000004</c:v>
                </c:pt>
                <c:pt idx="995">
                  <c:v>11.98</c:v>
                </c:pt>
                <c:pt idx="996">
                  <c:v>11.984</c:v>
                </c:pt>
                <c:pt idx="997">
                  <c:v>11.988</c:v>
                </c:pt>
                <c:pt idx="998">
                  <c:v>11.992000000000004</c:v>
                </c:pt>
                <c:pt idx="999">
                  <c:v>11.996</c:v>
                </c:pt>
                <c:pt idx="1000">
                  <c:v>12</c:v>
                </c:pt>
              </c:numCache>
            </c:numRef>
          </c:xVal>
          <c:yVal>
            <c:numRef>
              <c:f>Sheet1!$V$3:$V$1003</c:f>
              <c:numCache>
                <c:formatCode>General</c:formatCode>
                <c:ptCount val="1001"/>
                <c:pt idx="0">
                  <c:v>-49.381140000000002</c:v>
                </c:pt>
                <c:pt idx="1">
                  <c:v>-51.085460000000005</c:v>
                </c:pt>
                <c:pt idx="2">
                  <c:v>-49.263210000000058</c:v>
                </c:pt>
                <c:pt idx="3">
                  <c:v>-48.707410000000003</c:v>
                </c:pt>
                <c:pt idx="4">
                  <c:v>-50.426400000000001</c:v>
                </c:pt>
                <c:pt idx="5">
                  <c:v>-50.987809999999996</c:v>
                </c:pt>
                <c:pt idx="6">
                  <c:v>-49.116370000000003</c:v>
                </c:pt>
                <c:pt idx="7">
                  <c:v>-48.9754</c:v>
                </c:pt>
                <c:pt idx="8">
                  <c:v>-50.907409999999999</c:v>
                </c:pt>
                <c:pt idx="9">
                  <c:v>-50.792340000000074</c:v>
                </c:pt>
                <c:pt idx="10">
                  <c:v>-48.675090000000012</c:v>
                </c:pt>
                <c:pt idx="11">
                  <c:v>-48.799470000000056</c:v>
                </c:pt>
                <c:pt idx="12">
                  <c:v>-51.174220000000005</c:v>
                </c:pt>
                <c:pt idx="13">
                  <c:v>-50.413310000000003</c:v>
                </c:pt>
                <c:pt idx="14">
                  <c:v>-47.813209999999998</c:v>
                </c:pt>
                <c:pt idx="15">
                  <c:v>-48.11795</c:v>
                </c:pt>
                <c:pt idx="16">
                  <c:v>-51.322700000000012</c:v>
                </c:pt>
                <c:pt idx="17">
                  <c:v>-49.506460000000004</c:v>
                </c:pt>
                <c:pt idx="18">
                  <c:v>-45.9756</c:v>
                </c:pt>
                <c:pt idx="19">
                  <c:v>-46.28998</c:v>
                </c:pt>
                <c:pt idx="20">
                  <c:v>-51.336980000000004</c:v>
                </c:pt>
                <c:pt idx="21">
                  <c:v>-46.147740000000006</c:v>
                </c:pt>
                <c:pt idx="22">
                  <c:v>-39.991869999999999</c:v>
                </c:pt>
                <c:pt idx="23">
                  <c:v>-37.418190000000003</c:v>
                </c:pt>
                <c:pt idx="24">
                  <c:v>-37.267070000000011</c:v>
                </c:pt>
                <c:pt idx="25">
                  <c:v>-39.425770000000057</c:v>
                </c:pt>
                <c:pt idx="26">
                  <c:v>-44.77948</c:v>
                </c:pt>
                <c:pt idx="27">
                  <c:v>-57.552410000000002</c:v>
                </c:pt>
                <c:pt idx="28">
                  <c:v>-52.033470000000001</c:v>
                </c:pt>
                <c:pt idx="29">
                  <c:v>-50.667270000000002</c:v>
                </c:pt>
                <c:pt idx="30">
                  <c:v>-56.994140000000002</c:v>
                </c:pt>
                <c:pt idx="31">
                  <c:v>-59.431530000000002</c:v>
                </c:pt>
                <c:pt idx="32">
                  <c:v>-51.97719</c:v>
                </c:pt>
                <c:pt idx="33">
                  <c:v>-51.847969999999997</c:v>
                </c:pt>
                <c:pt idx="34">
                  <c:v>-56.44838</c:v>
                </c:pt>
                <c:pt idx="35">
                  <c:v>-56.083970000000001</c:v>
                </c:pt>
                <c:pt idx="36">
                  <c:v>-52</c:v>
                </c:pt>
                <c:pt idx="37">
                  <c:v>-52.063330000000057</c:v>
                </c:pt>
                <c:pt idx="38">
                  <c:v>-55.228110000000122</c:v>
                </c:pt>
                <c:pt idx="39">
                  <c:v>-54.872460000000004</c:v>
                </c:pt>
                <c:pt idx="40">
                  <c:v>-52.039460000000005</c:v>
                </c:pt>
                <c:pt idx="41">
                  <c:v>-52.119950000000003</c:v>
                </c:pt>
                <c:pt idx="42">
                  <c:v>-54.500260000000004</c:v>
                </c:pt>
                <c:pt idx="43">
                  <c:v>-54.268130000000113</c:v>
                </c:pt>
                <c:pt idx="44">
                  <c:v>-52.084400000000002</c:v>
                </c:pt>
                <c:pt idx="45">
                  <c:v>-52.142730000000057</c:v>
                </c:pt>
                <c:pt idx="46">
                  <c:v>-54.051929999999999</c:v>
                </c:pt>
                <c:pt idx="47">
                  <c:v>-53.919849999999997</c:v>
                </c:pt>
                <c:pt idx="48">
                  <c:v>-52.131710000000012</c:v>
                </c:pt>
                <c:pt idx="49">
                  <c:v>-52.159150000000011</c:v>
                </c:pt>
                <c:pt idx="50">
                  <c:v>-53.759930000000011</c:v>
                </c:pt>
                <c:pt idx="51">
                  <c:v>-53.704440000000005</c:v>
                </c:pt>
                <c:pt idx="52">
                  <c:v>-52.180580000000006</c:v>
                </c:pt>
                <c:pt idx="53">
                  <c:v>-52.176070000000003</c:v>
                </c:pt>
                <c:pt idx="54">
                  <c:v>-53.561500000000002</c:v>
                </c:pt>
                <c:pt idx="55">
                  <c:v>-53.566710000000057</c:v>
                </c:pt>
                <c:pt idx="56">
                  <c:v>-52.230670000000003</c:v>
                </c:pt>
                <c:pt idx="57">
                  <c:v>-52.195400000000063</c:v>
                </c:pt>
                <c:pt idx="58">
                  <c:v>-53.423340000000003</c:v>
                </c:pt>
                <c:pt idx="59">
                  <c:v>-53.478500000000011</c:v>
                </c:pt>
                <c:pt idx="60">
                  <c:v>-52.281350000000003</c:v>
                </c:pt>
                <c:pt idx="61">
                  <c:v>-52.216510000000056</c:v>
                </c:pt>
                <c:pt idx="62">
                  <c:v>-53.325150000000058</c:v>
                </c:pt>
                <c:pt idx="63">
                  <c:v>-53.423740000000002</c:v>
                </c:pt>
                <c:pt idx="64">
                  <c:v>-52.332700000000003</c:v>
                </c:pt>
                <c:pt idx="65">
                  <c:v>-52.239090000000012</c:v>
                </c:pt>
                <c:pt idx="66">
                  <c:v>-53.254570000000001</c:v>
                </c:pt>
                <c:pt idx="67">
                  <c:v>-53.392530000000058</c:v>
                </c:pt>
                <c:pt idx="68">
                  <c:v>-52.384659999999997</c:v>
                </c:pt>
                <c:pt idx="69">
                  <c:v>-52.262600000000013</c:v>
                </c:pt>
                <c:pt idx="70">
                  <c:v>-53.20326</c:v>
                </c:pt>
                <c:pt idx="71">
                  <c:v>-53.377929999999999</c:v>
                </c:pt>
                <c:pt idx="72">
                  <c:v>-52.436710000000012</c:v>
                </c:pt>
                <c:pt idx="73">
                  <c:v>-52.286070000000002</c:v>
                </c:pt>
                <c:pt idx="74">
                  <c:v>-53.165230000000065</c:v>
                </c:pt>
                <c:pt idx="75">
                  <c:v>-53.375590000000003</c:v>
                </c:pt>
                <c:pt idx="76">
                  <c:v>-52.489200000000004</c:v>
                </c:pt>
                <c:pt idx="77">
                  <c:v>-52.309310000000011</c:v>
                </c:pt>
                <c:pt idx="78">
                  <c:v>-53.136160000000011</c:v>
                </c:pt>
                <c:pt idx="79">
                  <c:v>-53.381769999999996</c:v>
                </c:pt>
                <c:pt idx="80">
                  <c:v>-52.541980000000002</c:v>
                </c:pt>
                <c:pt idx="81">
                  <c:v>-52.331989999999998</c:v>
                </c:pt>
                <c:pt idx="82">
                  <c:v>-53.112750000000013</c:v>
                </c:pt>
                <c:pt idx="83">
                  <c:v>-53.393770000000011</c:v>
                </c:pt>
                <c:pt idx="84">
                  <c:v>-52.595430000000057</c:v>
                </c:pt>
                <c:pt idx="85">
                  <c:v>-52.354429999999994</c:v>
                </c:pt>
                <c:pt idx="86">
                  <c:v>-53.092780000000012</c:v>
                </c:pt>
                <c:pt idx="87">
                  <c:v>-53.409770000000002</c:v>
                </c:pt>
                <c:pt idx="88">
                  <c:v>-52.650940000000006</c:v>
                </c:pt>
                <c:pt idx="89">
                  <c:v>-52.378170000000011</c:v>
                </c:pt>
                <c:pt idx="90">
                  <c:v>-53.074829999999999</c:v>
                </c:pt>
                <c:pt idx="91">
                  <c:v>-53.427800000000005</c:v>
                </c:pt>
                <c:pt idx="92">
                  <c:v>-52.710310000000057</c:v>
                </c:pt>
                <c:pt idx="93">
                  <c:v>-52.405950000000011</c:v>
                </c:pt>
                <c:pt idx="94">
                  <c:v>-53.05836</c:v>
                </c:pt>
                <c:pt idx="95">
                  <c:v>-53.446429999999999</c:v>
                </c:pt>
                <c:pt idx="96">
                  <c:v>-52.778280000000002</c:v>
                </c:pt>
                <c:pt idx="97">
                  <c:v>-52.445270000000001</c:v>
                </c:pt>
                <c:pt idx="98">
                  <c:v>-53.045910000000013</c:v>
                </c:pt>
                <c:pt idx="99">
                  <c:v>-53.464840000000002</c:v>
                </c:pt>
                <c:pt idx="100">
                  <c:v>-52.864689999999996</c:v>
                </c:pt>
                <c:pt idx="101">
                  <c:v>-52.51249</c:v>
                </c:pt>
                <c:pt idx="102">
                  <c:v>-53.044150000000002</c:v>
                </c:pt>
                <c:pt idx="103">
                  <c:v>-53.481899999999996</c:v>
                </c:pt>
                <c:pt idx="104">
                  <c:v>-52.995580000000011</c:v>
                </c:pt>
                <c:pt idx="105">
                  <c:v>-52.65569</c:v>
                </c:pt>
                <c:pt idx="106">
                  <c:v>-53.077829999999999</c:v>
                </c:pt>
                <c:pt idx="107">
                  <c:v>-53.497330000000012</c:v>
                </c:pt>
                <c:pt idx="108">
                  <c:v>-53.258900000000011</c:v>
                </c:pt>
                <c:pt idx="109">
                  <c:v>-53.063650000000003</c:v>
                </c:pt>
                <c:pt idx="110">
                  <c:v>-53.254520000000007</c:v>
                </c:pt>
                <c:pt idx="111">
                  <c:v>-53.513860000000001</c:v>
                </c:pt>
                <c:pt idx="112">
                  <c:v>-54.255100000000013</c:v>
                </c:pt>
                <c:pt idx="113">
                  <c:v>-55.846780000000003</c:v>
                </c:pt>
                <c:pt idx="114">
                  <c:v>-54.586170000000003</c:v>
                </c:pt>
                <c:pt idx="115">
                  <c:v>-50.810679999999998</c:v>
                </c:pt>
                <c:pt idx="116">
                  <c:v>-48.746690000000001</c:v>
                </c:pt>
                <c:pt idx="117">
                  <c:v>-48.963460000000005</c:v>
                </c:pt>
                <c:pt idx="118">
                  <c:v>-51.368840000000006</c:v>
                </c:pt>
                <c:pt idx="119">
                  <c:v>-53.492080000000001</c:v>
                </c:pt>
                <c:pt idx="120">
                  <c:v>-51.628640000000011</c:v>
                </c:pt>
                <c:pt idx="121">
                  <c:v>-50.534310000000012</c:v>
                </c:pt>
                <c:pt idx="122">
                  <c:v>-51.797230000000013</c:v>
                </c:pt>
                <c:pt idx="123">
                  <c:v>-53.491390000000003</c:v>
                </c:pt>
                <c:pt idx="124">
                  <c:v>-51.977260000000001</c:v>
                </c:pt>
                <c:pt idx="125">
                  <c:v>-50.726940000000013</c:v>
                </c:pt>
                <c:pt idx="126">
                  <c:v>-51.73853000000009</c:v>
                </c:pt>
                <c:pt idx="127">
                  <c:v>-53.476040000000005</c:v>
                </c:pt>
                <c:pt idx="128">
                  <c:v>-52.066600000000001</c:v>
                </c:pt>
                <c:pt idx="129">
                  <c:v>-50.632740000000013</c:v>
                </c:pt>
                <c:pt idx="130">
                  <c:v>-51.517439999999993</c:v>
                </c:pt>
                <c:pt idx="131">
                  <c:v>-53.445</c:v>
                </c:pt>
                <c:pt idx="132">
                  <c:v>-52.045450000000002</c:v>
                </c:pt>
                <c:pt idx="133">
                  <c:v>-50.354709999999997</c:v>
                </c:pt>
                <c:pt idx="134">
                  <c:v>-51.144089999999998</c:v>
                </c:pt>
                <c:pt idx="135">
                  <c:v>-53.389120000000005</c:v>
                </c:pt>
                <c:pt idx="136">
                  <c:v>-51.922030000000056</c:v>
                </c:pt>
                <c:pt idx="137">
                  <c:v>-49.855029999999999</c:v>
                </c:pt>
                <c:pt idx="138">
                  <c:v>-50.5443</c:v>
                </c:pt>
                <c:pt idx="139">
                  <c:v>-53.285560000000011</c:v>
                </c:pt>
                <c:pt idx="140">
                  <c:v>-51.626660000000001</c:v>
                </c:pt>
                <c:pt idx="141">
                  <c:v>-48.965340000000012</c:v>
                </c:pt>
                <c:pt idx="142">
                  <c:v>-49.50356</c:v>
                </c:pt>
                <c:pt idx="143">
                  <c:v>-53.065210000000057</c:v>
                </c:pt>
                <c:pt idx="144">
                  <c:v>-50.881579999999992</c:v>
                </c:pt>
                <c:pt idx="145">
                  <c:v>-47.141210000000001</c:v>
                </c:pt>
                <c:pt idx="146">
                  <c:v>-47.302100000000003</c:v>
                </c:pt>
                <c:pt idx="147">
                  <c:v>-52.393170000000012</c:v>
                </c:pt>
                <c:pt idx="148">
                  <c:v>-48.100510000000057</c:v>
                </c:pt>
                <c:pt idx="149">
                  <c:v>-41.497050000000002</c:v>
                </c:pt>
                <c:pt idx="150">
                  <c:v>-38.634050000000002</c:v>
                </c:pt>
                <c:pt idx="151">
                  <c:v>-38.17118</c:v>
                </c:pt>
                <c:pt idx="152">
                  <c:v>-39.865520000000011</c:v>
                </c:pt>
                <c:pt idx="153">
                  <c:v>-44.245380000000011</c:v>
                </c:pt>
                <c:pt idx="154">
                  <c:v>-53.55753</c:v>
                </c:pt>
                <c:pt idx="155">
                  <c:v>-55.047689999999996</c:v>
                </c:pt>
                <c:pt idx="156">
                  <c:v>-52.220590000000065</c:v>
                </c:pt>
                <c:pt idx="157">
                  <c:v>-56.784030000000001</c:v>
                </c:pt>
                <c:pt idx="158">
                  <c:v>-66.786670000000001</c:v>
                </c:pt>
                <c:pt idx="159">
                  <c:v>-54.486280000000001</c:v>
                </c:pt>
                <c:pt idx="160">
                  <c:v>-53.141110000000012</c:v>
                </c:pt>
                <c:pt idx="161">
                  <c:v>-56.976220000000005</c:v>
                </c:pt>
                <c:pt idx="162">
                  <c:v>-59.65954</c:v>
                </c:pt>
                <c:pt idx="163">
                  <c:v>-54.28349</c:v>
                </c:pt>
                <c:pt idx="164">
                  <c:v>-53.249570000000013</c:v>
                </c:pt>
                <c:pt idx="165">
                  <c:v>-55.918849999999999</c:v>
                </c:pt>
                <c:pt idx="166">
                  <c:v>-57.554940000000002</c:v>
                </c:pt>
                <c:pt idx="167">
                  <c:v>-54.187600000000003</c:v>
                </c:pt>
                <c:pt idx="168">
                  <c:v>-53.253810000000001</c:v>
                </c:pt>
                <c:pt idx="169">
                  <c:v>-55.210050000000003</c:v>
                </c:pt>
                <c:pt idx="170">
                  <c:v>-56.528410000000065</c:v>
                </c:pt>
                <c:pt idx="171">
                  <c:v>-54.136890000000001</c:v>
                </c:pt>
                <c:pt idx="172">
                  <c:v>-53.244580000000006</c:v>
                </c:pt>
                <c:pt idx="173">
                  <c:v>-54.743870000000001</c:v>
                </c:pt>
                <c:pt idx="174">
                  <c:v>-55.915610000000001</c:v>
                </c:pt>
                <c:pt idx="175">
                  <c:v>-54.109740000000002</c:v>
                </c:pt>
                <c:pt idx="176">
                  <c:v>-53.237640000000006</c:v>
                </c:pt>
                <c:pt idx="177">
                  <c:v>-54.419449999999998</c:v>
                </c:pt>
                <c:pt idx="178">
                  <c:v>-55.505860000000006</c:v>
                </c:pt>
                <c:pt idx="179">
                  <c:v>-54.097120000000011</c:v>
                </c:pt>
                <c:pt idx="180">
                  <c:v>-53.236730000000065</c:v>
                </c:pt>
                <c:pt idx="181">
                  <c:v>-54.183080000000004</c:v>
                </c:pt>
                <c:pt idx="182">
                  <c:v>-55.211320000000001</c:v>
                </c:pt>
                <c:pt idx="183">
                  <c:v>-54.093590000000013</c:v>
                </c:pt>
                <c:pt idx="184">
                  <c:v>-53.241200000000006</c:v>
                </c:pt>
                <c:pt idx="185">
                  <c:v>-54.003880000000002</c:v>
                </c:pt>
                <c:pt idx="186">
                  <c:v>-54.98874</c:v>
                </c:pt>
                <c:pt idx="187">
                  <c:v>-54.09704</c:v>
                </c:pt>
                <c:pt idx="188">
                  <c:v>-53.250950000000003</c:v>
                </c:pt>
                <c:pt idx="189">
                  <c:v>-53.864040000000003</c:v>
                </c:pt>
                <c:pt idx="190">
                  <c:v>-54.81373</c:v>
                </c:pt>
                <c:pt idx="191">
                  <c:v>-54.105550000000065</c:v>
                </c:pt>
                <c:pt idx="192">
                  <c:v>-53.265330000000098</c:v>
                </c:pt>
                <c:pt idx="193">
                  <c:v>-53.752380000000002</c:v>
                </c:pt>
                <c:pt idx="194">
                  <c:v>-54.671610000000001</c:v>
                </c:pt>
                <c:pt idx="195">
                  <c:v>-54.117440000000002</c:v>
                </c:pt>
                <c:pt idx="196">
                  <c:v>-53.283240000000006</c:v>
                </c:pt>
                <c:pt idx="197">
                  <c:v>-53.661280000000005</c:v>
                </c:pt>
                <c:pt idx="198">
                  <c:v>-54.553560000000004</c:v>
                </c:pt>
                <c:pt idx="199">
                  <c:v>-54.132800000000003</c:v>
                </c:pt>
                <c:pt idx="200">
                  <c:v>-53.304859999999998</c:v>
                </c:pt>
                <c:pt idx="201">
                  <c:v>-53.585640000000005</c:v>
                </c:pt>
                <c:pt idx="202">
                  <c:v>-54.45232</c:v>
                </c:pt>
                <c:pt idx="203">
                  <c:v>-54.149880000000003</c:v>
                </c:pt>
                <c:pt idx="204">
                  <c:v>-53.329210000000003</c:v>
                </c:pt>
                <c:pt idx="205">
                  <c:v>-53.521790000000003</c:v>
                </c:pt>
                <c:pt idx="206">
                  <c:v>-54.363940000000007</c:v>
                </c:pt>
                <c:pt idx="207">
                  <c:v>-54.168650000000056</c:v>
                </c:pt>
                <c:pt idx="208">
                  <c:v>-53.355980000000002</c:v>
                </c:pt>
                <c:pt idx="209">
                  <c:v>-53.466460000000005</c:v>
                </c:pt>
                <c:pt idx="210">
                  <c:v>-54.284230000000001</c:v>
                </c:pt>
                <c:pt idx="211">
                  <c:v>-54.188340000000011</c:v>
                </c:pt>
                <c:pt idx="212">
                  <c:v>-53.38503</c:v>
                </c:pt>
                <c:pt idx="213">
                  <c:v>-53.417520000000003</c:v>
                </c:pt>
                <c:pt idx="214">
                  <c:v>-54.210120000000003</c:v>
                </c:pt>
                <c:pt idx="215">
                  <c:v>-54.208070000000056</c:v>
                </c:pt>
                <c:pt idx="216">
                  <c:v>-53.415990000000001</c:v>
                </c:pt>
                <c:pt idx="217">
                  <c:v>-53.373069999999998</c:v>
                </c:pt>
                <c:pt idx="218">
                  <c:v>-54.139090000000003</c:v>
                </c:pt>
                <c:pt idx="219">
                  <c:v>-54.22728</c:v>
                </c:pt>
                <c:pt idx="220">
                  <c:v>-53.448530000000012</c:v>
                </c:pt>
                <c:pt idx="221">
                  <c:v>-53.330560000000006</c:v>
                </c:pt>
                <c:pt idx="222">
                  <c:v>-54.067320000000002</c:v>
                </c:pt>
                <c:pt idx="223">
                  <c:v>-54.244930000000011</c:v>
                </c:pt>
                <c:pt idx="224">
                  <c:v>-53.483540000000005</c:v>
                </c:pt>
                <c:pt idx="225">
                  <c:v>-53.288970000000013</c:v>
                </c:pt>
                <c:pt idx="226">
                  <c:v>-53.991260000000004</c:v>
                </c:pt>
                <c:pt idx="227">
                  <c:v>-54.258810000000011</c:v>
                </c:pt>
                <c:pt idx="228">
                  <c:v>-53.520690000000002</c:v>
                </c:pt>
                <c:pt idx="229">
                  <c:v>-53.244910000000012</c:v>
                </c:pt>
                <c:pt idx="230">
                  <c:v>-53.903970000000001</c:v>
                </c:pt>
                <c:pt idx="231">
                  <c:v>-54.266480000000001</c:v>
                </c:pt>
                <c:pt idx="232">
                  <c:v>-53.563510000000058</c:v>
                </c:pt>
                <c:pt idx="233">
                  <c:v>-53.195590000000074</c:v>
                </c:pt>
                <c:pt idx="234">
                  <c:v>-53.791270000000011</c:v>
                </c:pt>
                <c:pt idx="235">
                  <c:v>-54.258540000000011</c:v>
                </c:pt>
                <c:pt idx="236">
                  <c:v>-53.61844</c:v>
                </c:pt>
                <c:pt idx="237">
                  <c:v>-53.132950000000065</c:v>
                </c:pt>
                <c:pt idx="238">
                  <c:v>-53.610410000000002</c:v>
                </c:pt>
                <c:pt idx="239">
                  <c:v>-54.203620000000001</c:v>
                </c:pt>
                <c:pt idx="240">
                  <c:v>-53.719410000000003</c:v>
                </c:pt>
                <c:pt idx="241">
                  <c:v>-53.024470000000001</c:v>
                </c:pt>
                <c:pt idx="242">
                  <c:v>-53.09084</c:v>
                </c:pt>
                <c:pt idx="243">
                  <c:v>-53.737870000000001</c:v>
                </c:pt>
                <c:pt idx="244">
                  <c:v>-54.474049999999998</c:v>
                </c:pt>
                <c:pt idx="245">
                  <c:v>-55.323600000000006</c:v>
                </c:pt>
                <c:pt idx="246">
                  <c:v>-55.835250000000002</c:v>
                </c:pt>
                <c:pt idx="247">
                  <c:v>-54.756770000000003</c:v>
                </c:pt>
                <c:pt idx="248">
                  <c:v>-53.313960000000002</c:v>
                </c:pt>
                <c:pt idx="249">
                  <c:v>-53.117400000000004</c:v>
                </c:pt>
                <c:pt idx="250">
                  <c:v>-54.15325</c:v>
                </c:pt>
                <c:pt idx="251">
                  <c:v>-54.5824</c:v>
                </c:pt>
                <c:pt idx="252">
                  <c:v>-53.475390000000012</c:v>
                </c:pt>
                <c:pt idx="253">
                  <c:v>-52.980640000000001</c:v>
                </c:pt>
                <c:pt idx="254">
                  <c:v>-53.855370000000001</c:v>
                </c:pt>
                <c:pt idx="255">
                  <c:v>-54.541520000000006</c:v>
                </c:pt>
                <c:pt idx="256">
                  <c:v>-53.520240000000001</c:v>
                </c:pt>
                <c:pt idx="257">
                  <c:v>-52.853859999999997</c:v>
                </c:pt>
                <c:pt idx="258">
                  <c:v>-53.652360000000002</c:v>
                </c:pt>
                <c:pt idx="259">
                  <c:v>-54.525640000000003</c:v>
                </c:pt>
                <c:pt idx="260">
                  <c:v>-53.531410000000001</c:v>
                </c:pt>
                <c:pt idx="261">
                  <c:v>-52.701500000000003</c:v>
                </c:pt>
                <c:pt idx="262">
                  <c:v>-53.449310000000011</c:v>
                </c:pt>
                <c:pt idx="263">
                  <c:v>-54.514609999999998</c:v>
                </c:pt>
                <c:pt idx="264">
                  <c:v>-53.517029999999998</c:v>
                </c:pt>
                <c:pt idx="265">
                  <c:v>-52.500880000000002</c:v>
                </c:pt>
                <c:pt idx="266">
                  <c:v>-53.207500000000003</c:v>
                </c:pt>
                <c:pt idx="267">
                  <c:v>-54.500450000000001</c:v>
                </c:pt>
                <c:pt idx="268">
                  <c:v>-53.469830000000002</c:v>
                </c:pt>
                <c:pt idx="269">
                  <c:v>-52.217869999999998</c:v>
                </c:pt>
                <c:pt idx="270">
                  <c:v>-52.885080000000002</c:v>
                </c:pt>
                <c:pt idx="271">
                  <c:v>-54.47701</c:v>
                </c:pt>
                <c:pt idx="272">
                  <c:v>-53.367620000000002</c:v>
                </c:pt>
                <c:pt idx="273">
                  <c:v>-51.786280000000005</c:v>
                </c:pt>
                <c:pt idx="274">
                  <c:v>-52.405650000000001</c:v>
                </c:pt>
                <c:pt idx="275">
                  <c:v>-54.431530000000002</c:v>
                </c:pt>
                <c:pt idx="276">
                  <c:v>-53.148150000000065</c:v>
                </c:pt>
                <c:pt idx="277">
                  <c:v>-51.050829999999998</c:v>
                </c:pt>
                <c:pt idx="278">
                  <c:v>-51.587580000000003</c:v>
                </c:pt>
                <c:pt idx="279">
                  <c:v>-54.332360000000001</c:v>
                </c:pt>
                <c:pt idx="280">
                  <c:v>-52.591250000000002</c:v>
                </c:pt>
                <c:pt idx="281">
                  <c:v>-49.524120000000003</c:v>
                </c:pt>
                <c:pt idx="282">
                  <c:v>-49.804029999999997</c:v>
                </c:pt>
                <c:pt idx="283">
                  <c:v>-54.019889999999997</c:v>
                </c:pt>
                <c:pt idx="284">
                  <c:v>-50.337569999999999</c:v>
                </c:pt>
                <c:pt idx="285">
                  <c:v>-44.437580000000004</c:v>
                </c:pt>
                <c:pt idx="286">
                  <c:v>-41.882069999999999</c:v>
                </c:pt>
                <c:pt idx="287">
                  <c:v>-41.745450000000012</c:v>
                </c:pt>
                <c:pt idx="288">
                  <c:v>-43.955440000000003</c:v>
                </c:pt>
                <c:pt idx="289">
                  <c:v>-49.517920000000004</c:v>
                </c:pt>
                <c:pt idx="290">
                  <c:v>-63.17427</c:v>
                </c:pt>
                <c:pt idx="291">
                  <c:v>-55.308210000000003</c:v>
                </c:pt>
                <c:pt idx="292">
                  <c:v>-53.971859999999992</c:v>
                </c:pt>
                <c:pt idx="293">
                  <c:v>-59.065820000000002</c:v>
                </c:pt>
                <c:pt idx="294">
                  <c:v>-61.003130000000013</c:v>
                </c:pt>
                <c:pt idx="295">
                  <c:v>-55.002880000000005</c:v>
                </c:pt>
                <c:pt idx="296">
                  <c:v>-54.428540000000012</c:v>
                </c:pt>
                <c:pt idx="297">
                  <c:v>-57.444499999999998</c:v>
                </c:pt>
                <c:pt idx="298">
                  <c:v>-58.048180000000002</c:v>
                </c:pt>
                <c:pt idx="299">
                  <c:v>-54.904420000000002</c:v>
                </c:pt>
                <c:pt idx="300">
                  <c:v>-54.453049999999998</c:v>
                </c:pt>
                <c:pt idx="301">
                  <c:v>-56.44753</c:v>
                </c:pt>
                <c:pt idx="302">
                  <c:v>-56.938660000000006</c:v>
                </c:pt>
                <c:pt idx="303">
                  <c:v>-54.86101</c:v>
                </c:pt>
                <c:pt idx="304">
                  <c:v>-54.44314</c:v>
                </c:pt>
                <c:pt idx="305">
                  <c:v>-55.893830000000001</c:v>
                </c:pt>
                <c:pt idx="306">
                  <c:v>-56.358859999999993</c:v>
                </c:pt>
                <c:pt idx="307">
                  <c:v>-54.843269999999997</c:v>
                </c:pt>
                <c:pt idx="308">
                  <c:v>-54.439750000000011</c:v>
                </c:pt>
                <c:pt idx="309">
                  <c:v>-55.557160000000003</c:v>
                </c:pt>
                <c:pt idx="310">
                  <c:v>-56.009350000000012</c:v>
                </c:pt>
                <c:pt idx="311">
                  <c:v>-54.844540000000002</c:v>
                </c:pt>
                <c:pt idx="312">
                  <c:v>-54.452960000000004</c:v>
                </c:pt>
                <c:pt idx="313">
                  <c:v>-55.348530000000011</c:v>
                </c:pt>
                <c:pt idx="314">
                  <c:v>-55.791960000000003</c:v>
                </c:pt>
                <c:pt idx="315">
                  <c:v>-54.869900000000001</c:v>
                </c:pt>
                <c:pt idx="316">
                  <c:v>-54.498150000000074</c:v>
                </c:pt>
                <c:pt idx="317">
                  <c:v>-55.252370000000013</c:v>
                </c:pt>
                <c:pt idx="318">
                  <c:v>-55.694840000000006</c:v>
                </c:pt>
                <c:pt idx="319">
                  <c:v>-54.924030000000002</c:v>
                </c:pt>
                <c:pt idx="320">
                  <c:v>-54.530300000000011</c:v>
                </c:pt>
                <c:pt idx="321">
                  <c:v>-55.121960000000001</c:v>
                </c:pt>
                <c:pt idx="322">
                  <c:v>-55.514769999999999</c:v>
                </c:pt>
                <c:pt idx="323">
                  <c:v>-54.876520000000006</c:v>
                </c:pt>
                <c:pt idx="324">
                  <c:v>-54.501740000000005</c:v>
                </c:pt>
                <c:pt idx="325">
                  <c:v>-54.995230000000056</c:v>
                </c:pt>
                <c:pt idx="326">
                  <c:v>-55.367400000000004</c:v>
                </c:pt>
                <c:pt idx="327">
                  <c:v>-54.833040000000004</c:v>
                </c:pt>
                <c:pt idx="328">
                  <c:v>-54.469300000000011</c:v>
                </c:pt>
                <c:pt idx="329">
                  <c:v>-54.879200000000004</c:v>
                </c:pt>
                <c:pt idx="330">
                  <c:v>-55.230380000000011</c:v>
                </c:pt>
                <c:pt idx="331">
                  <c:v>-54.779020000000003</c:v>
                </c:pt>
                <c:pt idx="332">
                  <c:v>-54.425010000000057</c:v>
                </c:pt>
                <c:pt idx="333">
                  <c:v>-54.763270000000013</c:v>
                </c:pt>
                <c:pt idx="334">
                  <c:v>-55.091630000000002</c:v>
                </c:pt>
                <c:pt idx="335">
                  <c:v>-54.706410000000012</c:v>
                </c:pt>
                <c:pt idx="336">
                  <c:v>-54.36092</c:v>
                </c:pt>
                <c:pt idx="337">
                  <c:v>-54.636770000000013</c:v>
                </c:pt>
                <c:pt idx="338">
                  <c:v>-54.941879999999998</c:v>
                </c:pt>
                <c:pt idx="339">
                  <c:v>-54.611289999999997</c:v>
                </c:pt>
                <c:pt idx="340">
                  <c:v>-54.273820000000001</c:v>
                </c:pt>
                <c:pt idx="341">
                  <c:v>-54.493980000000001</c:v>
                </c:pt>
                <c:pt idx="342">
                  <c:v>-54.77469</c:v>
                </c:pt>
                <c:pt idx="343">
                  <c:v>-54.489360000000005</c:v>
                </c:pt>
                <c:pt idx="344">
                  <c:v>-54.159880000000001</c:v>
                </c:pt>
                <c:pt idx="345">
                  <c:v>-54.330550000000002</c:v>
                </c:pt>
                <c:pt idx="346">
                  <c:v>-54.58755</c:v>
                </c:pt>
                <c:pt idx="347">
                  <c:v>-54.341560000000001</c:v>
                </c:pt>
                <c:pt idx="348">
                  <c:v>-54.021110000000057</c:v>
                </c:pt>
                <c:pt idx="349">
                  <c:v>-54.148730000000057</c:v>
                </c:pt>
                <c:pt idx="350">
                  <c:v>-54.384999999999998</c:v>
                </c:pt>
                <c:pt idx="351">
                  <c:v>-54.176190000000013</c:v>
                </c:pt>
                <c:pt idx="352">
                  <c:v>-53.867689999999996</c:v>
                </c:pt>
                <c:pt idx="353">
                  <c:v>-53.959330000000001</c:v>
                </c:pt>
                <c:pt idx="354">
                  <c:v>-54.178470000000011</c:v>
                </c:pt>
                <c:pt idx="355">
                  <c:v>-54.005310000000065</c:v>
                </c:pt>
                <c:pt idx="356">
                  <c:v>-53.711829999999999</c:v>
                </c:pt>
                <c:pt idx="357">
                  <c:v>-53.775400000000012</c:v>
                </c:pt>
                <c:pt idx="358">
                  <c:v>-53.983629999999998</c:v>
                </c:pt>
                <c:pt idx="359">
                  <c:v>-53.847580000000001</c:v>
                </c:pt>
                <c:pt idx="360">
                  <c:v>-53.573010000000011</c:v>
                </c:pt>
                <c:pt idx="361">
                  <c:v>-53.615400000000001</c:v>
                </c:pt>
                <c:pt idx="362">
                  <c:v>-53.816569999999999</c:v>
                </c:pt>
                <c:pt idx="363">
                  <c:v>-53.7164</c:v>
                </c:pt>
                <c:pt idx="364">
                  <c:v>-53.462560000000003</c:v>
                </c:pt>
                <c:pt idx="365">
                  <c:v>-53.489350000000002</c:v>
                </c:pt>
                <c:pt idx="366">
                  <c:v>-53.686700000000002</c:v>
                </c:pt>
                <c:pt idx="367">
                  <c:v>-53.620700000000056</c:v>
                </c:pt>
                <c:pt idx="368">
                  <c:v>-53.387689999999942</c:v>
                </c:pt>
                <c:pt idx="369">
                  <c:v>-53.401740000000004</c:v>
                </c:pt>
                <c:pt idx="370">
                  <c:v>-53.595670000000013</c:v>
                </c:pt>
                <c:pt idx="371">
                  <c:v>-53.560400000000001</c:v>
                </c:pt>
                <c:pt idx="372">
                  <c:v>-53.347429999999996</c:v>
                </c:pt>
                <c:pt idx="373">
                  <c:v>-53.350639999999999</c:v>
                </c:pt>
                <c:pt idx="374">
                  <c:v>-53.54034</c:v>
                </c:pt>
                <c:pt idx="375">
                  <c:v>-53.531040000000004</c:v>
                </c:pt>
                <c:pt idx="376">
                  <c:v>-53.335610000000003</c:v>
                </c:pt>
                <c:pt idx="377">
                  <c:v>-53.328330000000065</c:v>
                </c:pt>
                <c:pt idx="378">
                  <c:v>-53.512650000000001</c:v>
                </c:pt>
                <c:pt idx="379">
                  <c:v>-53.525690000000012</c:v>
                </c:pt>
                <c:pt idx="380">
                  <c:v>-53.346310000000003</c:v>
                </c:pt>
                <c:pt idx="381">
                  <c:v>-53.328870000000002</c:v>
                </c:pt>
                <c:pt idx="382">
                  <c:v>-53.505790000000012</c:v>
                </c:pt>
                <c:pt idx="383">
                  <c:v>-53.536540000000002</c:v>
                </c:pt>
                <c:pt idx="384">
                  <c:v>-53.37115</c:v>
                </c:pt>
                <c:pt idx="385">
                  <c:v>-53.344149999999999</c:v>
                </c:pt>
                <c:pt idx="386">
                  <c:v>-53.513210000000001</c:v>
                </c:pt>
                <c:pt idx="387">
                  <c:v>-53.559140000000006</c:v>
                </c:pt>
                <c:pt idx="388">
                  <c:v>-53.406489999999998</c:v>
                </c:pt>
                <c:pt idx="389">
                  <c:v>-53.369840000000003</c:v>
                </c:pt>
                <c:pt idx="390">
                  <c:v>-53.529170000000057</c:v>
                </c:pt>
                <c:pt idx="391">
                  <c:v>-53.586790000000001</c:v>
                </c:pt>
                <c:pt idx="392">
                  <c:v>-53.445710000000012</c:v>
                </c:pt>
                <c:pt idx="393">
                  <c:v>-53.400440000000003</c:v>
                </c:pt>
                <c:pt idx="394">
                  <c:v>-53.550140000000006</c:v>
                </c:pt>
                <c:pt idx="395">
                  <c:v>-53.617669999999997</c:v>
                </c:pt>
                <c:pt idx="396">
                  <c:v>-53.487279999999998</c:v>
                </c:pt>
                <c:pt idx="397">
                  <c:v>-53.433630000000001</c:v>
                </c:pt>
                <c:pt idx="398">
                  <c:v>-53.572730000000057</c:v>
                </c:pt>
                <c:pt idx="399">
                  <c:v>-53.647849999999998</c:v>
                </c:pt>
                <c:pt idx="400">
                  <c:v>-53.527250000000002</c:v>
                </c:pt>
                <c:pt idx="401">
                  <c:v>-53.465670000000003</c:v>
                </c:pt>
                <c:pt idx="402">
                  <c:v>-53.59348</c:v>
                </c:pt>
                <c:pt idx="403">
                  <c:v>-53.673940000000002</c:v>
                </c:pt>
                <c:pt idx="404">
                  <c:v>-53.562090000000012</c:v>
                </c:pt>
                <c:pt idx="405">
                  <c:v>-53.493180000000002</c:v>
                </c:pt>
                <c:pt idx="406">
                  <c:v>-53.609810000000003</c:v>
                </c:pt>
                <c:pt idx="407">
                  <c:v>-53.694450000000003</c:v>
                </c:pt>
                <c:pt idx="408">
                  <c:v>-53.590600000000002</c:v>
                </c:pt>
                <c:pt idx="409">
                  <c:v>-53.51399</c:v>
                </c:pt>
                <c:pt idx="410">
                  <c:v>-53.617570000000001</c:v>
                </c:pt>
                <c:pt idx="411">
                  <c:v>-53.702860000000001</c:v>
                </c:pt>
                <c:pt idx="412">
                  <c:v>-53.60472</c:v>
                </c:pt>
                <c:pt idx="413">
                  <c:v>-53.519960000000005</c:v>
                </c:pt>
                <c:pt idx="414">
                  <c:v>-53.609710000000057</c:v>
                </c:pt>
                <c:pt idx="415">
                  <c:v>-53.693580000000011</c:v>
                </c:pt>
                <c:pt idx="416">
                  <c:v>-53.599110000000074</c:v>
                </c:pt>
                <c:pt idx="417">
                  <c:v>-53.504249999999999</c:v>
                </c:pt>
                <c:pt idx="418">
                  <c:v>-53.576410000000003</c:v>
                </c:pt>
                <c:pt idx="419">
                  <c:v>-53.653030000000001</c:v>
                </c:pt>
                <c:pt idx="420">
                  <c:v>-53.556720000000006</c:v>
                </c:pt>
                <c:pt idx="421">
                  <c:v>-53.446879999999993</c:v>
                </c:pt>
                <c:pt idx="422">
                  <c:v>-53.494620000000005</c:v>
                </c:pt>
                <c:pt idx="423">
                  <c:v>-53.554039999999993</c:v>
                </c:pt>
                <c:pt idx="424">
                  <c:v>-53.444749999999999</c:v>
                </c:pt>
                <c:pt idx="425">
                  <c:v>-53.307429999999997</c:v>
                </c:pt>
                <c:pt idx="426">
                  <c:v>-53.313669999999995</c:v>
                </c:pt>
                <c:pt idx="427">
                  <c:v>-53.33361</c:v>
                </c:pt>
                <c:pt idx="428">
                  <c:v>-53.186860000000003</c:v>
                </c:pt>
                <c:pt idx="429">
                  <c:v>-52.994869999999999</c:v>
                </c:pt>
                <c:pt idx="430">
                  <c:v>-52.927990000000001</c:v>
                </c:pt>
                <c:pt idx="431">
                  <c:v>-52.88411</c:v>
                </c:pt>
                <c:pt idx="432">
                  <c:v>-52.712900000000012</c:v>
                </c:pt>
                <c:pt idx="433">
                  <c:v>-52.556760000000004</c:v>
                </c:pt>
                <c:pt idx="434">
                  <c:v>-52.645980000000002</c:v>
                </c:pt>
                <c:pt idx="435">
                  <c:v>-52.960530000000013</c:v>
                </c:pt>
                <c:pt idx="436">
                  <c:v>-53.295550000000098</c:v>
                </c:pt>
                <c:pt idx="437">
                  <c:v>-53.58614</c:v>
                </c:pt>
                <c:pt idx="438">
                  <c:v>-53.92586</c:v>
                </c:pt>
                <c:pt idx="439">
                  <c:v>-54.249200000000002</c:v>
                </c:pt>
                <c:pt idx="440">
                  <c:v>-54.365880000000004</c:v>
                </c:pt>
                <c:pt idx="441">
                  <c:v>-54.346510000000002</c:v>
                </c:pt>
                <c:pt idx="442">
                  <c:v>-54.41865</c:v>
                </c:pt>
                <c:pt idx="443">
                  <c:v>-54.550640000000001</c:v>
                </c:pt>
                <c:pt idx="444">
                  <c:v>-54.542100000000012</c:v>
                </c:pt>
                <c:pt idx="445">
                  <c:v>-54.443390000000001</c:v>
                </c:pt>
                <c:pt idx="446">
                  <c:v>-54.46246</c:v>
                </c:pt>
                <c:pt idx="447">
                  <c:v>-54.562230000000056</c:v>
                </c:pt>
                <c:pt idx="448">
                  <c:v>-54.539580000000001</c:v>
                </c:pt>
                <c:pt idx="449">
                  <c:v>-54.431180000000005</c:v>
                </c:pt>
                <c:pt idx="450">
                  <c:v>-54.438110000000066</c:v>
                </c:pt>
                <c:pt idx="451">
                  <c:v>-54.531710000000011</c:v>
                </c:pt>
                <c:pt idx="452">
                  <c:v>-54.512320000000003</c:v>
                </c:pt>
                <c:pt idx="453">
                  <c:v>-54.404320000000006</c:v>
                </c:pt>
                <c:pt idx="454">
                  <c:v>-54.404320000000006</c:v>
                </c:pt>
                <c:pt idx="455">
                  <c:v>-54.494810000000001</c:v>
                </c:pt>
                <c:pt idx="456">
                  <c:v>-54.480720000000005</c:v>
                </c:pt>
                <c:pt idx="457">
                  <c:v>-54.374289999999995</c:v>
                </c:pt>
                <c:pt idx="458">
                  <c:v>-54.367649999999998</c:v>
                </c:pt>
                <c:pt idx="459">
                  <c:v>-54.454609999999995</c:v>
                </c:pt>
                <c:pt idx="460">
                  <c:v>-54.445300000000003</c:v>
                </c:pt>
                <c:pt idx="461">
                  <c:v>-54.340350000000001</c:v>
                </c:pt>
                <c:pt idx="462">
                  <c:v>-54.327240000000003</c:v>
                </c:pt>
                <c:pt idx="463">
                  <c:v>-54.41095</c:v>
                </c:pt>
                <c:pt idx="464">
                  <c:v>-54.406950000000002</c:v>
                </c:pt>
                <c:pt idx="465">
                  <c:v>-54.304029999999997</c:v>
                </c:pt>
                <c:pt idx="466">
                  <c:v>-54.284230000000001</c:v>
                </c:pt>
                <c:pt idx="467">
                  <c:v>-54.363330000000012</c:v>
                </c:pt>
                <c:pt idx="468">
                  <c:v>-54.362910000000056</c:v>
                </c:pt>
                <c:pt idx="469">
                  <c:v>-54.261120000000012</c:v>
                </c:pt>
                <c:pt idx="470">
                  <c:v>-54.234490000000001</c:v>
                </c:pt>
                <c:pt idx="471">
                  <c:v>-54.309150000000002</c:v>
                </c:pt>
                <c:pt idx="472">
                  <c:v>-54.312989999999999</c:v>
                </c:pt>
                <c:pt idx="473">
                  <c:v>-54.2134</c:v>
                </c:pt>
                <c:pt idx="474">
                  <c:v>-54.180500000000002</c:v>
                </c:pt>
                <c:pt idx="475">
                  <c:v>-54.250310000000013</c:v>
                </c:pt>
                <c:pt idx="476">
                  <c:v>-54.25761</c:v>
                </c:pt>
                <c:pt idx="477">
                  <c:v>-54.160020000000003</c:v>
                </c:pt>
                <c:pt idx="478">
                  <c:v>-54.120980000000003</c:v>
                </c:pt>
                <c:pt idx="479">
                  <c:v>-54.185810000000011</c:v>
                </c:pt>
                <c:pt idx="480">
                  <c:v>-54.196460000000002</c:v>
                </c:pt>
                <c:pt idx="481">
                  <c:v>-54.101140000000001</c:v>
                </c:pt>
                <c:pt idx="482">
                  <c:v>-54.056240000000003</c:v>
                </c:pt>
                <c:pt idx="483">
                  <c:v>-54.116020000000006</c:v>
                </c:pt>
                <c:pt idx="484">
                  <c:v>-54.130150000000057</c:v>
                </c:pt>
                <c:pt idx="485">
                  <c:v>-54.037980000000005</c:v>
                </c:pt>
                <c:pt idx="486">
                  <c:v>-53.988140000000001</c:v>
                </c:pt>
                <c:pt idx="487">
                  <c:v>-54.043080000000003</c:v>
                </c:pt>
                <c:pt idx="488">
                  <c:v>-54.060320000000011</c:v>
                </c:pt>
                <c:pt idx="489">
                  <c:v>-53.971120000000006</c:v>
                </c:pt>
                <c:pt idx="490">
                  <c:v>-53.916380000000004</c:v>
                </c:pt>
                <c:pt idx="491">
                  <c:v>-53.966510000000056</c:v>
                </c:pt>
                <c:pt idx="492">
                  <c:v>-53.987289999999994</c:v>
                </c:pt>
                <c:pt idx="493">
                  <c:v>-53.902190000000012</c:v>
                </c:pt>
                <c:pt idx="494">
                  <c:v>-53.843580000000003</c:v>
                </c:pt>
                <c:pt idx="495">
                  <c:v>-53.88899</c:v>
                </c:pt>
                <c:pt idx="496">
                  <c:v>-53.912730000000003</c:v>
                </c:pt>
                <c:pt idx="497">
                  <c:v>-53.831440000000001</c:v>
                </c:pt>
                <c:pt idx="498">
                  <c:v>-53.769130000000089</c:v>
                </c:pt>
                <c:pt idx="499">
                  <c:v>-53.810200000000002</c:v>
                </c:pt>
                <c:pt idx="500">
                  <c:v>-53.837679999999999</c:v>
                </c:pt>
                <c:pt idx="501">
                  <c:v>-53.76146</c:v>
                </c:pt>
                <c:pt idx="502">
                  <c:v>-53.696500000000057</c:v>
                </c:pt>
                <c:pt idx="503">
                  <c:v>-53.733280000000001</c:v>
                </c:pt>
                <c:pt idx="504">
                  <c:v>-53.763790000000057</c:v>
                </c:pt>
                <c:pt idx="505">
                  <c:v>-53.692230000000066</c:v>
                </c:pt>
                <c:pt idx="506">
                  <c:v>-53.624660000000006</c:v>
                </c:pt>
                <c:pt idx="507">
                  <c:v>-53.657289999999996</c:v>
                </c:pt>
                <c:pt idx="508">
                  <c:v>-53.691200000000002</c:v>
                </c:pt>
                <c:pt idx="509">
                  <c:v>-53.625190000000075</c:v>
                </c:pt>
                <c:pt idx="510">
                  <c:v>-53.555970000000002</c:v>
                </c:pt>
                <c:pt idx="511">
                  <c:v>-53.584889999999994</c:v>
                </c:pt>
                <c:pt idx="512">
                  <c:v>-53.622280000000003</c:v>
                </c:pt>
                <c:pt idx="513">
                  <c:v>-53.562200000000011</c:v>
                </c:pt>
                <c:pt idx="514">
                  <c:v>-53.491869999999999</c:v>
                </c:pt>
                <c:pt idx="515">
                  <c:v>-53.517089999999996</c:v>
                </c:pt>
                <c:pt idx="516">
                  <c:v>-53.557429999999997</c:v>
                </c:pt>
                <c:pt idx="517">
                  <c:v>-53.502850000000002</c:v>
                </c:pt>
                <c:pt idx="518">
                  <c:v>-53.431200000000004</c:v>
                </c:pt>
                <c:pt idx="519">
                  <c:v>-53.452560000000005</c:v>
                </c:pt>
                <c:pt idx="520">
                  <c:v>-53.496120000000012</c:v>
                </c:pt>
                <c:pt idx="521">
                  <c:v>-53.448270000000001</c:v>
                </c:pt>
                <c:pt idx="522">
                  <c:v>-53.376960000000004</c:v>
                </c:pt>
                <c:pt idx="523">
                  <c:v>-53.395500000000013</c:v>
                </c:pt>
                <c:pt idx="524">
                  <c:v>-53.442300000000003</c:v>
                </c:pt>
                <c:pt idx="525">
                  <c:v>-53.400640000000003</c:v>
                </c:pt>
                <c:pt idx="526">
                  <c:v>-53.328900000000012</c:v>
                </c:pt>
                <c:pt idx="527">
                  <c:v>-53.343580000000003</c:v>
                </c:pt>
                <c:pt idx="528">
                  <c:v>-53.39282</c:v>
                </c:pt>
                <c:pt idx="529">
                  <c:v>-53.357619999999997</c:v>
                </c:pt>
                <c:pt idx="530">
                  <c:v>-53.286530000000013</c:v>
                </c:pt>
                <c:pt idx="531">
                  <c:v>-53.298320000000089</c:v>
                </c:pt>
                <c:pt idx="532">
                  <c:v>-53.350549999999998</c:v>
                </c:pt>
                <c:pt idx="533">
                  <c:v>-53.322220000000002</c:v>
                </c:pt>
                <c:pt idx="534">
                  <c:v>-53.252100000000013</c:v>
                </c:pt>
                <c:pt idx="535">
                  <c:v>-53.260830000000013</c:v>
                </c:pt>
                <c:pt idx="536">
                  <c:v>-53.315510000000003</c:v>
                </c:pt>
                <c:pt idx="537">
                  <c:v>-53.293790000000065</c:v>
                </c:pt>
                <c:pt idx="538">
                  <c:v>-53.224670000000003</c:v>
                </c:pt>
                <c:pt idx="539">
                  <c:v>-53.230190000000057</c:v>
                </c:pt>
                <c:pt idx="540">
                  <c:v>-53.28698</c:v>
                </c:pt>
                <c:pt idx="541">
                  <c:v>-53.272000000000013</c:v>
                </c:pt>
                <c:pt idx="542">
                  <c:v>-53.204520000000002</c:v>
                </c:pt>
                <c:pt idx="543">
                  <c:v>-53.207310000000057</c:v>
                </c:pt>
                <c:pt idx="544">
                  <c:v>-53.266370000000066</c:v>
                </c:pt>
                <c:pt idx="545">
                  <c:v>-53.258270000000003</c:v>
                </c:pt>
                <c:pt idx="546">
                  <c:v>-53.192520000000066</c:v>
                </c:pt>
                <c:pt idx="547">
                  <c:v>-53.192230000000066</c:v>
                </c:pt>
                <c:pt idx="548">
                  <c:v>-53.252890000000001</c:v>
                </c:pt>
                <c:pt idx="549">
                  <c:v>-53.251469999999998</c:v>
                </c:pt>
                <c:pt idx="550">
                  <c:v>-53.187930000000001</c:v>
                </c:pt>
                <c:pt idx="551">
                  <c:v>-53.18506</c:v>
                </c:pt>
                <c:pt idx="552">
                  <c:v>-53.247540000000001</c:v>
                </c:pt>
                <c:pt idx="553">
                  <c:v>-53.252940000000002</c:v>
                </c:pt>
                <c:pt idx="554">
                  <c:v>-53.191610000000011</c:v>
                </c:pt>
                <c:pt idx="555">
                  <c:v>-53.185680000000005</c:v>
                </c:pt>
                <c:pt idx="556">
                  <c:v>-53.249120000000012</c:v>
                </c:pt>
                <c:pt idx="557">
                  <c:v>-53.260990000000056</c:v>
                </c:pt>
                <c:pt idx="558">
                  <c:v>-53.202340000000056</c:v>
                </c:pt>
                <c:pt idx="559">
                  <c:v>-53.194000000000003</c:v>
                </c:pt>
                <c:pt idx="560">
                  <c:v>-53.258940000000003</c:v>
                </c:pt>
                <c:pt idx="561">
                  <c:v>-53.277790000000003</c:v>
                </c:pt>
                <c:pt idx="562">
                  <c:v>-53.222160000000073</c:v>
                </c:pt>
                <c:pt idx="563">
                  <c:v>-53.211089999999999</c:v>
                </c:pt>
                <c:pt idx="564">
                  <c:v>-53.276550000000057</c:v>
                </c:pt>
                <c:pt idx="565">
                  <c:v>-53.301560000000002</c:v>
                </c:pt>
                <c:pt idx="566">
                  <c:v>-53.248720000000013</c:v>
                </c:pt>
                <c:pt idx="567">
                  <c:v>-53.23498</c:v>
                </c:pt>
                <c:pt idx="568">
                  <c:v>-53.301189999999998</c:v>
                </c:pt>
                <c:pt idx="569">
                  <c:v>-53.333040000000004</c:v>
                </c:pt>
                <c:pt idx="570">
                  <c:v>-53.284120000000001</c:v>
                </c:pt>
                <c:pt idx="571">
                  <c:v>-53.26855000000009</c:v>
                </c:pt>
                <c:pt idx="572">
                  <c:v>-53.335820000000005</c:v>
                </c:pt>
                <c:pt idx="573">
                  <c:v>-53.374720000000003</c:v>
                </c:pt>
                <c:pt idx="574">
                  <c:v>-53.329990000000002</c:v>
                </c:pt>
                <c:pt idx="575">
                  <c:v>-53.312600000000003</c:v>
                </c:pt>
                <c:pt idx="576">
                  <c:v>-53.380769999999998</c:v>
                </c:pt>
                <c:pt idx="577">
                  <c:v>-53.427140000000001</c:v>
                </c:pt>
                <c:pt idx="578">
                  <c:v>-53.388089999999998</c:v>
                </c:pt>
                <c:pt idx="579">
                  <c:v>-53.37133</c:v>
                </c:pt>
                <c:pt idx="580">
                  <c:v>-53.443989999999999</c:v>
                </c:pt>
                <c:pt idx="581">
                  <c:v>-53.503140000000002</c:v>
                </c:pt>
                <c:pt idx="582">
                  <c:v>-53.476680000000002</c:v>
                </c:pt>
                <c:pt idx="583">
                  <c:v>-53.468560000000011</c:v>
                </c:pt>
                <c:pt idx="584">
                  <c:v>-53.554819999999999</c:v>
                </c:pt>
                <c:pt idx="585">
                  <c:v>-53.63588</c:v>
                </c:pt>
                <c:pt idx="586">
                  <c:v>-53.627230000000012</c:v>
                </c:pt>
                <c:pt idx="587">
                  <c:v>-53.622750000000075</c:v>
                </c:pt>
                <c:pt idx="588">
                  <c:v>-53.698760000000057</c:v>
                </c:pt>
                <c:pt idx="589">
                  <c:v>-53.753070000000001</c:v>
                </c:pt>
                <c:pt idx="590">
                  <c:v>-53.698640000000012</c:v>
                </c:pt>
                <c:pt idx="591">
                  <c:v>-53.641069999999999</c:v>
                </c:pt>
                <c:pt idx="592">
                  <c:v>-53.676570000000012</c:v>
                </c:pt>
                <c:pt idx="593">
                  <c:v>-53.715210000000013</c:v>
                </c:pt>
                <c:pt idx="594">
                  <c:v>-53.663500000000013</c:v>
                </c:pt>
                <c:pt idx="595">
                  <c:v>-53.613260000000004</c:v>
                </c:pt>
                <c:pt idx="596">
                  <c:v>-53.659260000000003</c:v>
                </c:pt>
                <c:pt idx="597">
                  <c:v>-53.713990000000003</c:v>
                </c:pt>
                <c:pt idx="598">
                  <c:v>-53.676030000000011</c:v>
                </c:pt>
                <c:pt idx="599">
                  <c:v>-53.630710000000057</c:v>
                </c:pt>
                <c:pt idx="600">
                  <c:v>-53.679740000000002</c:v>
                </c:pt>
                <c:pt idx="601">
                  <c:v>-53.742240000000002</c:v>
                </c:pt>
                <c:pt idx="602">
                  <c:v>-53.710610000000003</c:v>
                </c:pt>
                <c:pt idx="603">
                  <c:v>-53.664320000000011</c:v>
                </c:pt>
                <c:pt idx="604">
                  <c:v>-53.711780000000005</c:v>
                </c:pt>
                <c:pt idx="605">
                  <c:v>-53.778390000000066</c:v>
                </c:pt>
                <c:pt idx="606">
                  <c:v>-53.750320000000002</c:v>
                </c:pt>
                <c:pt idx="607">
                  <c:v>-53.700780000000002</c:v>
                </c:pt>
                <c:pt idx="608">
                  <c:v>-53.744390000000003</c:v>
                </c:pt>
                <c:pt idx="609">
                  <c:v>-53.813079999999999</c:v>
                </c:pt>
                <c:pt idx="610">
                  <c:v>-53.78736</c:v>
                </c:pt>
                <c:pt idx="611">
                  <c:v>-53.733910000000066</c:v>
                </c:pt>
                <c:pt idx="612">
                  <c:v>-53.772990000000057</c:v>
                </c:pt>
                <c:pt idx="613">
                  <c:v>-53.842960000000005</c:v>
                </c:pt>
                <c:pt idx="614">
                  <c:v>-53.818820000000002</c:v>
                </c:pt>
                <c:pt idx="615">
                  <c:v>-53.760500000000057</c:v>
                </c:pt>
                <c:pt idx="616">
                  <c:v>-53.793670000000013</c:v>
                </c:pt>
                <c:pt idx="617">
                  <c:v>-53.86374</c:v>
                </c:pt>
                <c:pt idx="618">
                  <c:v>-53.841059999999999</c:v>
                </c:pt>
                <c:pt idx="619">
                  <c:v>-53.778470000000013</c:v>
                </c:pt>
                <c:pt idx="620">
                  <c:v>-53.806269999999998</c:v>
                </c:pt>
                <c:pt idx="621">
                  <c:v>-53.876740000000005</c:v>
                </c:pt>
                <c:pt idx="622">
                  <c:v>-53.855560000000004</c:v>
                </c:pt>
                <c:pt idx="623">
                  <c:v>-53.788130000000073</c:v>
                </c:pt>
                <c:pt idx="624">
                  <c:v>-53.809229999999999</c:v>
                </c:pt>
                <c:pt idx="625">
                  <c:v>-53.878610000000002</c:v>
                </c:pt>
                <c:pt idx="626">
                  <c:v>-53.858310000000003</c:v>
                </c:pt>
                <c:pt idx="627">
                  <c:v>-53.786210000000011</c:v>
                </c:pt>
                <c:pt idx="628">
                  <c:v>-53.800899999999999</c:v>
                </c:pt>
                <c:pt idx="629">
                  <c:v>-53.869640000000004</c:v>
                </c:pt>
                <c:pt idx="630">
                  <c:v>-53.851009999999995</c:v>
                </c:pt>
                <c:pt idx="631">
                  <c:v>-53.774940000000001</c:v>
                </c:pt>
                <c:pt idx="632">
                  <c:v>-53.783380000000001</c:v>
                </c:pt>
                <c:pt idx="633">
                  <c:v>-53.851349999999996</c:v>
                </c:pt>
                <c:pt idx="634">
                  <c:v>-53.834499999999998</c:v>
                </c:pt>
                <c:pt idx="635">
                  <c:v>-53.754429999999999</c:v>
                </c:pt>
                <c:pt idx="636">
                  <c:v>-53.755890000000001</c:v>
                </c:pt>
                <c:pt idx="637">
                  <c:v>-53.821960000000004</c:v>
                </c:pt>
                <c:pt idx="638">
                  <c:v>-53.806190000000001</c:v>
                </c:pt>
                <c:pt idx="639">
                  <c:v>-53.722110000000114</c:v>
                </c:pt>
                <c:pt idx="640">
                  <c:v>-53.717010000000002</c:v>
                </c:pt>
                <c:pt idx="641">
                  <c:v>-53.782260000000001</c:v>
                </c:pt>
                <c:pt idx="642">
                  <c:v>-53.769490000000012</c:v>
                </c:pt>
                <c:pt idx="643">
                  <c:v>-53.683170000000011</c:v>
                </c:pt>
                <c:pt idx="644">
                  <c:v>-53.672060000000002</c:v>
                </c:pt>
                <c:pt idx="645">
                  <c:v>-53.735820000000011</c:v>
                </c:pt>
                <c:pt idx="646">
                  <c:v>-53.724890000000002</c:v>
                </c:pt>
                <c:pt idx="647">
                  <c:v>-53.635210000000058</c:v>
                </c:pt>
                <c:pt idx="648">
                  <c:v>-53.61712</c:v>
                </c:pt>
                <c:pt idx="649">
                  <c:v>-53.679140000000011</c:v>
                </c:pt>
                <c:pt idx="650">
                  <c:v>-53.67107</c:v>
                </c:pt>
                <c:pt idx="651">
                  <c:v>-53.579660000000004</c:v>
                </c:pt>
                <c:pt idx="652">
                  <c:v>-53.555720000000001</c:v>
                </c:pt>
                <c:pt idx="653">
                  <c:v>-53.616460000000004</c:v>
                </c:pt>
                <c:pt idx="654">
                  <c:v>-53.611580000000004</c:v>
                </c:pt>
                <c:pt idx="655">
                  <c:v>-53.518660000000004</c:v>
                </c:pt>
                <c:pt idx="656">
                  <c:v>-53.488760000000006</c:v>
                </c:pt>
                <c:pt idx="657">
                  <c:v>-53.548080000000006</c:v>
                </c:pt>
                <c:pt idx="658">
                  <c:v>-53.546700000000001</c:v>
                </c:pt>
                <c:pt idx="659">
                  <c:v>-53.452710000000003</c:v>
                </c:pt>
                <c:pt idx="660">
                  <c:v>-53.416740000000004</c:v>
                </c:pt>
                <c:pt idx="661">
                  <c:v>-53.474200000000003</c:v>
                </c:pt>
                <c:pt idx="662">
                  <c:v>-53.47636</c:v>
                </c:pt>
                <c:pt idx="663">
                  <c:v>-53.381949999999996</c:v>
                </c:pt>
                <c:pt idx="664">
                  <c:v>-53.340609999999998</c:v>
                </c:pt>
                <c:pt idx="665">
                  <c:v>-53.396830000000001</c:v>
                </c:pt>
                <c:pt idx="666">
                  <c:v>-53.403289999999998</c:v>
                </c:pt>
                <c:pt idx="667">
                  <c:v>-53.308960000000006</c:v>
                </c:pt>
                <c:pt idx="668">
                  <c:v>-53.261920000000003</c:v>
                </c:pt>
                <c:pt idx="669">
                  <c:v>-53.316200000000002</c:v>
                </c:pt>
                <c:pt idx="670">
                  <c:v>-53.326900000000002</c:v>
                </c:pt>
                <c:pt idx="671">
                  <c:v>-53.233450000000012</c:v>
                </c:pt>
                <c:pt idx="672">
                  <c:v>-53.181669999999997</c:v>
                </c:pt>
                <c:pt idx="673">
                  <c:v>-53.234770000000012</c:v>
                </c:pt>
                <c:pt idx="674">
                  <c:v>-53.250310000000013</c:v>
                </c:pt>
                <c:pt idx="675">
                  <c:v>-53.15775</c:v>
                </c:pt>
                <c:pt idx="676">
                  <c:v>-53.100300000000011</c:v>
                </c:pt>
                <c:pt idx="677">
                  <c:v>-53.150880000000001</c:v>
                </c:pt>
                <c:pt idx="678">
                  <c:v>-53.170790000000011</c:v>
                </c:pt>
                <c:pt idx="679">
                  <c:v>-53.080060000000003</c:v>
                </c:pt>
                <c:pt idx="680">
                  <c:v>-53.018390000000011</c:v>
                </c:pt>
                <c:pt idx="681">
                  <c:v>-53.067960000000006</c:v>
                </c:pt>
                <c:pt idx="682">
                  <c:v>-53.093630000000012</c:v>
                </c:pt>
                <c:pt idx="683">
                  <c:v>-53.005350000000057</c:v>
                </c:pt>
                <c:pt idx="684">
                  <c:v>-52.938790000000012</c:v>
                </c:pt>
                <c:pt idx="685">
                  <c:v>-52.985790000000001</c:v>
                </c:pt>
                <c:pt idx="686">
                  <c:v>-53.016000000000005</c:v>
                </c:pt>
                <c:pt idx="687">
                  <c:v>-52.929930000000013</c:v>
                </c:pt>
                <c:pt idx="688">
                  <c:v>-52.858679999999993</c:v>
                </c:pt>
                <c:pt idx="689">
                  <c:v>-52.903460000000003</c:v>
                </c:pt>
                <c:pt idx="690">
                  <c:v>-52.938990000000011</c:v>
                </c:pt>
                <c:pt idx="691">
                  <c:v>-52.856180000000002</c:v>
                </c:pt>
                <c:pt idx="692">
                  <c:v>-52.78087</c:v>
                </c:pt>
                <c:pt idx="693">
                  <c:v>-52.823700000000002</c:v>
                </c:pt>
                <c:pt idx="694">
                  <c:v>-52.865140000000011</c:v>
                </c:pt>
                <c:pt idx="695">
                  <c:v>-52.786340000000003</c:v>
                </c:pt>
                <c:pt idx="696">
                  <c:v>-52.706920000000011</c:v>
                </c:pt>
                <c:pt idx="697">
                  <c:v>-52.746650000000002</c:v>
                </c:pt>
                <c:pt idx="698">
                  <c:v>-52.792360000000066</c:v>
                </c:pt>
                <c:pt idx="699">
                  <c:v>-52.716270000000002</c:v>
                </c:pt>
                <c:pt idx="700">
                  <c:v>-52.631910000000012</c:v>
                </c:pt>
                <c:pt idx="701">
                  <c:v>-52.668540000000057</c:v>
                </c:pt>
                <c:pt idx="702">
                  <c:v>-52.720100000000066</c:v>
                </c:pt>
                <c:pt idx="703">
                  <c:v>-52.649420000000006</c:v>
                </c:pt>
                <c:pt idx="704">
                  <c:v>-52.562080000000002</c:v>
                </c:pt>
                <c:pt idx="705">
                  <c:v>-52.595910000000075</c:v>
                </c:pt>
                <c:pt idx="706">
                  <c:v>-52.652260000000005</c:v>
                </c:pt>
                <c:pt idx="707">
                  <c:v>-52.585230000000003</c:v>
                </c:pt>
                <c:pt idx="708">
                  <c:v>-52.492910000000066</c:v>
                </c:pt>
                <c:pt idx="709">
                  <c:v>-52.522340000000057</c:v>
                </c:pt>
                <c:pt idx="710">
                  <c:v>-52.583300000000001</c:v>
                </c:pt>
                <c:pt idx="711">
                  <c:v>-52.52122</c:v>
                </c:pt>
                <c:pt idx="712">
                  <c:v>-52.425170000000065</c:v>
                </c:pt>
                <c:pt idx="713">
                  <c:v>-52.450400000000002</c:v>
                </c:pt>
                <c:pt idx="714">
                  <c:v>-52.515560000000001</c:v>
                </c:pt>
                <c:pt idx="715">
                  <c:v>-52.458080000000002</c:v>
                </c:pt>
                <c:pt idx="716">
                  <c:v>-52.357789999999994</c:v>
                </c:pt>
                <c:pt idx="717">
                  <c:v>-52.378310000000013</c:v>
                </c:pt>
                <c:pt idx="718">
                  <c:v>-52.447839999999999</c:v>
                </c:pt>
                <c:pt idx="719">
                  <c:v>-52.395680000000006</c:v>
                </c:pt>
                <c:pt idx="720">
                  <c:v>-52.291130000000074</c:v>
                </c:pt>
                <c:pt idx="721">
                  <c:v>-52.305580000000006</c:v>
                </c:pt>
                <c:pt idx="722">
                  <c:v>-52.377740000000003</c:v>
                </c:pt>
                <c:pt idx="723">
                  <c:v>-52.329980000000006</c:v>
                </c:pt>
                <c:pt idx="724">
                  <c:v>-52.220830000000056</c:v>
                </c:pt>
                <c:pt idx="725">
                  <c:v>-52.229020000000013</c:v>
                </c:pt>
                <c:pt idx="726">
                  <c:v>-52.304209999999998</c:v>
                </c:pt>
                <c:pt idx="727">
                  <c:v>-52.261650000000003</c:v>
                </c:pt>
                <c:pt idx="728">
                  <c:v>-52.147510000000011</c:v>
                </c:pt>
                <c:pt idx="729">
                  <c:v>-52.147449999999999</c:v>
                </c:pt>
                <c:pt idx="730">
                  <c:v>-52.223560000000013</c:v>
                </c:pt>
                <c:pt idx="731">
                  <c:v>-52.18562</c:v>
                </c:pt>
                <c:pt idx="732">
                  <c:v>-52.066800000000001</c:v>
                </c:pt>
                <c:pt idx="733">
                  <c:v>-52.05865</c:v>
                </c:pt>
                <c:pt idx="734">
                  <c:v>-52.136290000000002</c:v>
                </c:pt>
                <c:pt idx="735">
                  <c:v>-52.103950000000012</c:v>
                </c:pt>
                <c:pt idx="736">
                  <c:v>-51.979820000000004</c:v>
                </c:pt>
                <c:pt idx="737">
                  <c:v>-51.961100000000002</c:v>
                </c:pt>
                <c:pt idx="738">
                  <c:v>-52.039160000000003</c:v>
                </c:pt>
                <c:pt idx="739">
                  <c:v>-52.015990000000002</c:v>
                </c:pt>
                <c:pt idx="740">
                  <c:v>-51.893910000000012</c:v>
                </c:pt>
                <c:pt idx="741">
                  <c:v>-51.876400000000004</c:v>
                </c:pt>
                <c:pt idx="742">
                  <c:v>-51.978760000000001</c:v>
                </c:pt>
                <c:pt idx="743">
                  <c:v>-52.009060000000005</c:v>
                </c:pt>
                <c:pt idx="744">
                  <c:v>-51.959420000000001</c:v>
                </c:pt>
                <c:pt idx="745">
                  <c:v>-52.062330000000074</c:v>
                </c:pt>
                <c:pt idx="746">
                  <c:v>-52.399170000000012</c:v>
                </c:pt>
                <c:pt idx="747">
                  <c:v>-52.778160000000057</c:v>
                </c:pt>
                <c:pt idx="748">
                  <c:v>-53.057799999999993</c:v>
                </c:pt>
                <c:pt idx="749">
                  <c:v>-53.32396</c:v>
                </c:pt>
                <c:pt idx="750">
                  <c:v>-53.54363</c:v>
                </c:pt>
                <c:pt idx="751">
                  <c:v>-53.482089999999999</c:v>
                </c:pt>
                <c:pt idx="752">
                  <c:v>-53.201120000000003</c:v>
                </c:pt>
                <c:pt idx="753">
                  <c:v>-53.03528</c:v>
                </c:pt>
                <c:pt idx="754">
                  <c:v>-53.030860000000004</c:v>
                </c:pt>
                <c:pt idx="755">
                  <c:v>-52.935680000000005</c:v>
                </c:pt>
                <c:pt idx="756">
                  <c:v>-52.714980000000004</c:v>
                </c:pt>
                <c:pt idx="757">
                  <c:v>-52.616160000000001</c:v>
                </c:pt>
                <c:pt idx="758">
                  <c:v>-52.675850000000011</c:v>
                </c:pt>
                <c:pt idx="759">
                  <c:v>-52.646860000000004</c:v>
                </c:pt>
                <c:pt idx="760">
                  <c:v>-52.474829999999997</c:v>
                </c:pt>
                <c:pt idx="761">
                  <c:v>-52.404240000000001</c:v>
                </c:pt>
                <c:pt idx="762">
                  <c:v>-52.493230000000011</c:v>
                </c:pt>
                <c:pt idx="763">
                  <c:v>-52.500080000000004</c:v>
                </c:pt>
                <c:pt idx="764">
                  <c:v>-52.351409999999994</c:v>
                </c:pt>
                <c:pt idx="765">
                  <c:v>-52.290780000000012</c:v>
                </c:pt>
                <c:pt idx="766">
                  <c:v>-52.395400000000002</c:v>
                </c:pt>
                <c:pt idx="767">
                  <c:v>-52.425270000000012</c:v>
                </c:pt>
                <c:pt idx="768">
                  <c:v>-52.287580000000005</c:v>
                </c:pt>
                <c:pt idx="769">
                  <c:v>-52.226730000000074</c:v>
                </c:pt>
                <c:pt idx="770">
                  <c:v>-52.339510000000011</c:v>
                </c:pt>
                <c:pt idx="771">
                  <c:v>-52.387149999999998</c:v>
                </c:pt>
                <c:pt idx="772">
                  <c:v>-52.25658</c:v>
                </c:pt>
                <c:pt idx="773">
                  <c:v>-52.192040000000013</c:v>
                </c:pt>
                <c:pt idx="774">
                  <c:v>-52.309330000000003</c:v>
                </c:pt>
                <c:pt idx="775">
                  <c:v>-52.370940000000004</c:v>
                </c:pt>
                <c:pt idx="776">
                  <c:v>-52.243980000000001</c:v>
                </c:pt>
                <c:pt idx="777">
                  <c:v>-52.17304</c:v>
                </c:pt>
                <c:pt idx="778">
                  <c:v>-52.293470000000013</c:v>
                </c:pt>
                <c:pt idx="779">
                  <c:v>-52.36909</c:v>
                </c:pt>
                <c:pt idx="780">
                  <c:v>-52.24568</c:v>
                </c:pt>
                <c:pt idx="781">
                  <c:v>-52.166690000000003</c:v>
                </c:pt>
                <c:pt idx="782">
                  <c:v>-52.287120000000002</c:v>
                </c:pt>
                <c:pt idx="783">
                  <c:v>-52.37312</c:v>
                </c:pt>
                <c:pt idx="784">
                  <c:v>-52.25029</c:v>
                </c:pt>
                <c:pt idx="785">
                  <c:v>-52.161340000000003</c:v>
                </c:pt>
                <c:pt idx="786">
                  <c:v>-52.281230000000001</c:v>
                </c:pt>
                <c:pt idx="787">
                  <c:v>-52.378620000000005</c:v>
                </c:pt>
                <c:pt idx="788">
                  <c:v>-52.257300000000001</c:v>
                </c:pt>
                <c:pt idx="789">
                  <c:v>-52.157380000000003</c:v>
                </c:pt>
                <c:pt idx="790">
                  <c:v>-52.273980000000002</c:v>
                </c:pt>
                <c:pt idx="791">
                  <c:v>-52.379879999999993</c:v>
                </c:pt>
                <c:pt idx="792">
                  <c:v>-52.258460000000007</c:v>
                </c:pt>
                <c:pt idx="793">
                  <c:v>-52.147170000000003</c:v>
                </c:pt>
                <c:pt idx="794">
                  <c:v>-52.261370000000056</c:v>
                </c:pt>
                <c:pt idx="795">
                  <c:v>-52.378040000000006</c:v>
                </c:pt>
                <c:pt idx="796">
                  <c:v>-52.258270000000003</c:v>
                </c:pt>
                <c:pt idx="797">
                  <c:v>-52.134740000000001</c:v>
                </c:pt>
                <c:pt idx="798">
                  <c:v>-52.243470000000002</c:v>
                </c:pt>
                <c:pt idx="799">
                  <c:v>-52.367530000000002</c:v>
                </c:pt>
                <c:pt idx="800">
                  <c:v>-52.247420000000005</c:v>
                </c:pt>
                <c:pt idx="801">
                  <c:v>-52.110940000000006</c:v>
                </c:pt>
                <c:pt idx="802">
                  <c:v>-52.21472</c:v>
                </c:pt>
                <c:pt idx="803">
                  <c:v>-52.34843</c:v>
                </c:pt>
                <c:pt idx="804">
                  <c:v>-52.230500000000013</c:v>
                </c:pt>
                <c:pt idx="805">
                  <c:v>-52.081510000000002</c:v>
                </c:pt>
                <c:pt idx="806">
                  <c:v>-52.179100000000012</c:v>
                </c:pt>
                <c:pt idx="807">
                  <c:v>-52.321370000000002</c:v>
                </c:pt>
                <c:pt idx="808">
                  <c:v>-52.205660000000002</c:v>
                </c:pt>
                <c:pt idx="809">
                  <c:v>-52.044310000000003</c:v>
                </c:pt>
                <c:pt idx="810">
                  <c:v>-52.135670000000012</c:v>
                </c:pt>
                <c:pt idx="811">
                  <c:v>-52.286770000000011</c:v>
                </c:pt>
                <c:pt idx="812">
                  <c:v>-52.17306</c:v>
                </c:pt>
                <c:pt idx="813">
                  <c:v>-51.997450000000001</c:v>
                </c:pt>
                <c:pt idx="814">
                  <c:v>-52.07996</c:v>
                </c:pt>
                <c:pt idx="815">
                  <c:v>-52.239130000000074</c:v>
                </c:pt>
                <c:pt idx="816">
                  <c:v>-52.129840000000002</c:v>
                </c:pt>
                <c:pt idx="817">
                  <c:v>-51.943200000000004</c:v>
                </c:pt>
                <c:pt idx="818">
                  <c:v>-52.019680000000001</c:v>
                </c:pt>
                <c:pt idx="819">
                  <c:v>-52.189330000000012</c:v>
                </c:pt>
                <c:pt idx="820">
                  <c:v>-52.084839999999993</c:v>
                </c:pt>
                <c:pt idx="821">
                  <c:v>-51.884249999999994</c:v>
                </c:pt>
                <c:pt idx="822">
                  <c:v>-51.950160000000004</c:v>
                </c:pt>
                <c:pt idx="823">
                  <c:v>-52.127020000000002</c:v>
                </c:pt>
                <c:pt idx="824">
                  <c:v>-52.027520000000003</c:v>
                </c:pt>
                <c:pt idx="825">
                  <c:v>-51.814920000000001</c:v>
                </c:pt>
                <c:pt idx="826">
                  <c:v>-51.872500000000002</c:v>
                </c:pt>
                <c:pt idx="827">
                  <c:v>-52.059520000000006</c:v>
                </c:pt>
                <c:pt idx="828">
                  <c:v>-51.967420000000004</c:v>
                </c:pt>
                <c:pt idx="829">
                  <c:v>-51.742400000000011</c:v>
                </c:pt>
                <c:pt idx="830">
                  <c:v>-51.789520000000003</c:v>
                </c:pt>
                <c:pt idx="831">
                  <c:v>-51.985460000000003</c:v>
                </c:pt>
                <c:pt idx="832">
                  <c:v>-51.901639999999993</c:v>
                </c:pt>
                <c:pt idx="833">
                  <c:v>-51.665150000000089</c:v>
                </c:pt>
                <c:pt idx="834">
                  <c:v>-51.701900000000002</c:v>
                </c:pt>
                <c:pt idx="835">
                  <c:v>-51.906760000000006</c:v>
                </c:pt>
                <c:pt idx="836">
                  <c:v>-51.831120000000006</c:v>
                </c:pt>
                <c:pt idx="837">
                  <c:v>-51.581699999999998</c:v>
                </c:pt>
                <c:pt idx="838">
                  <c:v>-51.606150000000056</c:v>
                </c:pt>
                <c:pt idx="839">
                  <c:v>-51.820110000000057</c:v>
                </c:pt>
                <c:pt idx="840">
                  <c:v>-51.755900000000011</c:v>
                </c:pt>
                <c:pt idx="841">
                  <c:v>-51.496360000000003</c:v>
                </c:pt>
                <c:pt idx="842">
                  <c:v>-51.509460000000004</c:v>
                </c:pt>
                <c:pt idx="843">
                  <c:v>-51.732540000000057</c:v>
                </c:pt>
                <c:pt idx="844">
                  <c:v>-51.679040000000001</c:v>
                </c:pt>
                <c:pt idx="845">
                  <c:v>-51.407120000000006</c:v>
                </c:pt>
                <c:pt idx="846">
                  <c:v>-51.406330000000011</c:v>
                </c:pt>
                <c:pt idx="847">
                  <c:v>-51.638340000000063</c:v>
                </c:pt>
                <c:pt idx="848">
                  <c:v>-51.598750000000074</c:v>
                </c:pt>
                <c:pt idx="849">
                  <c:v>-51.317169999999997</c:v>
                </c:pt>
                <c:pt idx="850">
                  <c:v>-51.302930000000003</c:v>
                </c:pt>
                <c:pt idx="851">
                  <c:v>-51.543050000000001</c:v>
                </c:pt>
                <c:pt idx="852">
                  <c:v>-51.51596</c:v>
                </c:pt>
                <c:pt idx="853">
                  <c:v>-51.222180000000066</c:v>
                </c:pt>
                <c:pt idx="854">
                  <c:v>-51.192040000000013</c:v>
                </c:pt>
                <c:pt idx="855">
                  <c:v>-51.440620000000003</c:v>
                </c:pt>
                <c:pt idx="856">
                  <c:v>-51.430330000000012</c:v>
                </c:pt>
                <c:pt idx="857">
                  <c:v>-51.128100000000074</c:v>
                </c:pt>
                <c:pt idx="858">
                  <c:v>-51.08305</c:v>
                </c:pt>
                <c:pt idx="859">
                  <c:v>-51.339570000000002</c:v>
                </c:pt>
                <c:pt idx="860">
                  <c:v>-51.344669999999994</c:v>
                </c:pt>
                <c:pt idx="861">
                  <c:v>-51.031020000000005</c:v>
                </c:pt>
                <c:pt idx="862">
                  <c:v>-50.967780000000005</c:v>
                </c:pt>
                <c:pt idx="863">
                  <c:v>-51.231080000000006</c:v>
                </c:pt>
                <c:pt idx="864">
                  <c:v>-51.254020000000004</c:v>
                </c:pt>
                <c:pt idx="865">
                  <c:v>-50.931140000000006</c:v>
                </c:pt>
                <c:pt idx="866">
                  <c:v>-50.849530000000001</c:v>
                </c:pt>
                <c:pt idx="867">
                  <c:v>-51.118720000000003</c:v>
                </c:pt>
                <c:pt idx="868">
                  <c:v>-51.15943</c:v>
                </c:pt>
                <c:pt idx="869">
                  <c:v>-50.826840000000004</c:v>
                </c:pt>
                <c:pt idx="870">
                  <c:v>-50.725980000000057</c:v>
                </c:pt>
                <c:pt idx="871">
                  <c:v>-51.001829999999998</c:v>
                </c:pt>
                <c:pt idx="872">
                  <c:v>-51.06324</c:v>
                </c:pt>
                <c:pt idx="873">
                  <c:v>-50.721530000000065</c:v>
                </c:pt>
                <c:pt idx="874">
                  <c:v>-50.598420000000011</c:v>
                </c:pt>
                <c:pt idx="875">
                  <c:v>-50.876340000000006</c:v>
                </c:pt>
                <c:pt idx="876">
                  <c:v>-50.954849999999944</c:v>
                </c:pt>
                <c:pt idx="877">
                  <c:v>-50.601930000000003</c:v>
                </c:pt>
                <c:pt idx="878">
                  <c:v>-50.455489999999998</c:v>
                </c:pt>
                <c:pt idx="879">
                  <c:v>-50.737020000000001</c:v>
                </c:pt>
                <c:pt idx="880">
                  <c:v>-50.837629999999997</c:v>
                </c:pt>
                <c:pt idx="881">
                  <c:v>-50.476320000000001</c:v>
                </c:pt>
                <c:pt idx="882">
                  <c:v>-50.30471</c:v>
                </c:pt>
                <c:pt idx="883">
                  <c:v>-50.585450000000002</c:v>
                </c:pt>
                <c:pt idx="884">
                  <c:v>-50.703400000000002</c:v>
                </c:pt>
                <c:pt idx="885">
                  <c:v>-50.329210000000003</c:v>
                </c:pt>
                <c:pt idx="886">
                  <c:v>-50.128330000000091</c:v>
                </c:pt>
                <c:pt idx="887">
                  <c:v>-50.405680000000004</c:v>
                </c:pt>
                <c:pt idx="888">
                  <c:v>-50.541400000000003</c:v>
                </c:pt>
                <c:pt idx="889">
                  <c:v>-50.154130000000002</c:v>
                </c:pt>
                <c:pt idx="890">
                  <c:v>-49.920100000000012</c:v>
                </c:pt>
                <c:pt idx="891">
                  <c:v>-50.187980000000003</c:v>
                </c:pt>
                <c:pt idx="892">
                  <c:v>-50.335910000000013</c:v>
                </c:pt>
                <c:pt idx="893">
                  <c:v>-49.930910000000011</c:v>
                </c:pt>
                <c:pt idx="894">
                  <c:v>-49.65802</c:v>
                </c:pt>
                <c:pt idx="895">
                  <c:v>-49.909620000000004</c:v>
                </c:pt>
                <c:pt idx="896">
                  <c:v>-50.062960000000011</c:v>
                </c:pt>
                <c:pt idx="897">
                  <c:v>-49.631170000000012</c:v>
                </c:pt>
                <c:pt idx="898">
                  <c:v>-49.305190000000003</c:v>
                </c:pt>
                <c:pt idx="899">
                  <c:v>-49.520710000000065</c:v>
                </c:pt>
                <c:pt idx="900">
                  <c:v>-49.657320000000006</c:v>
                </c:pt>
                <c:pt idx="901">
                  <c:v>-49.17783</c:v>
                </c:pt>
                <c:pt idx="902">
                  <c:v>-48.77346</c:v>
                </c:pt>
                <c:pt idx="903">
                  <c:v>-48.917459999999998</c:v>
                </c:pt>
                <c:pt idx="904">
                  <c:v>-48.992100000000057</c:v>
                </c:pt>
                <c:pt idx="905">
                  <c:v>-48.41151</c:v>
                </c:pt>
                <c:pt idx="906">
                  <c:v>-47.857009999999995</c:v>
                </c:pt>
                <c:pt idx="907">
                  <c:v>-47.82808</c:v>
                </c:pt>
                <c:pt idx="908">
                  <c:v>-47.721510000000066</c:v>
                </c:pt>
                <c:pt idx="909">
                  <c:v>-46.960570000000011</c:v>
                </c:pt>
                <c:pt idx="910">
                  <c:v>-46.333489999999998</c:v>
                </c:pt>
                <c:pt idx="911">
                  <c:v>-46.774140000000003</c:v>
                </c:pt>
                <c:pt idx="912">
                  <c:v>-48.664720000000003</c:v>
                </c:pt>
                <c:pt idx="913">
                  <c:v>-51.878689999999999</c:v>
                </c:pt>
                <c:pt idx="914">
                  <c:v>-55.023240000000001</c:v>
                </c:pt>
                <c:pt idx="915">
                  <c:v>-56.251330000000003</c:v>
                </c:pt>
                <c:pt idx="916">
                  <c:v>-56.167010000000012</c:v>
                </c:pt>
                <c:pt idx="917">
                  <c:v>-54.945630000000001</c:v>
                </c:pt>
                <c:pt idx="918">
                  <c:v>-53.678330000000074</c:v>
                </c:pt>
                <c:pt idx="919">
                  <c:v>-53.364440000000002</c:v>
                </c:pt>
                <c:pt idx="920">
                  <c:v>-53.382980000000003</c:v>
                </c:pt>
                <c:pt idx="921">
                  <c:v>-52.654320000000006</c:v>
                </c:pt>
                <c:pt idx="922">
                  <c:v>-51.861320000000006</c:v>
                </c:pt>
                <c:pt idx="923">
                  <c:v>-51.87894</c:v>
                </c:pt>
                <c:pt idx="924">
                  <c:v>-52.146460000000005</c:v>
                </c:pt>
                <c:pt idx="925">
                  <c:v>-51.613380000000006</c:v>
                </c:pt>
                <c:pt idx="926">
                  <c:v>-50.942720000000001</c:v>
                </c:pt>
                <c:pt idx="927">
                  <c:v>-51.049060000000004</c:v>
                </c:pt>
                <c:pt idx="928">
                  <c:v>-51.420150000000056</c:v>
                </c:pt>
                <c:pt idx="929">
                  <c:v>-50.973120000000002</c:v>
                </c:pt>
                <c:pt idx="930">
                  <c:v>-50.330550000000002</c:v>
                </c:pt>
                <c:pt idx="931">
                  <c:v>-50.459800000000001</c:v>
                </c:pt>
                <c:pt idx="932">
                  <c:v>-50.89902</c:v>
                </c:pt>
                <c:pt idx="933">
                  <c:v>-50.515720000000002</c:v>
                </c:pt>
                <c:pt idx="934">
                  <c:v>-49.875540000000001</c:v>
                </c:pt>
                <c:pt idx="935">
                  <c:v>-50.00806</c:v>
                </c:pt>
                <c:pt idx="936">
                  <c:v>-50.507260000000002</c:v>
                </c:pt>
                <c:pt idx="937">
                  <c:v>-50.178920000000012</c:v>
                </c:pt>
                <c:pt idx="938">
                  <c:v>-49.523300000000013</c:v>
                </c:pt>
                <c:pt idx="939">
                  <c:v>-49.644210000000001</c:v>
                </c:pt>
                <c:pt idx="940">
                  <c:v>-50.199040000000011</c:v>
                </c:pt>
                <c:pt idx="941">
                  <c:v>-49.927570000000003</c:v>
                </c:pt>
                <c:pt idx="942">
                  <c:v>-49.251480000000001</c:v>
                </c:pt>
                <c:pt idx="943">
                  <c:v>-49.356489999999994</c:v>
                </c:pt>
                <c:pt idx="944">
                  <c:v>-49.969240000000006</c:v>
                </c:pt>
                <c:pt idx="945">
                  <c:v>-49.755550000000056</c:v>
                </c:pt>
                <c:pt idx="946">
                  <c:v>-49.048990000000003</c:v>
                </c:pt>
                <c:pt idx="947">
                  <c:v>-49.128930000000089</c:v>
                </c:pt>
                <c:pt idx="948">
                  <c:v>-49.797050000000013</c:v>
                </c:pt>
                <c:pt idx="949">
                  <c:v>-49.642120000000013</c:v>
                </c:pt>
                <c:pt idx="950">
                  <c:v>-48.898500000000013</c:v>
                </c:pt>
                <c:pt idx="951">
                  <c:v>-48.946899999999999</c:v>
                </c:pt>
                <c:pt idx="952">
                  <c:v>-49.668030000000066</c:v>
                </c:pt>
                <c:pt idx="953">
                  <c:v>-49.570630000000001</c:v>
                </c:pt>
                <c:pt idx="954">
                  <c:v>-48.781240000000004</c:v>
                </c:pt>
                <c:pt idx="955">
                  <c:v>-48.790580000000013</c:v>
                </c:pt>
                <c:pt idx="956">
                  <c:v>-49.563570000000013</c:v>
                </c:pt>
                <c:pt idx="957">
                  <c:v>-49.529130000000066</c:v>
                </c:pt>
                <c:pt idx="958">
                  <c:v>-48.690750000000065</c:v>
                </c:pt>
                <c:pt idx="959">
                  <c:v>-48.655900000000003</c:v>
                </c:pt>
                <c:pt idx="960">
                  <c:v>-49.478090000000002</c:v>
                </c:pt>
                <c:pt idx="961">
                  <c:v>-49.505840000000006</c:v>
                </c:pt>
                <c:pt idx="962">
                  <c:v>-48.609940000000002</c:v>
                </c:pt>
                <c:pt idx="963">
                  <c:v>-48.523110000000074</c:v>
                </c:pt>
                <c:pt idx="964">
                  <c:v>-49.392340000000011</c:v>
                </c:pt>
                <c:pt idx="965">
                  <c:v>-49.489829999999998</c:v>
                </c:pt>
                <c:pt idx="966">
                  <c:v>-48.535500000000013</c:v>
                </c:pt>
                <c:pt idx="967">
                  <c:v>-48.392490000000002</c:v>
                </c:pt>
                <c:pt idx="968">
                  <c:v>-49.30677</c:v>
                </c:pt>
                <c:pt idx="969">
                  <c:v>-49.476660000000003</c:v>
                </c:pt>
                <c:pt idx="970">
                  <c:v>-48.457419999999999</c:v>
                </c:pt>
                <c:pt idx="971">
                  <c:v>-48.251080000000002</c:v>
                </c:pt>
                <c:pt idx="972">
                  <c:v>-49.208320000000057</c:v>
                </c:pt>
                <c:pt idx="973">
                  <c:v>-49.460720000000002</c:v>
                </c:pt>
                <c:pt idx="974">
                  <c:v>-48.376829999999998</c:v>
                </c:pt>
                <c:pt idx="975">
                  <c:v>-48.10286</c:v>
                </c:pt>
                <c:pt idx="976">
                  <c:v>-49.101210000000002</c:v>
                </c:pt>
                <c:pt idx="977">
                  <c:v>-49.441619999999993</c:v>
                </c:pt>
                <c:pt idx="978">
                  <c:v>-48.287380000000006</c:v>
                </c:pt>
                <c:pt idx="979">
                  <c:v>-47.938150000000057</c:v>
                </c:pt>
                <c:pt idx="980">
                  <c:v>-48.974289999999996</c:v>
                </c:pt>
                <c:pt idx="981">
                  <c:v>-49.413240000000002</c:v>
                </c:pt>
                <c:pt idx="982">
                  <c:v>-48.188310000000065</c:v>
                </c:pt>
                <c:pt idx="983">
                  <c:v>-47.758140000000012</c:v>
                </c:pt>
                <c:pt idx="984">
                  <c:v>-48.829070000000002</c:v>
                </c:pt>
                <c:pt idx="985">
                  <c:v>-49.375950000000003</c:v>
                </c:pt>
                <c:pt idx="986">
                  <c:v>-48.077800000000003</c:v>
                </c:pt>
                <c:pt idx="987">
                  <c:v>-47.560170000000056</c:v>
                </c:pt>
                <c:pt idx="988">
                  <c:v>-48.663900000000012</c:v>
                </c:pt>
                <c:pt idx="989">
                  <c:v>-49.332610000000003</c:v>
                </c:pt>
                <c:pt idx="990">
                  <c:v>-47.959299999999999</c:v>
                </c:pt>
                <c:pt idx="991">
                  <c:v>-47.34552</c:v>
                </c:pt>
                <c:pt idx="992">
                  <c:v>-48.475610000000003</c:v>
                </c:pt>
                <c:pt idx="993">
                  <c:v>-49.273760000000003</c:v>
                </c:pt>
                <c:pt idx="994">
                  <c:v>-47.82206</c:v>
                </c:pt>
                <c:pt idx="995">
                  <c:v>-47.104669999999999</c:v>
                </c:pt>
                <c:pt idx="996">
                  <c:v>-48.258050000000011</c:v>
                </c:pt>
                <c:pt idx="997">
                  <c:v>-49.20467</c:v>
                </c:pt>
                <c:pt idx="998">
                  <c:v>-47.676450000000003</c:v>
                </c:pt>
                <c:pt idx="999">
                  <c:v>-46.846879999999999</c:v>
                </c:pt>
                <c:pt idx="1000">
                  <c:v>-48.017940000000003</c:v>
                </c:pt>
              </c:numCache>
            </c:numRef>
          </c:yVal>
          <c:smooth val="1"/>
        </c:ser>
        <c:ser>
          <c:idx val="1"/>
          <c:order val="1"/>
          <c:tx>
            <c:v>8</c:v>
          </c:tx>
          <c:marker>
            <c:symbol val="none"/>
          </c:marker>
          <c:xVal>
            <c:numRef>
              <c:f>Sheet1!$Y$3:$Y$1003</c:f>
              <c:numCache>
                <c:formatCode>General</c:formatCode>
                <c:ptCount val="1001"/>
                <c:pt idx="0">
                  <c:v>8</c:v>
                </c:pt>
                <c:pt idx="1">
                  <c:v>8.0040000000000013</c:v>
                </c:pt>
                <c:pt idx="2">
                  <c:v>8.0080000000000009</c:v>
                </c:pt>
                <c:pt idx="3">
                  <c:v>8.0120000000000005</c:v>
                </c:pt>
                <c:pt idx="4">
                  <c:v>8.016</c:v>
                </c:pt>
                <c:pt idx="5">
                  <c:v>8.02</c:v>
                </c:pt>
                <c:pt idx="6">
                  <c:v>8.0240000000000009</c:v>
                </c:pt>
                <c:pt idx="7">
                  <c:v>8.0280000000000005</c:v>
                </c:pt>
                <c:pt idx="8">
                  <c:v>8.032</c:v>
                </c:pt>
                <c:pt idx="9">
                  <c:v>8.0360000000000014</c:v>
                </c:pt>
                <c:pt idx="10">
                  <c:v>8.0400000000000009</c:v>
                </c:pt>
                <c:pt idx="11">
                  <c:v>8.0440000000000005</c:v>
                </c:pt>
                <c:pt idx="12">
                  <c:v>8.048</c:v>
                </c:pt>
                <c:pt idx="13">
                  <c:v>8.0520000000000067</c:v>
                </c:pt>
                <c:pt idx="14">
                  <c:v>8.0560000000000027</c:v>
                </c:pt>
                <c:pt idx="15">
                  <c:v>8.06</c:v>
                </c:pt>
                <c:pt idx="16">
                  <c:v>8.0640000000000001</c:v>
                </c:pt>
                <c:pt idx="17">
                  <c:v>8.0680000000000014</c:v>
                </c:pt>
                <c:pt idx="18">
                  <c:v>8.0720000000000027</c:v>
                </c:pt>
                <c:pt idx="19">
                  <c:v>8.0760000000000005</c:v>
                </c:pt>
                <c:pt idx="20">
                  <c:v>8.08</c:v>
                </c:pt>
                <c:pt idx="21">
                  <c:v>8.0840000000000014</c:v>
                </c:pt>
                <c:pt idx="22">
                  <c:v>8.088000000000001</c:v>
                </c:pt>
                <c:pt idx="23">
                  <c:v>8.0920000000000005</c:v>
                </c:pt>
                <c:pt idx="24">
                  <c:v>8.0960000000000001</c:v>
                </c:pt>
                <c:pt idx="25">
                  <c:v>8.1</c:v>
                </c:pt>
                <c:pt idx="26">
                  <c:v>8.104000000000001</c:v>
                </c:pt>
                <c:pt idx="27">
                  <c:v>8.1080000000000005</c:v>
                </c:pt>
                <c:pt idx="28">
                  <c:v>8.1120000000000001</c:v>
                </c:pt>
                <c:pt idx="29">
                  <c:v>8.1160000000000014</c:v>
                </c:pt>
                <c:pt idx="30">
                  <c:v>8.120000000000001</c:v>
                </c:pt>
                <c:pt idx="31">
                  <c:v>8.1240000000000006</c:v>
                </c:pt>
                <c:pt idx="32">
                  <c:v>8.1280000000000001</c:v>
                </c:pt>
                <c:pt idx="33">
                  <c:v>8.1319999999999997</c:v>
                </c:pt>
                <c:pt idx="34">
                  <c:v>8.136000000000001</c:v>
                </c:pt>
                <c:pt idx="35">
                  <c:v>8.14</c:v>
                </c:pt>
                <c:pt idx="36">
                  <c:v>8.1440000000000001</c:v>
                </c:pt>
                <c:pt idx="37">
                  <c:v>8.1479999999999997</c:v>
                </c:pt>
                <c:pt idx="38">
                  <c:v>8.1520000000000028</c:v>
                </c:pt>
                <c:pt idx="39">
                  <c:v>8.1560000000000006</c:v>
                </c:pt>
                <c:pt idx="40">
                  <c:v>8.16</c:v>
                </c:pt>
                <c:pt idx="41">
                  <c:v>8.1640000000000015</c:v>
                </c:pt>
                <c:pt idx="42">
                  <c:v>8.168000000000001</c:v>
                </c:pt>
                <c:pt idx="43">
                  <c:v>8.1720000000000006</c:v>
                </c:pt>
                <c:pt idx="44">
                  <c:v>8.1760000000000002</c:v>
                </c:pt>
                <c:pt idx="45">
                  <c:v>8.18</c:v>
                </c:pt>
                <c:pt idx="46">
                  <c:v>8.1840000000000011</c:v>
                </c:pt>
                <c:pt idx="47">
                  <c:v>8.1880000000000006</c:v>
                </c:pt>
                <c:pt idx="48">
                  <c:v>8.1920000000000002</c:v>
                </c:pt>
                <c:pt idx="49">
                  <c:v>8.1960000000000015</c:v>
                </c:pt>
                <c:pt idx="50">
                  <c:v>8.2000000000000011</c:v>
                </c:pt>
                <c:pt idx="51">
                  <c:v>8.2040000000000006</c:v>
                </c:pt>
                <c:pt idx="52">
                  <c:v>8.2080000000000002</c:v>
                </c:pt>
                <c:pt idx="53">
                  <c:v>8.2119999999999997</c:v>
                </c:pt>
                <c:pt idx="54">
                  <c:v>8.2160000000000011</c:v>
                </c:pt>
                <c:pt idx="55">
                  <c:v>8.2200000000000024</c:v>
                </c:pt>
                <c:pt idx="56">
                  <c:v>8.2240000000000002</c:v>
                </c:pt>
                <c:pt idx="57">
                  <c:v>8.2279999999999998</c:v>
                </c:pt>
                <c:pt idx="58">
                  <c:v>8.2319999999999993</c:v>
                </c:pt>
                <c:pt idx="59">
                  <c:v>8.2360000000000024</c:v>
                </c:pt>
                <c:pt idx="60">
                  <c:v>8.24</c:v>
                </c:pt>
                <c:pt idx="61">
                  <c:v>8.2439999999999998</c:v>
                </c:pt>
                <c:pt idx="62">
                  <c:v>8.2479999999999993</c:v>
                </c:pt>
                <c:pt idx="63">
                  <c:v>8.2520000000000007</c:v>
                </c:pt>
                <c:pt idx="64">
                  <c:v>8.2560000000000002</c:v>
                </c:pt>
                <c:pt idx="65">
                  <c:v>8.26</c:v>
                </c:pt>
                <c:pt idx="66">
                  <c:v>8.2640000000000011</c:v>
                </c:pt>
                <c:pt idx="67">
                  <c:v>8.2680000000000025</c:v>
                </c:pt>
                <c:pt idx="68">
                  <c:v>8.2720000000000002</c:v>
                </c:pt>
                <c:pt idx="69">
                  <c:v>8.2760000000000016</c:v>
                </c:pt>
                <c:pt idx="70">
                  <c:v>8.2800000000000011</c:v>
                </c:pt>
                <c:pt idx="71">
                  <c:v>8.2840000000000025</c:v>
                </c:pt>
                <c:pt idx="72">
                  <c:v>8.2880000000000003</c:v>
                </c:pt>
                <c:pt idx="73">
                  <c:v>8.2919999999999998</c:v>
                </c:pt>
                <c:pt idx="74">
                  <c:v>8.2960000000000012</c:v>
                </c:pt>
                <c:pt idx="75">
                  <c:v>8.3000000000000007</c:v>
                </c:pt>
                <c:pt idx="76">
                  <c:v>8.3040000000000003</c:v>
                </c:pt>
                <c:pt idx="77">
                  <c:v>8.3080000000000016</c:v>
                </c:pt>
                <c:pt idx="78">
                  <c:v>8.3120000000000047</c:v>
                </c:pt>
                <c:pt idx="79">
                  <c:v>8.3160000000000007</c:v>
                </c:pt>
                <c:pt idx="80">
                  <c:v>8.32</c:v>
                </c:pt>
                <c:pt idx="81">
                  <c:v>8.3240000000000016</c:v>
                </c:pt>
                <c:pt idx="82">
                  <c:v>8.3280000000000012</c:v>
                </c:pt>
                <c:pt idx="83">
                  <c:v>8.3320000000000007</c:v>
                </c:pt>
                <c:pt idx="84">
                  <c:v>8.3360000000000003</c:v>
                </c:pt>
                <c:pt idx="85">
                  <c:v>8.34</c:v>
                </c:pt>
                <c:pt idx="86">
                  <c:v>8.3440000000000012</c:v>
                </c:pt>
                <c:pt idx="87">
                  <c:v>8.3480000000000008</c:v>
                </c:pt>
                <c:pt idx="88">
                  <c:v>8.3520000000000181</c:v>
                </c:pt>
                <c:pt idx="89">
                  <c:v>8.3560000000000194</c:v>
                </c:pt>
                <c:pt idx="90">
                  <c:v>8.3600000000000048</c:v>
                </c:pt>
                <c:pt idx="91">
                  <c:v>8.3640000000000008</c:v>
                </c:pt>
                <c:pt idx="92">
                  <c:v>8.3680000000000003</c:v>
                </c:pt>
                <c:pt idx="93">
                  <c:v>8.3720000000000159</c:v>
                </c:pt>
                <c:pt idx="94">
                  <c:v>8.3760000000000048</c:v>
                </c:pt>
                <c:pt idx="95">
                  <c:v>8.3800000000000008</c:v>
                </c:pt>
                <c:pt idx="96">
                  <c:v>8.3840000000000003</c:v>
                </c:pt>
                <c:pt idx="97">
                  <c:v>8.3880000000000035</c:v>
                </c:pt>
                <c:pt idx="98">
                  <c:v>8.3920000000000048</c:v>
                </c:pt>
                <c:pt idx="99">
                  <c:v>8.3960000000000008</c:v>
                </c:pt>
                <c:pt idx="100">
                  <c:v>8.4</c:v>
                </c:pt>
                <c:pt idx="101">
                  <c:v>8.4040000000000035</c:v>
                </c:pt>
                <c:pt idx="102">
                  <c:v>8.4080000000000013</c:v>
                </c:pt>
                <c:pt idx="103">
                  <c:v>8.4120000000000008</c:v>
                </c:pt>
                <c:pt idx="104">
                  <c:v>8.4160000000000004</c:v>
                </c:pt>
                <c:pt idx="105">
                  <c:v>8.42</c:v>
                </c:pt>
                <c:pt idx="106">
                  <c:v>8.4240000000000013</c:v>
                </c:pt>
                <c:pt idx="107">
                  <c:v>8.4280000000000008</c:v>
                </c:pt>
                <c:pt idx="108">
                  <c:v>8.4320000000000004</c:v>
                </c:pt>
                <c:pt idx="109">
                  <c:v>8.4360000000000035</c:v>
                </c:pt>
                <c:pt idx="110">
                  <c:v>8.44</c:v>
                </c:pt>
                <c:pt idx="111">
                  <c:v>8.4440000000000008</c:v>
                </c:pt>
                <c:pt idx="112">
                  <c:v>8.4480000000000004</c:v>
                </c:pt>
                <c:pt idx="113">
                  <c:v>8.4520000000000142</c:v>
                </c:pt>
                <c:pt idx="114">
                  <c:v>8.4560000000000048</c:v>
                </c:pt>
                <c:pt idx="115">
                  <c:v>8.4600000000000026</c:v>
                </c:pt>
                <c:pt idx="116">
                  <c:v>8.4640000000000004</c:v>
                </c:pt>
                <c:pt idx="117">
                  <c:v>8.468</c:v>
                </c:pt>
                <c:pt idx="118">
                  <c:v>8.4720000000000066</c:v>
                </c:pt>
                <c:pt idx="119">
                  <c:v>8.4760000000000026</c:v>
                </c:pt>
                <c:pt idx="120">
                  <c:v>8.48</c:v>
                </c:pt>
                <c:pt idx="121">
                  <c:v>8.484</c:v>
                </c:pt>
                <c:pt idx="122">
                  <c:v>8.4880000000000013</c:v>
                </c:pt>
                <c:pt idx="123">
                  <c:v>8.4920000000000027</c:v>
                </c:pt>
                <c:pt idx="124">
                  <c:v>8.4960000000000004</c:v>
                </c:pt>
                <c:pt idx="125">
                  <c:v>8.5</c:v>
                </c:pt>
                <c:pt idx="126">
                  <c:v>8.5040000000000013</c:v>
                </c:pt>
                <c:pt idx="127">
                  <c:v>8.5080000000000009</c:v>
                </c:pt>
                <c:pt idx="128">
                  <c:v>8.5120000000000005</c:v>
                </c:pt>
                <c:pt idx="129">
                  <c:v>8.516</c:v>
                </c:pt>
                <c:pt idx="130">
                  <c:v>8.52</c:v>
                </c:pt>
                <c:pt idx="131">
                  <c:v>8.5240000000000009</c:v>
                </c:pt>
                <c:pt idx="132">
                  <c:v>8.5280000000000005</c:v>
                </c:pt>
                <c:pt idx="133">
                  <c:v>8.532</c:v>
                </c:pt>
                <c:pt idx="134">
                  <c:v>8.5360000000000014</c:v>
                </c:pt>
                <c:pt idx="135">
                  <c:v>8.5400000000000009</c:v>
                </c:pt>
                <c:pt idx="136">
                  <c:v>8.5440000000000005</c:v>
                </c:pt>
                <c:pt idx="137">
                  <c:v>8.548</c:v>
                </c:pt>
                <c:pt idx="138">
                  <c:v>8.5520000000000067</c:v>
                </c:pt>
                <c:pt idx="139">
                  <c:v>8.5560000000000027</c:v>
                </c:pt>
                <c:pt idx="140">
                  <c:v>8.56</c:v>
                </c:pt>
                <c:pt idx="141">
                  <c:v>8.5640000000000001</c:v>
                </c:pt>
                <c:pt idx="142">
                  <c:v>8.5680000000000014</c:v>
                </c:pt>
                <c:pt idx="143">
                  <c:v>8.5720000000000027</c:v>
                </c:pt>
                <c:pt idx="144">
                  <c:v>8.5760000000000005</c:v>
                </c:pt>
                <c:pt idx="145">
                  <c:v>8.58</c:v>
                </c:pt>
                <c:pt idx="146">
                  <c:v>8.5840000000000014</c:v>
                </c:pt>
                <c:pt idx="147">
                  <c:v>8.588000000000001</c:v>
                </c:pt>
                <c:pt idx="148">
                  <c:v>8.5920000000000005</c:v>
                </c:pt>
                <c:pt idx="149">
                  <c:v>8.5960000000000001</c:v>
                </c:pt>
                <c:pt idx="150">
                  <c:v>8.6000010000000024</c:v>
                </c:pt>
                <c:pt idx="151">
                  <c:v>8.604000000000001</c:v>
                </c:pt>
                <c:pt idx="152">
                  <c:v>8.6080000000000005</c:v>
                </c:pt>
                <c:pt idx="153">
                  <c:v>8.6120000000000001</c:v>
                </c:pt>
                <c:pt idx="154">
                  <c:v>8.6159990000000004</c:v>
                </c:pt>
                <c:pt idx="155">
                  <c:v>8.620000000000001</c:v>
                </c:pt>
                <c:pt idx="156">
                  <c:v>8.6240000000000006</c:v>
                </c:pt>
                <c:pt idx="157">
                  <c:v>8.6280000000000001</c:v>
                </c:pt>
                <c:pt idx="158">
                  <c:v>8.6320010000000025</c:v>
                </c:pt>
                <c:pt idx="159">
                  <c:v>8.636000000000001</c:v>
                </c:pt>
                <c:pt idx="160">
                  <c:v>8.64</c:v>
                </c:pt>
                <c:pt idx="161">
                  <c:v>8.6440000000000001</c:v>
                </c:pt>
                <c:pt idx="162">
                  <c:v>8.6479989999999987</c:v>
                </c:pt>
                <c:pt idx="163">
                  <c:v>8.6520000000000028</c:v>
                </c:pt>
                <c:pt idx="164">
                  <c:v>8.6560000000000006</c:v>
                </c:pt>
                <c:pt idx="165">
                  <c:v>8.66</c:v>
                </c:pt>
                <c:pt idx="166">
                  <c:v>8.6640010000000007</c:v>
                </c:pt>
                <c:pt idx="167">
                  <c:v>8.668000000000001</c:v>
                </c:pt>
                <c:pt idx="168">
                  <c:v>8.6720000000000006</c:v>
                </c:pt>
                <c:pt idx="169">
                  <c:v>8.6760000000000002</c:v>
                </c:pt>
                <c:pt idx="170">
                  <c:v>8.6799990000000005</c:v>
                </c:pt>
                <c:pt idx="171">
                  <c:v>8.6840000000000011</c:v>
                </c:pt>
                <c:pt idx="172">
                  <c:v>8.6880000000000006</c:v>
                </c:pt>
                <c:pt idx="173">
                  <c:v>8.6920000000000002</c:v>
                </c:pt>
                <c:pt idx="174">
                  <c:v>8.6960010000000008</c:v>
                </c:pt>
                <c:pt idx="175">
                  <c:v>8.7000000000000011</c:v>
                </c:pt>
                <c:pt idx="176">
                  <c:v>8.7040000000000006</c:v>
                </c:pt>
                <c:pt idx="177">
                  <c:v>8.7080000000000002</c:v>
                </c:pt>
                <c:pt idx="178">
                  <c:v>8.7119989999999987</c:v>
                </c:pt>
                <c:pt idx="179">
                  <c:v>8.7160000000000011</c:v>
                </c:pt>
                <c:pt idx="180">
                  <c:v>8.7200000000000024</c:v>
                </c:pt>
                <c:pt idx="181">
                  <c:v>8.7240000000000002</c:v>
                </c:pt>
                <c:pt idx="182">
                  <c:v>8.7280009999999972</c:v>
                </c:pt>
                <c:pt idx="183">
                  <c:v>8.7319999999999993</c:v>
                </c:pt>
                <c:pt idx="184">
                  <c:v>8.7360000000000024</c:v>
                </c:pt>
                <c:pt idx="185">
                  <c:v>8.74</c:v>
                </c:pt>
                <c:pt idx="186">
                  <c:v>8.7439989999999987</c:v>
                </c:pt>
                <c:pt idx="187">
                  <c:v>8.7479999999999993</c:v>
                </c:pt>
                <c:pt idx="188">
                  <c:v>8.7520000000000007</c:v>
                </c:pt>
                <c:pt idx="189">
                  <c:v>8.7560000000000002</c:v>
                </c:pt>
                <c:pt idx="190">
                  <c:v>8.7600010000000008</c:v>
                </c:pt>
                <c:pt idx="191">
                  <c:v>8.7640000000000011</c:v>
                </c:pt>
                <c:pt idx="192">
                  <c:v>8.7680000000000025</c:v>
                </c:pt>
                <c:pt idx="193">
                  <c:v>8.7720000000000002</c:v>
                </c:pt>
                <c:pt idx="194">
                  <c:v>8.7759990000000005</c:v>
                </c:pt>
                <c:pt idx="195">
                  <c:v>8.7800000000000011</c:v>
                </c:pt>
                <c:pt idx="196">
                  <c:v>8.7840000000000025</c:v>
                </c:pt>
                <c:pt idx="197">
                  <c:v>8.7880000000000003</c:v>
                </c:pt>
                <c:pt idx="198">
                  <c:v>8.7920010000000008</c:v>
                </c:pt>
                <c:pt idx="199">
                  <c:v>8.7960000000000012</c:v>
                </c:pt>
                <c:pt idx="200">
                  <c:v>8.8000000000000007</c:v>
                </c:pt>
                <c:pt idx="201">
                  <c:v>8.8040000000000003</c:v>
                </c:pt>
                <c:pt idx="202">
                  <c:v>8.8079990000000006</c:v>
                </c:pt>
                <c:pt idx="203">
                  <c:v>8.8120000000000047</c:v>
                </c:pt>
                <c:pt idx="204">
                  <c:v>8.8160000000000007</c:v>
                </c:pt>
                <c:pt idx="205">
                  <c:v>8.82</c:v>
                </c:pt>
                <c:pt idx="206">
                  <c:v>8.8240010000000009</c:v>
                </c:pt>
                <c:pt idx="207">
                  <c:v>8.8280000000000012</c:v>
                </c:pt>
                <c:pt idx="208">
                  <c:v>8.8320000000000007</c:v>
                </c:pt>
                <c:pt idx="209">
                  <c:v>8.8360000000000003</c:v>
                </c:pt>
                <c:pt idx="210">
                  <c:v>8.8399990000000006</c:v>
                </c:pt>
                <c:pt idx="211">
                  <c:v>8.8440000000000012</c:v>
                </c:pt>
                <c:pt idx="212">
                  <c:v>8.8480000000000008</c:v>
                </c:pt>
                <c:pt idx="213">
                  <c:v>8.8520000000000181</c:v>
                </c:pt>
                <c:pt idx="214">
                  <c:v>8.8560010000000027</c:v>
                </c:pt>
                <c:pt idx="215">
                  <c:v>8.8600000000000048</c:v>
                </c:pt>
                <c:pt idx="216">
                  <c:v>8.8640000000000008</c:v>
                </c:pt>
                <c:pt idx="217">
                  <c:v>8.8680000000000003</c:v>
                </c:pt>
                <c:pt idx="218">
                  <c:v>8.8719990000000006</c:v>
                </c:pt>
                <c:pt idx="219">
                  <c:v>8.8760000000000048</c:v>
                </c:pt>
                <c:pt idx="220">
                  <c:v>8.8800000000000008</c:v>
                </c:pt>
                <c:pt idx="221">
                  <c:v>8.8840000000000003</c:v>
                </c:pt>
                <c:pt idx="222">
                  <c:v>8.8880010000000009</c:v>
                </c:pt>
                <c:pt idx="223">
                  <c:v>8.8920000000000048</c:v>
                </c:pt>
                <c:pt idx="224">
                  <c:v>8.8960000000000008</c:v>
                </c:pt>
                <c:pt idx="225">
                  <c:v>8.9</c:v>
                </c:pt>
                <c:pt idx="226">
                  <c:v>8.9039990000000007</c:v>
                </c:pt>
                <c:pt idx="227">
                  <c:v>8.9080000000000013</c:v>
                </c:pt>
                <c:pt idx="228">
                  <c:v>8.9120000000000008</c:v>
                </c:pt>
                <c:pt idx="229">
                  <c:v>8.9160000000000004</c:v>
                </c:pt>
                <c:pt idx="230">
                  <c:v>8.920001000000001</c:v>
                </c:pt>
                <c:pt idx="231">
                  <c:v>8.9240000000000013</c:v>
                </c:pt>
                <c:pt idx="232">
                  <c:v>8.9280000000000008</c:v>
                </c:pt>
                <c:pt idx="233">
                  <c:v>8.9320000000000004</c:v>
                </c:pt>
                <c:pt idx="234">
                  <c:v>8.9359990000000007</c:v>
                </c:pt>
                <c:pt idx="235">
                  <c:v>8.94</c:v>
                </c:pt>
                <c:pt idx="236">
                  <c:v>8.9440000000000008</c:v>
                </c:pt>
                <c:pt idx="237">
                  <c:v>8.9480000000000004</c:v>
                </c:pt>
                <c:pt idx="238">
                  <c:v>8.9520010000000028</c:v>
                </c:pt>
                <c:pt idx="239">
                  <c:v>8.9560000000000048</c:v>
                </c:pt>
                <c:pt idx="240">
                  <c:v>8.9600000000000026</c:v>
                </c:pt>
                <c:pt idx="241">
                  <c:v>8.9640000000000004</c:v>
                </c:pt>
                <c:pt idx="242">
                  <c:v>8.9679990000000007</c:v>
                </c:pt>
                <c:pt idx="243">
                  <c:v>8.9720000000000066</c:v>
                </c:pt>
                <c:pt idx="244">
                  <c:v>8.9760000000000026</c:v>
                </c:pt>
                <c:pt idx="245">
                  <c:v>8.98</c:v>
                </c:pt>
                <c:pt idx="246">
                  <c:v>8.984001000000001</c:v>
                </c:pt>
                <c:pt idx="247">
                  <c:v>8.9880000000000013</c:v>
                </c:pt>
                <c:pt idx="248">
                  <c:v>8.9920000000000027</c:v>
                </c:pt>
                <c:pt idx="249">
                  <c:v>8.9960000000000004</c:v>
                </c:pt>
                <c:pt idx="250">
                  <c:v>8.9999990000000007</c:v>
                </c:pt>
                <c:pt idx="251">
                  <c:v>9.0040000000000013</c:v>
                </c:pt>
                <c:pt idx="252">
                  <c:v>9.0080000000000009</c:v>
                </c:pt>
                <c:pt idx="253">
                  <c:v>9.0120000000000005</c:v>
                </c:pt>
                <c:pt idx="254">
                  <c:v>9.016001000000001</c:v>
                </c:pt>
                <c:pt idx="255">
                  <c:v>9.02</c:v>
                </c:pt>
                <c:pt idx="256">
                  <c:v>9.0240000000000009</c:v>
                </c:pt>
                <c:pt idx="257">
                  <c:v>9.0280000000000005</c:v>
                </c:pt>
                <c:pt idx="258">
                  <c:v>9.031998999999999</c:v>
                </c:pt>
                <c:pt idx="259">
                  <c:v>9.0360000000000014</c:v>
                </c:pt>
                <c:pt idx="260">
                  <c:v>9.0400000000000009</c:v>
                </c:pt>
                <c:pt idx="261">
                  <c:v>9.0440000000000005</c:v>
                </c:pt>
                <c:pt idx="262">
                  <c:v>9.0480009999999993</c:v>
                </c:pt>
                <c:pt idx="263">
                  <c:v>9.0520000000000067</c:v>
                </c:pt>
                <c:pt idx="264">
                  <c:v>9.0560000000000027</c:v>
                </c:pt>
                <c:pt idx="265">
                  <c:v>9.06</c:v>
                </c:pt>
                <c:pt idx="266">
                  <c:v>9.0639990000000008</c:v>
                </c:pt>
                <c:pt idx="267">
                  <c:v>9.0680000000000014</c:v>
                </c:pt>
                <c:pt idx="268">
                  <c:v>9.0720000000000027</c:v>
                </c:pt>
                <c:pt idx="269">
                  <c:v>9.0760000000000005</c:v>
                </c:pt>
                <c:pt idx="270">
                  <c:v>9.0800010000000011</c:v>
                </c:pt>
                <c:pt idx="271">
                  <c:v>9.0840000000000014</c:v>
                </c:pt>
                <c:pt idx="272">
                  <c:v>9.088000000000001</c:v>
                </c:pt>
                <c:pt idx="273">
                  <c:v>9.0920000000000005</c:v>
                </c:pt>
                <c:pt idx="274">
                  <c:v>9.0959990000000008</c:v>
                </c:pt>
                <c:pt idx="275">
                  <c:v>9.1</c:v>
                </c:pt>
                <c:pt idx="276">
                  <c:v>9.104000000000001</c:v>
                </c:pt>
                <c:pt idx="277">
                  <c:v>9.1080000000000005</c:v>
                </c:pt>
                <c:pt idx="278">
                  <c:v>9.1120010000000011</c:v>
                </c:pt>
                <c:pt idx="279">
                  <c:v>9.1160000000000014</c:v>
                </c:pt>
                <c:pt idx="280">
                  <c:v>9.120000000000001</c:v>
                </c:pt>
                <c:pt idx="281">
                  <c:v>9.1240000000000006</c:v>
                </c:pt>
                <c:pt idx="282">
                  <c:v>9.1279990000000009</c:v>
                </c:pt>
                <c:pt idx="283">
                  <c:v>9.1319999999999997</c:v>
                </c:pt>
                <c:pt idx="284">
                  <c:v>9.136000000000001</c:v>
                </c:pt>
                <c:pt idx="285">
                  <c:v>9.14</c:v>
                </c:pt>
                <c:pt idx="286">
                  <c:v>9.1440009999999994</c:v>
                </c:pt>
                <c:pt idx="287">
                  <c:v>9.1479999999999997</c:v>
                </c:pt>
                <c:pt idx="288">
                  <c:v>9.1520000000000028</c:v>
                </c:pt>
                <c:pt idx="289">
                  <c:v>9.1560000000000006</c:v>
                </c:pt>
                <c:pt idx="290">
                  <c:v>9.1599990000000027</c:v>
                </c:pt>
                <c:pt idx="291">
                  <c:v>9.1640000000000015</c:v>
                </c:pt>
                <c:pt idx="292">
                  <c:v>9.168000000000001</c:v>
                </c:pt>
                <c:pt idx="293">
                  <c:v>9.1720000000000006</c:v>
                </c:pt>
                <c:pt idx="294">
                  <c:v>9.1760010000000012</c:v>
                </c:pt>
                <c:pt idx="295">
                  <c:v>9.18</c:v>
                </c:pt>
                <c:pt idx="296">
                  <c:v>9.1840000000000011</c:v>
                </c:pt>
                <c:pt idx="297">
                  <c:v>9.1880000000000006</c:v>
                </c:pt>
                <c:pt idx="298">
                  <c:v>9.1919989999999991</c:v>
                </c:pt>
                <c:pt idx="299">
                  <c:v>9.1960000000000015</c:v>
                </c:pt>
                <c:pt idx="300">
                  <c:v>9.2000000000000011</c:v>
                </c:pt>
                <c:pt idx="301">
                  <c:v>9.2040000000000006</c:v>
                </c:pt>
                <c:pt idx="302">
                  <c:v>9.2080009999999994</c:v>
                </c:pt>
                <c:pt idx="303">
                  <c:v>9.2119999999999997</c:v>
                </c:pt>
                <c:pt idx="304">
                  <c:v>9.2160000000000011</c:v>
                </c:pt>
                <c:pt idx="305">
                  <c:v>9.2200000000000024</c:v>
                </c:pt>
                <c:pt idx="306">
                  <c:v>9.2239989999999992</c:v>
                </c:pt>
                <c:pt idx="307">
                  <c:v>9.2279999999999998</c:v>
                </c:pt>
                <c:pt idx="308">
                  <c:v>9.2319999999999993</c:v>
                </c:pt>
                <c:pt idx="309">
                  <c:v>9.2360000000000024</c:v>
                </c:pt>
                <c:pt idx="310">
                  <c:v>9.2400009999999995</c:v>
                </c:pt>
                <c:pt idx="311">
                  <c:v>9.2439999999999998</c:v>
                </c:pt>
                <c:pt idx="312">
                  <c:v>9.2479999999999993</c:v>
                </c:pt>
                <c:pt idx="313">
                  <c:v>9.2520000000000007</c:v>
                </c:pt>
                <c:pt idx="314">
                  <c:v>9.2559990000000028</c:v>
                </c:pt>
                <c:pt idx="315">
                  <c:v>9.26</c:v>
                </c:pt>
                <c:pt idx="316">
                  <c:v>9.2640000000000011</c:v>
                </c:pt>
                <c:pt idx="317">
                  <c:v>9.2680000000000025</c:v>
                </c:pt>
                <c:pt idx="318">
                  <c:v>9.2720010000000013</c:v>
                </c:pt>
                <c:pt idx="319">
                  <c:v>9.2760000000000016</c:v>
                </c:pt>
                <c:pt idx="320">
                  <c:v>9.2800000000000011</c:v>
                </c:pt>
                <c:pt idx="321">
                  <c:v>9.2840000000000025</c:v>
                </c:pt>
                <c:pt idx="322">
                  <c:v>9.2879989999999992</c:v>
                </c:pt>
                <c:pt idx="323">
                  <c:v>9.2919999999999998</c:v>
                </c:pt>
                <c:pt idx="324">
                  <c:v>9.2960000000000012</c:v>
                </c:pt>
                <c:pt idx="325">
                  <c:v>9.3000000000000007</c:v>
                </c:pt>
                <c:pt idx="326">
                  <c:v>9.3040010000000013</c:v>
                </c:pt>
                <c:pt idx="327">
                  <c:v>9.3080000000000016</c:v>
                </c:pt>
                <c:pt idx="328">
                  <c:v>9.3120000000000047</c:v>
                </c:pt>
                <c:pt idx="329">
                  <c:v>9.3160000000000007</c:v>
                </c:pt>
                <c:pt idx="330">
                  <c:v>9.3199990000000028</c:v>
                </c:pt>
                <c:pt idx="331">
                  <c:v>9.3240000000000016</c:v>
                </c:pt>
                <c:pt idx="332">
                  <c:v>9.3280000000000012</c:v>
                </c:pt>
                <c:pt idx="333">
                  <c:v>9.3320000000000007</c:v>
                </c:pt>
                <c:pt idx="334">
                  <c:v>9.3360010000000013</c:v>
                </c:pt>
                <c:pt idx="335">
                  <c:v>9.34</c:v>
                </c:pt>
                <c:pt idx="336">
                  <c:v>9.3440000000000012</c:v>
                </c:pt>
                <c:pt idx="337">
                  <c:v>9.3480000000000008</c:v>
                </c:pt>
                <c:pt idx="338">
                  <c:v>9.3519990000000028</c:v>
                </c:pt>
                <c:pt idx="339">
                  <c:v>9.3560000000000194</c:v>
                </c:pt>
                <c:pt idx="340">
                  <c:v>9.3600000000000048</c:v>
                </c:pt>
                <c:pt idx="341">
                  <c:v>9.3640000000000008</c:v>
                </c:pt>
                <c:pt idx="342">
                  <c:v>9.3680010000000014</c:v>
                </c:pt>
                <c:pt idx="343">
                  <c:v>9.3720000000000159</c:v>
                </c:pt>
                <c:pt idx="344">
                  <c:v>9.3760000000000048</c:v>
                </c:pt>
                <c:pt idx="345">
                  <c:v>9.3800000000000008</c:v>
                </c:pt>
                <c:pt idx="346">
                  <c:v>9.3839990000000046</c:v>
                </c:pt>
                <c:pt idx="347">
                  <c:v>9.3880000000000035</c:v>
                </c:pt>
                <c:pt idx="348">
                  <c:v>9.3920000000000048</c:v>
                </c:pt>
                <c:pt idx="349">
                  <c:v>9.3960000000000008</c:v>
                </c:pt>
                <c:pt idx="350">
                  <c:v>9.4000010000000014</c:v>
                </c:pt>
                <c:pt idx="351">
                  <c:v>9.4040000000000035</c:v>
                </c:pt>
                <c:pt idx="352">
                  <c:v>9.4080000000000013</c:v>
                </c:pt>
                <c:pt idx="353">
                  <c:v>9.4120000000000008</c:v>
                </c:pt>
                <c:pt idx="354">
                  <c:v>9.4159990000000047</c:v>
                </c:pt>
                <c:pt idx="355">
                  <c:v>9.42</c:v>
                </c:pt>
                <c:pt idx="356">
                  <c:v>9.4240000000000013</c:v>
                </c:pt>
                <c:pt idx="357">
                  <c:v>9.4280000000000008</c:v>
                </c:pt>
                <c:pt idx="358">
                  <c:v>9.4320010000000014</c:v>
                </c:pt>
                <c:pt idx="359">
                  <c:v>9.4360000000000035</c:v>
                </c:pt>
                <c:pt idx="360">
                  <c:v>9.44</c:v>
                </c:pt>
                <c:pt idx="361">
                  <c:v>9.4440000000000008</c:v>
                </c:pt>
                <c:pt idx="362">
                  <c:v>9.4479989999999994</c:v>
                </c:pt>
                <c:pt idx="363">
                  <c:v>9.4520000000000142</c:v>
                </c:pt>
                <c:pt idx="364">
                  <c:v>9.4560000000000048</c:v>
                </c:pt>
                <c:pt idx="365">
                  <c:v>9.4600000000000026</c:v>
                </c:pt>
                <c:pt idx="366">
                  <c:v>9.4640010000000014</c:v>
                </c:pt>
                <c:pt idx="367">
                  <c:v>9.468</c:v>
                </c:pt>
                <c:pt idx="368">
                  <c:v>9.4720000000000066</c:v>
                </c:pt>
                <c:pt idx="369">
                  <c:v>9.4760000000000026</c:v>
                </c:pt>
                <c:pt idx="370">
                  <c:v>9.4799990000000047</c:v>
                </c:pt>
                <c:pt idx="371">
                  <c:v>9.484</c:v>
                </c:pt>
                <c:pt idx="372">
                  <c:v>9.4880000000000013</c:v>
                </c:pt>
                <c:pt idx="373">
                  <c:v>9.4920000000000027</c:v>
                </c:pt>
                <c:pt idx="374">
                  <c:v>9.4960010000000015</c:v>
                </c:pt>
                <c:pt idx="375">
                  <c:v>9.5</c:v>
                </c:pt>
                <c:pt idx="376">
                  <c:v>9.5040000000000013</c:v>
                </c:pt>
                <c:pt idx="377">
                  <c:v>9.5080000000000009</c:v>
                </c:pt>
                <c:pt idx="378">
                  <c:v>9.5119989999999994</c:v>
                </c:pt>
                <c:pt idx="379">
                  <c:v>9.516</c:v>
                </c:pt>
                <c:pt idx="380">
                  <c:v>9.52</c:v>
                </c:pt>
                <c:pt idx="381">
                  <c:v>9.5240000000000009</c:v>
                </c:pt>
                <c:pt idx="382">
                  <c:v>9.5280009999999997</c:v>
                </c:pt>
                <c:pt idx="383">
                  <c:v>9.532</c:v>
                </c:pt>
                <c:pt idx="384">
                  <c:v>9.5360000000000014</c:v>
                </c:pt>
                <c:pt idx="385">
                  <c:v>9.5400000000000009</c:v>
                </c:pt>
                <c:pt idx="386">
                  <c:v>9.5439989999999995</c:v>
                </c:pt>
                <c:pt idx="387">
                  <c:v>9.548</c:v>
                </c:pt>
                <c:pt idx="388">
                  <c:v>9.5520000000000067</c:v>
                </c:pt>
                <c:pt idx="389">
                  <c:v>9.5560000000000027</c:v>
                </c:pt>
                <c:pt idx="390">
                  <c:v>9.5600010000000015</c:v>
                </c:pt>
                <c:pt idx="391">
                  <c:v>9.5640000000000001</c:v>
                </c:pt>
                <c:pt idx="392">
                  <c:v>9.5680000000000014</c:v>
                </c:pt>
                <c:pt idx="393">
                  <c:v>9.5720000000000027</c:v>
                </c:pt>
                <c:pt idx="394">
                  <c:v>9.5759990000000048</c:v>
                </c:pt>
                <c:pt idx="395">
                  <c:v>9.58</c:v>
                </c:pt>
                <c:pt idx="396">
                  <c:v>9.5840000000000014</c:v>
                </c:pt>
                <c:pt idx="397">
                  <c:v>9.588000000000001</c:v>
                </c:pt>
                <c:pt idx="398">
                  <c:v>9.5920010000000016</c:v>
                </c:pt>
                <c:pt idx="399">
                  <c:v>9.5960000000000001</c:v>
                </c:pt>
                <c:pt idx="400">
                  <c:v>9.6</c:v>
                </c:pt>
                <c:pt idx="401">
                  <c:v>9.604000000000001</c:v>
                </c:pt>
                <c:pt idx="402">
                  <c:v>9.6079989999999995</c:v>
                </c:pt>
                <c:pt idx="403">
                  <c:v>9.6120000000000001</c:v>
                </c:pt>
                <c:pt idx="404">
                  <c:v>9.6160000000000014</c:v>
                </c:pt>
                <c:pt idx="405">
                  <c:v>9.620000000000001</c:v>
                </c:pt>
                <c:pt idx="406">
                  <c:v>9.6240009999999998</c:v>
                </c:pt>
                <c:pt idx="407">
                  <c:v>9.6280000000000001</c:v>
                </c:pt>
                <c:pt idx="408">
                  <c:v>9.6319999999999997</c:v>
                </c:pt>
                <c:pt idx="409">
                  <c:v>9.636000000000001</c:v>
                </c:pt>
                <c:pt idx="410">
                  <c:v>9.6399989999999995</c:v>
                </c:pt>
                <c:pt idx="411">
                  <c:v>9.6440000000000001</c:v>
                </c:pt>
                <c:pt idx="412">
                  <c:v>9.6479999999999997</c:v>
                </c:pt>
                <c:pt idx="413">
                  <c:v>9.6520000000000028</c:v>
                </c:pt>
                <c:pt idx="414">
                  <c:v>9.6560010000000016</c:v>
                </c:pt>
                <c:pt idx="415">
                  <c:v>9.66</c:v>
                </c:pt>
                <c:pt idx="416">
                  <c:v>9.6640000000000015</c:v>
                </c:pt>
                <c:pt idx="417">
                  <c:v>9.668000000000001</c:v>
                </c:pt>
                <c:pt idx="418">
                  <c:v>9.6719989999999996</c:v>
                </c:pt>
                <c:pt idx="419">
                  <c:v>9.6760000000000002</c:v>
                </c:pt>
                <c:pt idx="420">
                  <c:v>9.68</c:v>
                </c:pt>
                <c:pt idx="421">
                  <c:v>9.6840000000000011</c:v>
                </c:pt>
                <c:pt idx="422">
                  <c:v>9.6880009999999999</c:v>
                </c:pt>
                <c:pt idx="423">
                  <c:v>9.6920000000000002</c:v>
                </c:pt>
                <c:pt idx="424">
                  <c:v>9.6960000000000015</c:v>
                </c:pt>
                <c:pt idx="425">
                  <c:v>9.7000000000000011</c:v>
                </c:pt>
                <c:pt idx="426">
                  <c:v>9.7039989999999996</c:v>
                </c:pt>
                <c:pt idx="427">
                  <c:v>9.7080000000000002</c:v>
                </c:pt>
                <c:pt idx="428">
                  <c:v>9.7119999999999997</c:v>
                </c:pt>
                <c:pt idx="429">
                  <c:v>9.7160000000000011</c:v>
                </c:pt>
                <c:pt idx="430">
                  <c:v>9.7200009999999999</c:v>
                </c:pt>
                <c:pt idx="431">
                  <c:v>9.7240000000000002</c:v>
                </c:pt>
                <c:pt idx="432">
                  <c:v>9.7279999999999998</c:v>
                </c:pt>
                <c:pt idx="433">
                  <c:v>9.7319999999999993</c:v>
                </c:pt>
                <c:pt idx="434">
                  <c:v>9.7359989999999996</c:v>
                </c:pt>
                <c:pt idx="435">
                  <c:v>9.74</c:v>
                </c:pt>
                <c:pt idx="436">
                  <c:v>9.7439999999999998</c:v>
                </c:pt>
                <c:pt idx="437">
                  <c:v>9.7479999999999993</c:v>
                </c:pt>
                <c:pt idx="438">
                  <c:v>9.7520010000000035</c:v>
                </c:pt>
                <c:pt idx="439">
                  <c:v>9.7560000000000002</c:v>
                </c:pt>
                <c:pt idx="440">
                  <c:v>9.76</c:v>
                </c:pt>
                <c:pt idx="441">
                  <c:v>9.7640000000000011</c:v>
                </c:pt>
                <c:pt idx="442">
                  <c:v>9.7679989999999997</c:v>
                </c:pt>
                <c:pt idx="443">
                  <c:v>9.7720000000000002</c:v>
                </c:pt>
                <c:pt idx="444">
                  <c:v>9.7760000000000016</c:v>
                </c:pt>
                <c:pt idx="445">
                  <c:v>9.7800000000000011</c:v>
                </c:pt>
                <c:pt idx="446">
                  <c:v>9.7840009999999999</c:v>
                </c:pt>
                <c:pt idx="447">
                  <c:v>9.7880000000000003</c:v>
                </c:pt>
                <c:pt idx="448">
                  <c:v>9.7919999999999998</c:v>
                </c:pt>
                <c:pt idx="449">
                  <c:v>9.7960000000000012</c:v>
                </c:pt>
                <c:pt idx="450">
                  <c:v>9.7999989999999997</c:v>
                </c:pt>
                <c:pt idx="451">
                  <c:v>9.8040000000000003</c:v>
                </c:pt>
                <c:pt idx="452">
                  <c:v>9.8080000000000016</c:v>
                </c:pt>
                <c:pt idx="453">
                  <c:v>9.8120000000000047</c:v>
                </c:pt>
                <c:pt idx="454">
                  <c:v>9.816001</c:v>
                </c:pt>
                <c:pt idx="455">
                  <c:v>9.82</c:v>
                </c:pt>
                <c:pt idx="456">
                  <c:v>9.8240000000000016</c:v>
                </c:pt>
                <c:pt idx="457">
                  <c:v>9.8280000000000012</c:v>
                </c:pt>
                <c:pt idx="458">
                  <c:v>9.8319989999999997</c:v>
                </c:pt>
                <c:pt idx="459">
                  <c:v>9.8360000000000003</c:v>
                </c:pt>
                <c:pt idx="460">
                  <c:v>9.84</c:v>
                </c:pt>
                <c:pt idx="461">
                  <c:v>9.8440000000000012</c:v>
                </c:pt>
                <c:pt idx="462">
                  <c:v>9.848001</c:v>
                </c:pt>
                <c:pt idx="463">
                  <c:v>9.8520000000000181</c:v>
                </c:pt>
                <c:pt idx="464">
                  <c:v>9.8560000000000194</c:v>
                </c:pt>
                <c:pt idx="465">
                  <c:v>9.8600000000000048</c:v>
                </c:pt>
                <c:pt idx="466">
                  <c:v>9.8639990000000068</c:v>
                </c:pt>
                <c:pt idx="467">
                  <c:v>9.8680000000000003</c:v>
                </c:pt>
                <c:pt idx="468">
                  <c:v>9.8720000000000159</c:v>
                </c:pt>
                <c:pt idx="469">
                  <c:v>9.8760000000000048</c:v>
                </c:pt>
                <c:pt idx="470">
                  <c:v>9.880001</c:v>
                </c:pt>
                <c:pt idx="471">
                  <c:v>9.8840000000000003</c:v>
                </c:pt>
                <c:pt idx="472">
                  <c:v>9.8880000000000035</c:v>
                </c:pt>
                <c:pt idx="473">
                  <c:v>9.8920000000000048</c:v>
                </c:pt>
                <c:pt idx="474">
                  <c:v>9.895999000000014</c:v>
                </c:pt>
                <c:pt idx="475">
                  <c:v>9.9</c:v>
                </c:pt>
                <c:pt idx="476">
                  <c:v>9.9040000000000035</c:v>
                </c:pt>
                <c:pt idx="477">
                  <c:v>9.9080000000000013</c:v>
                </c:pt>
                <c:pt idx="478">
                  <c:v>9.9120010000000001</c:v>
                </c:pt>
                <c:pt idx="479">
                  <c:v>9.9160000000000004</c:v>
                </c:pt>
                <c:pt idx="480">
                  <c:v>9.92</c:v>
                </c:pt>
                <c:pt idx="481">
                  <c:v>9.9240000000000013</c:v>
                </c:pt>
                <c:pt idx="482">
                  <c:v>9.9279989999999998</c:v>
                </c:pt>
                <c:pt idx="483">
                  <c:v>9.9320000000000004</c:v>
                </c:pt>
                <c:pt idx="484">
                  <c:v>9.9360000000000035</c:v>
                </c:pt>
                <c:pt idx="485">
                  <c:v>9.94</c:v>
                </c:pt>
                <c:pt idx="486">
                  <c:v>9.9440010000000001</c:v>
                </c:pt>
                <c:pt idx="487">
                  <c:v>9.9480000000000004</c:v>
                </c:pt>
                <c:pt idx="488">
                  <c:v>9.9520000000000142</c:v>
                </c:pt>
                <c:pt idx="489">
                  <c:v>9.9560000000000048</c:v>
                </c:pt>
                <c:pt idx="490">
                  <c:v>9.959999000000014</c:v>
                </c:pt>
                <c:pt idx="491">
                  <c:v>9.9640000000000004</c:v>
                </c:pt>
                <c:pt idx="492">
                  <c:v>9.968</c:v>
                </c:pt>
                <c:pt idx="493">
                  <c:v>9.9720000000000066</c:v>
                </c:pt>
                <c:pt idx="494">
                  <c:v>9.9760010000000001</c:v>
                </c:pt>
                <c:pt idx="495">
                  <c:v>9.98</c:v>
                </c:pt>
                <c:pt idx="496">
                  <c:v>9.984</c:v>
                </c:pt>
                <c:pt idx="497">
                  <c:v>9.9880000000000013</c:v>
                </c:pt>
                <c:pt idx="498">
                  <c:v>9.9919990000000016</c:v>
                </c:pt>
                <c:pt idx="499">
                  <c:v>9.9960000000000004</c:v>
                </c:pt>
                <c:pt idx="500">
                  <c:v>10</c:v>
                </c:pt>
                <c:pt idx="501">
                  <c:v>10.004</c:v>
                </c:pt>
                <c:pt idx="502">
                  <c:v>10.008000000000001</c:v>
                </c:pt>
                <c:pt idx="503">
                  <c:v>10.012</c:v>
                </c:pt>
                <c:pt idx="504">
                  <c:v>10.016</c:v>
                </c:pt>
                <c:pt idx="505">
                  <c:v>10.02</c:v>
                </c:pt>
                <c:pt idx="506">
                  <c:v>10.024000000000001</c:v>
                </c:pt>
                <c:pt idx="507">
                  <c:v>10.028</c:v>
                </c:pt>
                <c:pt idx="508">
                  <c:v>10.032</c:v>
                </c:pt>
                <c:pt idx="509">
                  <c:v>10.036</c:v>
                </c:pt>
                <c:pt idx="510">
                  <c:v>10.040000000000001</c:v>
                </c:pt>
                <c:pt idx="511">
                  <c:v>10.044</c:v>
                </c:pt>
                <c:pt idx="512">
                  <c:v>10.048</c:v>
                </c:pt>
                <c:pt idx="513">
                  <c:v>10.052000000000014</c:v>
                </c:pt>
                <c:pt idx="514">
                  <c:v>10.056000000000004</c:v>
                </c:pt>
                <c:pt idx="515">
                  <c:v>10.06</c:v>
                </c:pt>
                <c:pt idx="516">
                  <c:v>10.064</c:v>
                </c:pt>
                <c:pt idx="517">
                  <c:v>10.068</c:v>
                </c:pt>
                <c:pt idx="518">
                  <c:v>10.072000000000006</c:v>
                </c:pt>
                <c:pt idx="519">
                  <c:v>10.076000000000002</c:v>
                </c:pt>
                <c:pt idx="520">
                  <c:v>10.08</c:v>
                </c:pt>
                <c:pt idx="521">
                  <c:v>10.084</c:v>
                </c:pt>
                <c:pt idx="522">
                  <c:v>10.088000000000001</c:v>
                </c:pt>
                <c:pt idx="523">
                  <c:v>10.092000000000002</c:v>
                </c:pt>
                <c:pt idx="524">
                  <c:v>10.096</c:v>
                </c:pt>
                <c:pt idx="525">
                  <c:v>10.1</c:v>
                </c:pt>
                <c:pt idx="526">
                  <c:v>10.104000000000001</c:v>
                </c:pt>
                <c:pt idx="527">
                  <c:v>10.108000000000001</c:v>
                </c:pt>
                <c:pt idx="528">
                  <c:v>10.112</c:v>
                </c:pt>
                <c:pt idx="529">
                  <c:v>10.116</c:v>
                </c:pt>
                <c:pt idx="530">
                  <c:v>10.120000000000001</c:v>
                </c:pt>
                <c:pt idx="531">
                  <c:v>10.124000000000001</c:v>
                </c:pt>
                <c:pt idx="532">
                  <c:v>10.128</c:v>
                </c:pt>
                <c:pt idx="533">
                  <c:v>10.132</c:v>
                </c:pt>
                <c:pt idx="534">
                  <c:v>10.136000000000001</c:v>
                </c:pt>
                <c:pt idx="535">
                  <c:v>10.14</c:v>
                </c:pt>
                <c:pt idx="536">
                  <c:v>10.144</c:v>
                </c:pt>
                <c:pt idx="537">
                  <c:v>10.148</c:v>
                </c:pt>
                <c:pt idx="538">
                  <c:v>10.152000000000006</c:v>
                </c:pt>
                <c:pt idx="539">
                  <c:v>10.156000000000002</c:v>
                </c:pt>
                <c:pt idx="540">
                  <c:v>10.16</c:v>
                </c:pt>
                <c:pt idx="541">
                  <c:v>10.164</c:v>
                </c:pt>
                <c:pt idx="542">
                  <c:v>10.168000000000001</c:v>
                </c:pt>
                <c:pt idx="543">
                  <c:v>10.172000000000002</c:v>
                </c:pt>
                <c:pt idx="544">
                  <c:v>10.176</c:v>
                </c:pt>
                <c:pt idx="545">
                  <c:v>10.18</c:v>
                </c:pt>
                <c:pt idx="546">
                  <c:v>10.184000000000001</c:v>
                </c:pt>
                <c:pt idx="547">
                  <c:v>10.188000000000001</c:v>
                </c:pt>
                <c:pt idx="548">
                  <c:v>10.192</c:v>
                </c:pt>
                <c:pt idx="549">
                  <c:v>10.196</c:v>
                </c:pt>
                <c:pt idx="550">
                  <c:v>10.200000000000001</c:v>
                </c:pt>
                <c:pt idx="551">
                  <c:v>10.204000000000001</c:v>
                </c:pt>
                <c:pt idx="552">
                  <c:v>10.208</c:v>
                </c:pt>
                <c:pt idx="553">
                  <c:v>10.212</c:v>
                </c:pt>
                <c:pt idx="554">
                  <c:v>10.216000000000001</c:v>
                </c:pt>
                <c:pt idx="555">
                  <c:v>10.220000000000001</c:v>
                </c:pt>
                <c:pt idx="556">
                  <c:v>10.224</c:v>
                </c:pt>
                <c:pt idx="557">
                  <c:v>10.228</c:v>
                </c:pt>
                <c:pt idx="558">
                  <c:v>10.231999999999999</c:v>
                </c:pt>
                <c:pt idx="559">
                  <c:v>10.236000000000001</c:v>
                </c:pt>
                <c:pt idx="560">
                  <c:v>10.24</c:v>
                </c:pt>
                <c:pt idx="561">
                  <c:v>10.244</c:v>
                </c:pt>
                <c:pt idx="562">
                  <c:v>10.247999999999999</c:v>
                </c:pt>
                <c:pt idx="563">
                  <c:v>10.252000000000002</c:v>
                </c:pt>
                <c:pt idx="564">
                  <c:v>10.256</c:v>
                </c:pt>
                <c:pt idx="565">
                  <c:v>10.26</c:v>
                </c:pt>
                <c:pt idx="566">
                  <c:v>10.264000000000001</c:v>
                </c:pt>
                <c:pt idx="567">
                  <c:v>10.268000000000001</c:v>
                </c:pt>
                <c:pt idx="568">
                  <c:v>10.272</c:v>
                </c:pt>
                <c:pt idx="569">
                  <c:v>10.276</c:v>
                </c:pt>
                <c:pt idx="570">
                  <c:v>10.28</c:v>
                </c:pt>
                <c:pt idx="571">
                  <c:v>10.284000000000001</c:v>
                </c:pt>
                <c:pt idx="572">
                  <c:v>10.288</c:v>
                </c:pt>
                <c:pt idx="573">
                  <c:v>10.292</c:v>
                </c:pt>
                <c:pt idx="574">
                  <c:v>10.296000000000001</c:v>
                </c:pt>
                <c:pt idx="575">
                  <c:v>10.3</c:v>
                </c:pt>
                <c:pt idx="576">
                  <c:v>10.304</c:v>
                </c:pt>
                <c:pt idx="577">
                  <c:v>10.308</c:v>
                </c:pt>
                <c:pt idx="578">
                  <c:v>10.312000000000006</c:v>
                </c:pt>
                <c:pt idx="579">
                  <c:v>10.316000000000004</c:v>
                </c:pt>
                <c:pt idx="580">
                  <c:v>10.32</c:v>
                </c:pt>
                <c:pt idx="581">
                  <c:v>10.324</c:v>
                </c:pt>
                <c:pt idx="582">
                  <c:v>10.328000000000001</c:v>
                </c:pt>
                <c:pt idx="583">
                  <c:v>10.332000000000004</c:v>
                </c:pt>
                <c:pt idx="584">
                  <c:v>10.336</c:v>
                </c:pt>
                <c:pt idx="585">
                  <c:v>10.34</c:v>
                </c:pt>
                <c:pt idx="586">
                  <c:v>10.344000000000001</c:v>
                </c:pt>
                <c:pt idx="587">
                  <c:v>10.348000000000001</c:v>
                </c:pt>
                <c:pt idx="588">
                  <c:v>10.352000000000018</c:v>
                </c:pt>
                <c:pt idx="589">
                  <c:v>10.356000000000016</c:v>
                </c:pt>
                <c:pt idx="590">
                  <c:v>10.360000000000014</c:v>
                </c:pt>
                <c:pt idx="591">
                  <c:v>10.364000000000004</c:v>
                </c:pt>
                <c:pt idx="592">
                  <c:v>10.368</c:v>
                </c:pt>
                <c:pt idx="593">
                  <c:v>10.372000000000016</c:v>
                </c:pt>
                <c:pt idx="594">
                  <c:v>10.376000000000015</c:v>
                </c:pt>
                <c:pt idx="595">
                  <c:v>10.38</c:v>
                </c:pt>
                <c:pt idx="596">
                  <c:v>10.384</c:v>
                </c:pt>
                <c:pt idx="597">
                  <c:v>10.388</c:v>
                </c:pt>
                <c:pt idx="598">
                  <c:v>10.392000000000014</c:v>
                </c:pt>
                <c:pt idx="599">
                  <c:v>10.396000000000004</c:v>
                </c:pt>
                <c:pt idx="600">
                  <c:v>10.4</c:v>
                </c:pt>
                <c:pt idx="601">
                  <c:v>10.404</c:v>
                </c:pt>
                <c:pt idx="602">
                  <c:v>10.408000000000001</c:v>
                </c:pt>
                <c:pt idx="603">
                  <c:v>10.412000000000004</c:v>
                </c:pt>
                <c:pt idx="604">
                  <c:v>10.416</c:v>
                </c:pt>
                <c:pt idx="605">
                  <c:v>10.42</c:v>
                </c:pt>
                <c:pt idx="606">
                  <c:v>10.424000000000001</c:v>
                </c:pt>
                <c:pt idx="607">
                  <c:v>10.428000000000001</c:v>
                </c:pt>
                <c:pt idx="608">
                  <c:v>10.432</c:v>
                </c:pt>
                <c:pt idx="609">
                  <c:v>10.436</c:v>
                </c:pt>
                <c:pt idx="610">
                  <c:v>10.44</c:v>
                </c:pt>
                <c:pt idx="611">
                  <c:v>10.444000000000001</c:v>
                </c:pt>
                <c:pt idx="612">
                  <c:v>10.448</c:v>
                </c:pt>
                <c:pt idx="613">
                  <c:v>10.452000000000016</c:v>
                </c:pt>
                <c:pt idx="614">
                  <c:v>10.456000000000014</c:v>
                </c:pt>
                <c:pt idx="615">
                  <c:v>10.46</c:v>
                </c:pt>
                <c:pt idx="616">
                  <c:v>10.464</c:v>
                </c:pt>
                <c:pt idx="617">
                  <c:v>10.468</c:v>
                </c:pt>
                <c:pt idx="618">
                  <c:v>10.472000000000014</c:v>
                </c:pt>
                <c:pt idx="619">
                  <c:v>10.476000000000004</c:v>
                </c:pt>
                <c:pt idx="620">
                  <c:v>10.48</c:v>
                </c:pt>
                <c:pt idx="621">
                  <c:v>10.484</c:v>
                </c:pt>
                <c:pt idx="622">
                  <c:v>10.488</c:v>
                </c:pt>
                <c:pt idx="623">
                  <c:v>10.492000000000004</c:v>
                </c:pt>
                <c:pt idx="624">
                  <c:v>10.496</c:v>
                </c:pt>
                <c:pt idx="625">
                  <c:v>10.5</c:v>
                </c:pt>
                <c:pt idx="626">
                  <c:v>10.504</c:v>
                </c:pt>
                <c:pt idx="627">
                  <c:v>10.508000000000001</c:v>
                </c:pt>
                <c:pt idx="628">
                  <c:v>10.512</c:v>
                </c:pt>
                <c:pt idx="629">
                  <c:v>10.516</c:v>
                </c:pt>
                <c:pt idx="630">
                  <c:v>10.52</c:v>
                </c:pt>
                <c:pt idx="631">
                  <c:v>10.524000000000001</c:v>
                </c:pt>
                <c:pt idx="632">
                  <c:v>10.528</c:v>
                </c:pt>
                <c:pt idx="633">
                  <c:v>10.532</c:v>
                </c:pt>
                <c:pt idx="634">
                  <c:v>10.536</c:v>
                </c:pt>
                <c:pt idx="635">
                  <c:v>10.54</c:v>
                </c:pt>
                <c:pt idx="636">
                  <c:v>10.544</c:v>
                </c:pt>
                <c:pt idx="637">
                  <c:v>10.548</c:v>
                </c:pt>
                <c:pt idx="638">
                  <c:v>10.552000000000014</c:v>
                </c:pt>
                <c:pt idx="639">
                  <c:v>10.556000000000004</c:v>
                </c:pt>
                <c:pt idx="640">
                  <c:v>10.56</c:v>
                </c:pt>
                <c:pt idx="641">
                  <c:v>10.564</c:v>
                </c:pt>
                <c:pt idx="642">
                  <c:v>10.568</c:v>
                </c:pt>
                <c:pt idx="643">
                  <c:v>10.572000000000006</c:v>
                </c:pt>
                <c:pt idx="644">
                  <c:v>10.576000000000002</c:v>
                </c:pt>
                <c:pt idx="645">
                  <c:v>10.58</c:v>
                </c:pt>
                <c:pt idx="646">
                  <c:v>10.584</c:v>
                </c:pt>
                <c:pt idx="647">
                  <c:v>10.588000000000001</c:v>
                </c:pt>
                <c:pt idx="648">
                  <c:v>10.592000000000002</c:v>
                </c:pt>
                <c:pt idx="649">
                  <c:v>10.596</c:v>
                </c:pt>
                <c:pt idx="650">
                  <c:v>10.6</c:v>
                </c:pt>
                <c:pt idx="651">
                  <c:v>10.604000000000001</c:v>
                </c:pt>
                <c:pt idx="652">
                  <c:v>10.608000000000001</c:v>
                </c:pt>
                <c:pt idx="653">
                  <c:v>10.612</c:v>
                </c:pt>
                <c:pt idx="654">
                  <c:v>10.616</c:v>
                </c:pt>
                <c:pt idx="655">
                  <c:v>10.62</c:v>
                </c:pt>
                <c:pt idx="656">
                  <c:v>10.624000000000001</c:v>
                </c:pt>
                <c:pt idx="657">
                  <c:v>10.628</c:v>
                </c:pt>
                <c:pt idx="658">
                  <c:v>10.632</c:v>
                </c:pt>
                <c:pt idx="659">
                  <c:v>10.636000000000001</c:v>
                </c:pt>
                <c:pt idx="660">
                  <c:v>10.64</c:v>
                </c:pt>
                <c:pt idx="661">
                  <c:v>10.644</c:v>
                </c:pt>
                <c:pt idx="662">
                  <c:v>10.648</c:v>
                </c:pt>
                <c:pt idx="663">
                  <c:v>10.652000000000006</c:v>
                </c:pt>
                <c:pt idx="664">
                  <c:v>10.656000000000002</c:v>
                </c:pt>
                <c:pt idx="665">
                  <c:v>10.66</c:v>
                </c:pt>
                <c:pt idx="666">
                  <c:v>10.664</c:v>
                </c:pt>
                <c:pt idx="667">
                  <c:v>10.668000000000001</c:v>
                </c:pt>
                <c:pt idx="668">
                  <c:v>10.672000000000002</c:v>
                </c:pt>
                <c:pt idx="669">
                  <c:v>10.676</c:v>
                </c:pt>
                <c:pt idx="670">
                  <c:v>10.68</c:v>
                </c:pt>
                <c:pt idx="671">
                  <c:v>10.684000000000001</c:v>
                </c:pt>
                <c:pt idx="672">
                  <c:v>10.688000000000001</c:v>
                </c:pt>
                <c:pt idx="673">
                  <c:v>10.692</c:v>
                </c:pt>
                <c:pt idx="674">
                  <c:v>10.696</c:v>
                </c:pt>
                <c:pt idx="675">
                  <c:v>10.7</c:v>
                </c:pt>
                <c:pt idx="676">
                  <c:v>10.704000000000001</c:v>
                </c:pt>
                <c:pt idx="677">
                  <c:v>10.708</c:v>
                </c:pt>
                <c:pt idx="678">
                  <c:v>10.712</c:v>
                </c:pt>
                <c:pt idx="679">
                  <c:v>10.716000000000001</c:v>
                </c:pt>
                <c:pt idx="680">
                  <c:v>10.72</c:v>
                </c:pt>
                <c:pt idx="681">
                  <c:v>10.724</c:v>
                </c:pt>
                <c:pt idx="682">
                  <c:v>10.728</c:v>
                </c:pt>
                <c:pt idx="683">
                  <c:v>10.731999999999999</c:v>
                </c:pt>
                <c:pt idx="684">
                  <c:v>10.736000000000001</c:v>
                </c:pt>
                <c:pt idx="685">
                  <c:v>10.74</c:v>
                </c:pt>
                <c:pt idx="686">
                  <c:v>10.744</c:v>
                </c:pt>
                <c:pt idx="687">
                  <c:v>10.747999999999999</c:v>
                </c:pt>
                <c:pt idx="688">
                  <c:v>10.752000000000002</c:v>
                </c:pt>
                <c:pt idx="689">
                  <c:v>10.756</c:v>
                </c:pt>
                <c:pt idx="690">
                  <c:v>10.76</c:v>
                </c:pt>
                <c:pt idx="691">
                  <c:v>10.764000000000001</c:v>
                </c:pt>
                <c:pt idx="692">
                  <c:v>10.768000000000001</c:v>
                </c:pt>
                <c:pt idx="693">
                  <c:v>10.772</c:v>
                </c:pt>
                <c:pt idx="694">
                  <c:v>10.776</c:v>
                </c:pt>
                <c:pt idx="695">
                  <c:v>10.78</c:v>
                </c:pt>
                <c:pt idx="696">
                  <c:v>10.784000000000001</c:v>
                </c:pt>
                <c:pt idx="697">
                  <c:v>10.788</c:v>
                </c:pt>
                <c:pt idx="698">
                  <c:v>10.792</c:v>
                </c:pt>
                <c:pt idx="699">
                  <c:v>10.796000000000001</c:v>
                </c:pt>
                <c:pt idx="700">
                  <c:v>10.8</c:v>
                </c:pt>
                <c:pt idx="701">
                  <c:v>10.804</c:v>
                </c:pt>
                <c:pt idx="702">
                  <c:v>10.808</c:v>
                </c:pt>
                <c:pt idx="703">
                  <c:v>10.812000000000006</c:v>
                </c:pt>
                <c:pt idx="704">
                  <c:v>10.816000000000004</c:v>
                </c:pt>
                <c:pt idx="705">
                  <c:v>10.82</c:v>
                </c:pt>
                <c:pt idx="706">
                  <c:v>10.824</c:v>
                </c:pt>
                <c:pt idx="707">
                  <c:v>10.828000000000001</c:v>
                </c:pt>
                <c:pt idx="708">
                  <c:v>10.832000000000004</c:v>
                </c:pt>
                <c:pt idx="709">
                  <c:v>10.836</c:v>
                </c:pt>
                <c:pt idx="710">
                  <c:v>10.84</c:v>
                </c:pt>
                <c:pt idx="711">
                  <c:v>10.844000000000001</c:v>
                </c:pt>
                <c:pt idx="712">
                  <c:v>10.848000000000001</c:v>
                </c:pt>
                <c:pt idx="713">
                  <c:v>10.852000000000018</c:v>
                </c:pt>
                <c:pt idx="714">
                  <c:v>10.856000000000016</c:v>
                </c:pt>
                <c:pt idx="715">
                  <c:v>10.860000000000014</c:v>
                </c:pt>
                <c:pt idx="716">
                  <c:v>10.864000000000004</c:v>
                </c:pt>
                <c:pt idx="717">
                  <c:v>10.868</c:v>
                </c:pt>
                <c:pt idx="718">
                  <c:v>10.872000000000016</c:v>
                </c:pt>
                <c:pt idx="719">
                  <c:v>10.876000000000015</c:v>
                </c:pt>
                <c:pt idx="720">
                  <c:v>10.88</c:v>
                </c:pt>
                <c:pt idx="721">
                  <c:v>10.884</c:v>
                </c:pt>
                <c:pt idx="722">
                  <c:v>10.888</c:v>
                </c:pt>
                <c:pt idx="723">
                  <c:v>10.892000000000014</c:v>
                </c:pt>
                <c:pt idx="724">
                  <c:v>10.896000000000004</c:v>
                </c:pt>
                <c:pt idx="725">
                  <c:v>10.9</c:v>
                </c:pt>
                <c:pt idx="726">
                  <c:v>10.904</c:v>
                </c:pt>
                <c:pt idx="727">
                  <c:v>10.908000000000001</c:v>
                </c:pt>
                <c:pt idx="728">
                  <c:v>10.912000000000004</c:v>
                </c:pt>
                <c:pt idx="729">
                  <c:v>10.916</c:v>
                </c:pt>
                <c:pt idx="730">
                  <c:v>10.92</c:v>
                </c:pt>
                <c:pt idx="731">
                  <c:v>10.924000000000001</c:v>
                </c:pt>
                <c:pt idx="732">
                  <c:v>10.928000000000001</c:v>
                </c:pt>
                <c:pt idx="733">
                  <c:v>10.932</c:v>
                </c:pt>
                <c:pt idx="734">
                  <c:v>10.936</c:v>
                </c:pt>
                <c:pt idx="735">
                  <c:v>10.94</c:v>
                </c:pt>
                <c:pt idx="736">
                  <c:v>10.944000000000001</c:v>
                </c:pt>
                <c:pt idx="737">
                  <c:v>10.948</c:v>
                </c:pt>
                <c:pt idx="738">
                  <c:v>10.952000000000016</c:v>
                </c:pt>
                <c:pt idx="739">
                  <c:v>10.956000000000014</c:v>
                </c:pt>
                <c:pt idx="740">
                  <c:v>10.96</c:v>
                </c:pt>
                <c:pt idx="741">
                  <c:v>10.964</c:v>
                </c:pt>
                <c:pt idx="742">
                  <c:v>10.968</c:v>
                </c:pt>
                <c:pt idx="743">
                  <c:v>10.972000000000014</c:v>
                </c:pt>
                <c:pt idx="744">
                  <c:v>10.976000000000004</c:v>
                </c:pt>
                <c:pt idx="745">
                  <c:v>10.98</c:v>
                </c:pt>
                <c:pt idx="746">
                  <c:v>10.984</c:v>
                </c:pt>
                <c:pt idx="747">
                  <c:v>10.988</c:v>
                </c:pt>
                <c:pt idx="748">
                  <c:v>10.992000000000004</c:v>
                </c:pt>
                <c:pt idx="749">
                  <c:v>10.996</c:v>
                </c:pt>
                <c:pt idx="750">
                  <c:v>11</c:v>
                </c:pt>
                <c:pt idx="751">
                  <c:v>11.004</c:v>
                </c:pt>
                <c:pt idx="752">
                  <c:v>11.008000000000001</c:v>
                </c:pt>
                <c:pt idx="753">
                  <c:v>11.012</c:v>
                </c:pt>
                <c:pt idx="754">
                  <c:v>11.016</c:v>
                </c:pt>
                <c:pt idx="755">
                  <c:v>11.02</c:v>
                </c:pt>
                <c:pt idx="756">
                  <c:v>11.024000000000001</c:v>
                </c:pt>
                <c:pt idx="757">
                  <c:v>11.028</c:v>
                </c:pt>
                <c:pt idx="758">
                  <c:v>11.032</c:v>
                </c:pt>
                <c:pt idx="759">
                  <c:v>11.036</c:v>
                </c:pt>
                <c:pt idx="760">
                  <c:v>11.04</c:v>
                </c:pt>
                <c:pt idx="761">
                  <c:v>11.044</c:v>
                </c:pt>
                <c:pt idx="762">
                  <c:v>11.048</c:v>
                </c:pt>
                <c:pt idx="763">
                  <c:v>11.052000000000014</c:v>
                </c:pt>
                <c:pt idx="764">
                  <c:v>11.056000000000004</c:v>
                </c:pt>
                <c:pt idx="765">
                  <c:v>11.06</c:v>
                </c:pt>
                <c:pt idx="766">
                  <c:v>11.064</c:v>
                </c:pt>
                <c:pt idx="767">
                  <c:v>11.068</c:v>
                </c:pt>
                <c:pt idx="768">
                  <c:v>11.072000000000006</c:v>
                </c:pt>
                <c:pt idx="769">
                  <c:v>11.076000000000002</c:v>
                </c:pt>
                <c:pt idx="770">
                  <c:v>11.08</c:v>
                </c:pt>
                <c:pt idx="771">
                  <c:v>11.084</c:v>
                </c:pt>
                <c:pt idx="772">
                  <c:v>11.088000000000001</c:v>
                </c:pt>
                <c:pt idx="773">
                  <c:v>11.092000000000002</c:v>
                </c:pt>
                <c:pt idx="774">
                  <c:v>11.096</c:v>
                </c:pt>
                <c:pt idx="775">
                  <c:v>11.1</c:v>
                </c:pt>
                <c:pt idx="776">
                  <c:v>11.104000000000001</c:v>
                </c:pt>
                <c:pt idx="777">
                  <c:v>11.108000000000001</c:v>
                </c:pt>
                <c:pt idx="778">
                  <c:v>11.112</c:v>
                </c:pt>
                <c:pt idx="779">
                  <c:v>11.116</c:v>
                </c:pt>
                <c:pt idx="780">
                  <c:v>11.12</c:v>
                </c:pt>
                <c:pt idx="781">
                  <c:v>11.124000000000001</c:v>
                </c:pt>
                <c:pt idx="782">
                  <c:v>11.128</c:v>
                </c:pt>
                <c:pt idx="783">
                  <c:v>11.132</c:v>
                </c:pt>
                <c:pt idx="784">
                  <c:v>11.136000000000001</c:v>
                </c:pt>
                <c:pt idx="785">
                  <c:v>11.14</c:v>
                </c:pt>
                <c:pt idx="786">
                  <c:v>11.144</c:v>
                </c:pt>
                <c:pt idx="787">
                  <c:v>11.148</c:v>
                </c:pt>
                <c:pt idx="788">
                  <c:v>11.152000000000006</c:v>
                </c:pt>
                <c:pt idx="789">
                  <c:v>11.156000000000002</c:v>
                </c:pt>
                <c:pt idx="790">
                  <c:v>11.16</c:v>
                </c:pt>
                <c:pt idx="791">
                  <c:v>11.164</c:v>
                </c:pt>
                <c:pt idx="792">
                  <c:v>11.168000000000001</c:v>
                </c:pt>
                <c:pt idx="793">
                  <c:v>11.172000000000002</c:v>
                </c:pt>
                <c:pt idx="794">
                  <c:v>11.176</c:v>
                </c:pt>
                <c:pt idx="795">
                  <c:v>11.18</c:v>
                </c:pt>
                <c:pt idx="796">
                  <c:v>11.184000000000001</c:v>
                </c:pt>
                <c:pt idx="797">
                  <c:v>11.188000000000001</c:v>
                </c:pt>
                <c:pt idx="798">
                  <c:v>11.192</c:v>
                </c:pt>
                <c:pt idx="799">
                  <c:v>11.196</c:v>
                </c:pt>
                <c:pt idx="800">
                  <c:v>11.2</c:v>
                </c:pt>
                <c:pt idx="801">
                  <c:v>11.204000000000001</c:v>
                </c:pt>
                <c:pt idx="802">
                  <c:v>11.208</c:v>
                </c:pt>
                <c:pt idx="803">
                  <c:v>11.212</c:v>
                </c:pt>
                <c:pt idx="804">
                  <c:v>11.216000000000001</c:v>
                </c:pt>
                <c:pt idx="805">
                  <c:v>11.22</c:v>
                </c:pt>
                <c:pt idx="806">
                  <c:v>11.224</c:v>
                </c:pt>
                <c:pt idx="807">
                  <c:v>11.228</c:v>
                </c:pt>
                <c:pt idx="808">
                  <c:v>11.231999999999999</c:v>
                </c:pt>
                <c:pt idx="809">
                  <c:v>11.236000000000001</c:v>
                </c:pt>
                <c:pt idx="810">
                  <c:v>11.24</c:v>
                </c:pt>
                <c:pt idx="811">
                  <c:v>11.244</c:v>
                </c:pt>
                <c:pt idx="812">
                  <c:v>11.247999999999999</c:v>
                </c:pt>
                <c:pt idx="813">
                  <c:v>11.252000000000002</c:v>
                </c:pt>
                <c:pt idx="814">
                  <c:v>11.256</c:v>
                </c:pt>
                <c:pt idx="815">
                  <c:v>11.26</c:v>
                </c:pt>
                <c:pt idx="816">
                  <c:v>11.264000000000001</c:v>
                </c:pt>
                <c:pt idx="817">
                  <c:v>11.268000000000001</c:v>
                </c:pt>
                <c:pt idx="818">
                  <c:v>11.272</c:v>
                </c:pt>
                <c:pt idx="819">
                  <c:v>11.276</c:v>
                </c:pt>
                <c:pt idx="820">
                  <c:v>11.28</c:v>
                </c:pt>
                <c:pt idx="821">
                  <c:v>11.284000000000001</c:v>
                </c:pt>
                <c:pt idx="822">
                  <c:v>11.288</c:v>
                </c:pt>
                <c:pt idx="823">
                  <c:v>11.292</c:v>
                </c:pt>
                <c:pt idx="824">
                  <c:v>11.296000000000001</c:v>
                </c:pt>
                <c:pt idx="825">
                  <c:v>11.3</c:v>
                </c:pt>
                <c:pt idx="826">
                  <c:v>11.304</c:v>
                </c:pt>
                <c:pt idx="827">
                  <c:v>11.308</c:v>
                </c:pt>
                <c:pt idx="828">
                  <c:v>11.312000000000006</c:v>
                </c:pt>
                <c:pt idx="829">
                  <c:v>11.316000000000004</c:v>
                </c:pt>
                <c:pt idx="830">
                  <c:v>11.32</c:v>
                </c:pt>
                <c:pt idx="831">
                  <c:v>11.324</c:v>
                </c:pt>
                <c:pt idx="832">
                  <c:v>11.328000000000001</c:v>
                </c:pt>
                <c:pt idx="833">
                  <c:v>11.332000000000004</c:v>
                </c:pt>
                <c:pt idx="834">
                  <c:v>11.336</c:v>
                </c:pt>
                <c:pt idx="835">
                  <c:v>11.34</c:v>
                </c:pt>
                <c:pt idx="836">
                  <c:v>11.344000000000001</c:v>
                </c:pt>
                <c:pt idx="837">
                  <c:v>11.348000000000001</c:v>
                </c:pt>
                <c:pt idx="838">
                  <c:v>11.352000000000018</c:v>
                </c:pt>
                <c:pt idx="839">
                  <c:v>11.356000000000016</c:v>
                </c:pt>
                <c:pt idx="840">
                  <c:v>11.360000000000014</c:v>
                </c:pt>
                <c:pt idx="841">
                  <c:v>11.364000000000004</c:v>
                </c:pt>
                <c:pt idx="842">
                  <c:v>11.368</c:v>
                </c:pt>
                <c:pt idx="843">
                  <c:v>11.372000000000016</c:v>
                </c:pt>
                <c:pt idx="844">
                  <c:v>11.376000000000015</c:v>
                </c:pt>
                <c:pt idx="845">
                  <c:v>11.38</c:v>
                </c:pt>
                <c:pt idx="846">
                  <c:v>11.384</c:v>
                </c:pt>
                <c:pt idx="847">
                  <c:v>11.388</c:v>
                </c:pt>
                <c:pt idx="848">
                  <c:v>11.392000000000014</c:v>
                </c:pt>
                <c:pt idx="849">
                  <c:v>11.396000000000004</c:v>
                </c:pt>
                <c:pt idx="850">
                  <c:v>11.4</c:v>
                </c:pt>
                <c:pt idx="851">
                  <c:v>11.404</c:v>
                </c:pt>
                <c:pt idx="852">
                  <c:v>11.408000000000001</c:v>
                </c:pt>
                <c:pt idx="853">
                  <c:v>11.412000000000004</c:v>
                </c:pt>
                <c:pt idx="854">
                  <c:v>11.416</c:v>
                </c:pt>
                <c:pt idx="855">
                  <c:v>11.42</c:v>
                </c:pt>
                <c:pt idx="856">
                  <c:v>11.424000000000001</c:v>
                </c:pt>
                <c:pt idx="857">
                  <c:v>11.428000000000001</c:v>
                </c:pt>
                <c:pt idx="858">
                  <c:v>11.432</c:v>
                </c:pt>
                <c:pt idx="859">
                  <c:v>11.436</c:v>
                </c:pt>
                <c:pt idx="860">
                  <c:v>11.44</c:v>
                </c:pt>
                <c:pt idx="861">
                  <c:v>11.444000000000001</c:v>
                </c:pt>
                <c:pt idx="862">
                  <c:v>11.448</c:v>
                </c:pt>
                <c:pt idx="863">
                  <c:v>11.452000000000016</c:v>
                </c:pt>
                <c:pt idx="864">
                  <c:v>11.456000000000014</c:v>
                </c:pt>
                <c:pt idx="865">
                  <c:v>11.46</c:v>
                </c:pt>
                <c:pt idx="866">
                  <c:v>11.464</c:v>
                </c:pt>
                <c:pt idx="867">
                  <c:v>11.468</c:v>
                </c:pt>
                <c:pt idx="868">
                  <c:v>11.472000000000014</c:v>
                </c:pt>
                <c:pt idx="869">
                  <c:v>11.476000000000004</c:v>
                </c:pt>
                <c:pt idx="870">
                  <c:v>11.48</c:v>
                </c:pt>
                <c:pt idx="871">
                  <c:v>11.484</c:v>
                </c:pt>
                <c:pt idx="872">
                  <c:v>11.488</c:v>
                </c:pt>
                <c:pt idx="873">
                  <c:v>11.492000000000004</c:v>
                </c:pt>
                <c:pt idx="874">
                  <c:v>11.496</c:v>
                </c:pt>
                <c:pt idx="875">
                  <c:v>11.5</c:v>
                </c:pt>
                <c:pt idx="876">
                  <c:v>11.504</c:v>
                </c:pt>
                <c:pt idx="877">
                  <c:v>11.508000000000001</c:v>
                </c:pt>
                <c:pt idx="878">
                  <c:v>11.512</c:v>
                </c:pt>
                <c:pt idx="879">
                  <c:v>11.516</c:v>
                </c:pt>
                <c:pt idx="880">
                  <c:v>11.52</c:v>
                </c:pt>
                <c:pt idx="881">
                  <c:v>11.524000000000001</c:v>
                </c:pt>
                <c:pt idx="882">
                  <c:v>11.528</c:v>
                </c:pt>
                <c:pt idx="883">
                  <c:v>11.532</c:v>
                </c:pt>
                <c:pt idx="884">
                  <c:v>11.536</c:v>
                </c:pt>
                <c:pt idx="885">
                  <c:v>11.54</c:v>
                </c:pt>
                <c:pt idx="886">
                  <c:v>11.544</c:v>
                </c:pt>
                <c:pt idx="887">
                  <c:v>11.548</c:v>
                </c:pt>
                <c:pt idx="888">
                  <c:v>11.552000000000014</c:v>
                </c:pt>
                <c:pt idx="889">
                  <c:v>11.556000000000004</c:v>
                </c:pt>
                <c:pt idx="890">
                  <c:v>11.56</c:v>
                </c:pt>
                <c:pt idx="891">
                  <c:v>11.564</c:v>
                </c:pt>
                <c:pt idx="892">
                  <c:v>11.568</c:v>
                </c:pt>
                <c:pt idx="893">
                  <c:v>11.572000000000006</c:v>
                </c:pt>
                <c:pt idx="894">
                  <c:v>11.576000000000002</c:v>
                </c:pt>
                <c:pt idx="895">
                  <c:v>11.58</c:v>
                </c:pt>
                <c:pt idx="896">
                  <c:v>11.584</c:v>
                </c:pt>
                <c:pt idx="897">
                  <c:v>11.588000000000001</c:v>
                </c:pt>
                <c:pt idx="898">
                  <c:v>11.592000000000002</c:v>
                </c:pt>
                <c:pt idx="899">
                  <c:v>11.596</c:v>
                </c:pt>
                <c:pt idx="900">
                  <c:v>11.6</c:v>
                </c:pt>
                <c:pt idx="901">
                  <c:v>11.604000000000001</c:v>
                </c:pt>
                <c:pt idx="902">
                  <c:v>11.608000000000001</c:v>
                </c:pt>
                <c:pt idx="903">
                  <c:v>11.612</c:v>
                </c:pt>
                <c:pt idx="904">
                  <c:v>11.616</c:v>
                </c:pt>
                <c:pt idx="905">
                  <c:v>11.62</c:v>
                </c:pt>
                <c:pt idx="906">
                  <c:v>11.624000000000001</c:v>
                </c:pt>
                <c:pt idx="907">
                  <c:v>11.628</c:v>
                </c:pt>
                <c:pt idx="908">
                  <c:v>11.632</c:v>
                </c:pt>
                <c:pt idx="909">
                  <c:v>11.636000000000001</c:v>
                </c:pt>
                <c:pt idx="910">
                  <c:v>11.64</c:v>
                </c:pt>
                <c:pt idx="911">
                  <c:v>11.644</c:v>
                </c:pt>
                <c:pt idx="912">
                  <c:v>11.648</c:v>
                </c:pt>
                <c:pt idx="913">
                  <c:v>11.652000000000006</c:v>
                </c:pt>
                <c:pt idx="914">
                  <c:v>11.656000000000002</c:v>
                </c:pt>
                <c:pt idx="915">
                  <c:v>11.66</c:v>
                </c:pt>
                <c:pt idx="916">
                  <c:v>11.664</c:v>
                </c:pt>
                <c:pt idx="917">
                  <c:v>11.668000000000001</c:v>
                </c:pt>
                <c:pt idx="918">
                  <c:v>11.672000000000002</c:v>
                </c:pt>
                <c:pt idx="919">
                  <c:v>11.676</c:v>
                </c:pt>
                <c:pt idx="920">
                  <c:v>11.68</c:v>
                </c:pt>
                <c:pt idx="921">
                  <c:v>11.684000000000001</c:v>
                </c:pt>
                <c:pt idx="922">
                  <c:v>11.688000000000001</c:v>
                </c:pt>
                <c:pt idx="923">
                  <c:v>11.692</c:v>
                </c:pt>
                <c:pt idx="924">
                  <c:v>11.696</c:v>
                </c:pt>
                <c:pt idx="925">
                  <c:v>11.7</c:v>
                </c:pt>
                <c:pt idx="926">
                  <c:v>11.704000000000001</c:v>
                </c:pt>
                <c:pt idx="927">
                  <c:v>11.708</c:v>
                </c:pt>
                <c:pt idx="928">
                  <c:v>11.712</c:v>
                </c:pt>
                <c:pt idx="929">
                  <c:v>11.716000000000001</c:v>
                </c:pt>
                <c:pt idx="930">
                  <c:v>11.72</c:v>
                </c:pt>
                <c:pt idx="931">
                  <c:v>11.724</c:v>
                </c:pt>
                <c:pt idx="932">
                  <c:v>11.728</c:v>
                </c:pt>
                <c:pt idx="933">
                  <c:v>11.731999999999999</c:v>
                </c:pt>
                <c:pt idx="934">
                  <c:v>11.736000000000001</c:v>
                </c:pt>
                <c:pt idx="935">
                  <c:v>11.74</c:v>
                </c:pt>
                <c:pt idx="936">
                  <c:v>11.744</c:v>
                </c:pt>
                <c:pt idx="937">
                  <c:v>11.747999999999999</c:v>
                </c:pt>
                <c:pt idx="938">
                  <c:v>11.752000000000002</c:v>
                </c:pt>
                <c:pt idx="939">
                  <c:v>11.756</c:v>
                </c:pt>
                <c:pt idx="940">
                  <c:v>11.76</c:v>
                </c:pt>
                <c:pt idx="941">
                  <c:v>11.764000000000001</c:v>
                </c:pt>
                <c:pt idx="942">
                  <c:v>11.768000000000001</c:v>
                </c:pt>
                <c:pt idx="943">
                  <c:v>11.772</c:v>
                </c:pt>
                <c:pt idx="944">
                  <c:v>11.776</c:v>
                </c:pt>
                <c:pt idx="945">
                  <c:v>11.78</c:v>
                </c:pt>
                <c:pt idx="946">
                  <c:v>11.784000000000001</c:v>
                </c:pt>
                <c:pt idx="947">
                  <c:v>11.788</c:v>
                </c:pt>
                <c:pt idx="948">
                  <c:v>11.792</c:v>
                </c:pt>
                <c:pt idx="949">
                  <c:v>11.796000000000001</c:v>
                </c:pt>
                <c:pt idx="950">
                  <c:v>11.8</c:v>
                </c:pt>
                <c:pt idx="951">
                  <c:v>11.804</c:v>
                </c:pt>
                <c:pt idx="952">
                  <c:v>11.808</c:v>
                </c:pt>
                <c:pt idx="953">
                  <c:v>11.812000000000006</c:v>
                </c:pt>
                <c:pt idx="954">
                  <c:v>11.816000000000004</c:v>
                </c:pt>
                <c:pt idx="955">
                  <c:v>11.82</c:v>
                </c:pt>
                <c:pt idx="956">
                  <c:v>11.824</c:v>
                </c:pt>
                <c:pt idx="957">
                  <c:v>11.828000000000001</c:v>
                </c:pt>
                <c:pt idx="958">
                  <c:v>11.832000000000004</c:v>
                </c:pt>
                <c:pt idx="959">
                  <c:v>11.836</c:v>
                </c:pt>
                <c:pt idx="960">
                  <c:v>11.84</c:v>
                </c:pt>
                <c:pt idx="961">
                  <c:v>11.844000000000001</c:v>
                </c:pt>
                <c:pt idx="962">
                  <c:v>11.848000000000001</c:v>
                </c:pt>
                <c:pt idx="963">
                  <c:v>11.852000000000018</c:v>
                </c:pt>
                <c:pt idx="964">
                  <c:v>11.856000000000016</c:v>
                </c:pt>
                <c:pt idx="965">
                  <c:v>11.860000000000014</c:v>
                </c:pt>
                <c:pt idx="966">
                  <c:v>11.864000000000004</c:v>
                </c:pt>
                <c:pt idx="967">
                  <c:v>11.868</c:v>
                </c:pt>
                <c:pt idx="968">
                  <c:v>11.872000000000016</c:v>
                </c:pt>
                <c:pt idx="969">
                  <c:v>11.876000000000015</c:v>
                </c:pt>
                <c:pt idx="970">
                  <c:v>11.88</c:v>
                </c:pt>
                <c:pt idx="971">
                  <c:v>11.884</c:v>
                </c:pt>
                <c:pt idx="972">
                  <c:v>11.888</c:v>
                </c:pt>
                <c:pt idx="973">
                  <c:v>11.892000000000014</c:v>
                </c:pt>
                <c:pt idx="974">
                  <c:v>11.896000000000004</c:v>
                </c:pt>
                <c:pt idx="975">
                  <c:v>11.9</c:v>
                </c:pt>
                <c:pt idx="976">
                  <c:v>11.904</c:v>
                </c:pt>
                <c:pt idx="977">
                  <c:v>11.908000000000001</c:v>
                </c:pt>
                <c:pt idx="978">
                  <c:v>11.912000000000004</c:v>
                </c:pt>
                <c:pt idx="979">
                  <c:v>11.916</c:v>
                </c:pt>
                <c:pt idx="980">
                  <c:v>11.92</c:v>
                </c:pt>
                <c:pt idx="981">
                  <c:v>11.924000000000001</c:v>
                </c:pt>
                <c:pt idx="982">
                  <c:v>11.928000000000001</c:v>
                </c:pt>
                <c:pt idx="983">
                  <c:v>11.932</c:v>
                </c:pt>
                <c:pt idx="984">
                  <c:v>11.936</c:v>
                </c:pt>
                <c:pt idx="985">
                  <c:v>11.94</c:v>
                </c:pt>
                <c:pt idx="986">
                  <c:v>11.944000000000001</c:v>
                </c:pt>
                <c:pt idx="987">
                  <c:v>11.948</c:v>
                </c:pt>
                <c:pt idx="988">
                  <c:v>11.952000000000016</c:v>
                </c:pt>
                <c:pt idx="989">
                  <c:v>11.956000000000014</c:v>
                </c:pt>
                <c:pt idx="990">
                  <c:v>11.96</c:v>
                </c:pt>
                <c:pt idx="991">
                  <c:v>11.964</c:v>
                </c:pt>
                <c:pt idx="992">
                  <c:v>11.968</c:v>
                </c:pt>
                <c:pt idx="993">
                  <c:v>11.972000000000014</c:v>
                </c:pt>
                <c:pt idx="994">
                  <c:v>11.976000000000004</c:v>
                </c:pt>
                <c:pt idx="995">
                  <c:v>11.98</c:v>
                </c:pt>
                <c:pt idx="996">
                  <c:v>11.984</c:v>
                </c:pt>
                <c:pt idx="997">
                  <c:v>11.988</c:v>
                </c:pt>
                <c:pt idx="998">
                  <c:v>11.992000000000004</c:v>
                </c:pt>
                <c:pt idx="999">
                  <c:v>11.996</c:v>
                </c:pt>
                <c:pt idx="1000">
                  <c:v>12</c:v>
                </c:pt>
              </c:numCache>
            </c:numRef>
          </c:xVal>
          <c:yVal>
            <c:numRef>
              <c:f>Sheet1!$Z$3:$Z$1003</c:f>
              <c:numCache>
                <c:formatCode>General</c:formatCode>
                <c:ptCount val="1001"/>
                <c:pt idx="0">
                  <c:v>-51.748490000000011</c:v>
                </c:pt>
                <c:pt idx="1">
                  <c:v>-51.198880000000003</c:v>
                </c:pt>
                <c:pt idx="2">
                  <c:v>-50.808420000000005</c:v>
                </c:pt>
                <c:pt idx="3">
                  <c:v>-50.606620000000007</c:v>
                </c:pt>
                <c:pt idx="4">
                  <c:v>-50.603740000000002</c:v>
                </c:pt>
                <c:pt idx="5">
                  <c:v>-50.797880000000006</c:v>
                </c:pt>
                <c:pt idx="6">
                  <c:v>-51.175110000000075</c:v>
                </c:pt>
                <c:pt idx="7">
                  <c:v>-51.702770000000065</c:v>
                </c:pt>
                <c:pt idx="8">
                  <c:v>-52.316120000000005</c:v>
                </c:pt>
                <c:pt idx="9">
                  <c:v>-52.903350000000003</c:v>
                </c:pt>
                <c:pt idx="10">
                  <c:v>-53.31015</c:v>
                </c:pt>
                <c:pt idx="11">
                  <c:v>-53.397400000000005</c:v>
                </c:pt>
                <c:pt idx="12">
                  <c:v>-53.134590000000003</c:v>
                </c:pt>
                <c:pt idx="13">
                  <c:v>-52.624730000000056</c:v>
                </c:pt>
                <c:pt idx="14">
                  <c:v>-52.026130000000066</c:v>
                </c:pt>
                <c:pt idx="15">
                  <c:v>-51.471299999999999</c:v>
                </c:pt>
                <c:pt idx="16">
                  <c:v>-51.042990000000003</c:v>
                </c:pt>
                <c:pt idx="17">
                  <c:v>-50.784800000000004</c:v>
                </c:pt>
                <c:pt idx="18">
                  <c:v>-50.716270000000002</c:v>
                </c:pt>
                <c:pt idx="19">
                  <c:v>-50.842300000000002</c:v>
                </c:pt>
                <c:pt idx="20">
                  <c:v>-51.15569</c:v>
                </c:pt>
                <c:pt idx="21">
                  <c:v>-51.632990000000056</c:v>
                </c:pt>
                <c:pt idx="22">
                  <c:v>-52.223460000000003</c:v>
                </c:pt>
                <c:pt idx="23">
                  <c:v>-52.832980000000006</c:v>
                </c:pt>
                <c:pt idx="24">
                  <c:v>-53.317540000000001</c:v>
                </c:pt>
                <c:pt idx="25">
                  <c:v>-53.520100000000056</c:v>
                </c:pt>
                <c:pt idx="26">
                  <c:v>-53.362510000000057</c:v>
                </c:pt>
                <c:pt idx="27">
                  <c:v>-52.908120000000011</c:v>
                </c:pt>
                <c:pt idx="28">
                  <c:v>-52.310799999999993</c:v>
                </c:pt>
                <c:pt idx="29">
                  <c:v>-51.720290000000013</c:v>
                </c:pt>
                <c:pt idx="30">
                  <c:v>-51.238040000000012</c:v>
                </c:pt>
                <c:pt idx="31">
                  <c:v>-50.920650000000002</c:v>
                </c:pt>
                <c:pt idx="32">
                  <c:v>-50.796120000000066</c:v>
                </c:pt>
                <c:pt idx="33">
                  <c:v>-50.87585</c:v>
                </c:pt>
                <c:pt idx="34">
                  <c:v>-51.159580000000005</c:v>
                </c:pt>
                <c:pt idx="35">
                  <c:v>-51.633010000000013</c:v>
                </c:pt>
                <c:pt idx="36">
                  <c:v>-52.257180000000005</c:v>
                </c:pt>
                <c:pt idx="37">
                  <c:v>-52.948310000000056</c:v>
                </c:pt>
                <c:pt idx="38">
                  <c:v>-53.557140000000004</c:v>
                </c:pt>
                <c:pt idx="39">
                  <c:v>-53.886689999999994</c:v>
                </c:pt>
                <c:pt idx="40">
                  <c:v>-53.79651000000009</c:v>
                </c:pt>
                <c:pt idx="41">
                  <c:v>-53.321190000000001</c:v>
                </c:pt>
                <c:pt idx="42">
                  <c:v>-52.639990000000012</c:v>
                </c:pt>
                <c:pt idx="43">
                  <c:v>-51.944240000000001</c:v>
                </c:pt>
                <c:pt idx="44">
                  <c:v>-51.364469999999997</c:v>
                </c:pt>
                <c:pt idx="45">
                  <c:v>-50.973240000000004</c:v>
                </c:pt>
                <c:pt idx="46">
                  <c:v>-50.809360000000005</c:v>
                </c:pt>
                <c:pt idx="47">
                  <c:v>-50.896840000000005</c:v>
                </c:pt>
                <c:pt idx="48">
                  <c:v>-51.255320000000012</c:v>
                </c:pt>
                <c:pt idx="49">
                  <c:v>-51.903489999999998</c:v>
                </c:pt>
                <c:pt idx="50">
                  <c:v>-52.853029999999997</c:v>
                </c:pt>
                <c:pt idx="51">
                  <c:v>-54.0792</c:v>
                </c:pt>
                <c:pt idx="52">
                  <c:v>-55.429660000000005</c:v>
                </c:pt>
                <c:pt idx="53">
                  <c:v>-56.446020000000004</c:v>
                </c:pt>
                <c:pt idx="54">
                  <c:v>-56.43618</c:v>
                </c:pt>
                <c:pt idx="55">
                  <c:v>-55.308120000000002</c:v>
                </c:pt>
                <c:pt idx="56">
                  <c:v>-53.716520000000003</c:v>
                </c:pt>
                <c:pt idx="57">
                  <c:v>-52.187280000000001</c:v>
                </c:pt>
                <c:pt idx="58">
                  <c:v>-50.91254</c:v>
                </c:pt>
                <c:pt idx="59">
                  <c:v>-49.928730000000066</c:v>
                </c:pt>
                <c:pt idx="60">
                  <c:v>-49.225670000000065</c:v>
                </c:pt>
                <c:pt idx="61">
                  <c:v>-48.784180000000006</c:v>
                </c:pt>
                <c:pt idx="62">
                  <c:v>-48.586420000000004</c:v>
                </c:pt>
                <c:pt idx="63">
                  <c:v>-48.617160000000005</c:v>
                </c:pt>
                <c:pt idx="64">
                  <c:v>-48.861340000000006</c:v>
                </c:pt>
                <c:pt idx="65">
                  <c:v>-49.298550000000098</c:v>
                </c:pt>
                <c:pt idx="66">
                  <c:v>-49.893010000000011</c:v>
                </c:pt>
                <c:pt idx="67">
                  <c:v>-50.577560000000005</c:v>
                </c:pt>
                <c:pt idx="68">
                  <c:v>-51.235490000000013</c:v>
                </c:pt>
                <c:pt idx="69">
                  <c:v>-51.702920000000013</c:v>
                </c:pt>
                <c:pt idx="70">
                  <c:v>-51.830410000000001</c:v>
                </c:pt>
                <c:pt idx="71">
                  <c:v>-51.586889999999997</c:v>
                </c:pt>
                <c:pt idx="72">
                  <c:v>-51.086800000000004</c:v>
                </c:pt>
                <c:pt idx="73">
                  <c:v>-50.5017</c:v>
                </c:pt>
                <c:pt idx="74">
                  <c:v>-49.972260000000006</c:v>
                </c:pt>
                <c:pt idx="75">
                  <c:v>-49.585610000000003</c:v>
                </c:pt>
                <c:pt idx="76">
                  <c:v>-49.388760000000005</c:v>
                </c:pt>
                <c:pt idx="77">
                  <c:v>-49.405300000000011</c:v>
                </c:pt>
                <c:pt idx="78">
                  <c:v>-49.644649999999999</c:v>
                </c:pt>
                <c:pt idx="79">
                  <c:v>-50.101889999999997</c:v>
                </c:pt>
                <c:pt idx="80">
                  <c:v>-50.745580000000011</c:v>
                </c:pt>
                <c:pt idx="81">
                  <c:v>-51.486859999999993</c:v>
                </c:pt>
                <c:pt idx="82">
                  <c:v>-52.132700000000057</c:v>
                </c:pt>
                <c:pt idx="83">
                  <c:v>-52.385060000000003</c:v>
                </c:pt>
                <c:pt idx="84">
                  <c:v>-52.015190000000011</c:v>
                </c:pt>
                <c:pt idx="85">
                  <c:v>-51.096500000000013</c:v>
                </c:pt>
                <c:pt idx="86">
                  <c:v>-49.91921</c:v>
                </c:pt>
                <c:pt idx="87">
                  <c:v>-48.738240000000012</c:v>
                </c:pt>
                <c:pt idx="88">
                  <c:v>-47.690230000000057</c:v>
                </c:pt>
                <c:pt idx="89">
                  <c:v>-46.830100000000002</c:v>
                </c:pt>
                <c:pt idx="90">
                  <c:v>-46.174170000000011</c:v>
                </c:pt>
                <c:pt idx="91">
                  <c:v>-45.724200000000003</c:v>
                </c:pt>
                <c:pt idx="92">
                  <c:v>-45.478320000000011</c:v>
                </c:pt>
                <c:pt idx="93">
                  <c:v>-45.435960000000001</c:v>
                </c:pt>
                <c:pt idx="94">
                  <c:v>-45.600210000000011</c:v>
                </c:pt>
                <c:pt idx="95">
                  <c:v>-45.979600000000005</c:v>
                </c:pt>
                <c:pt idx="96">
                  <c:v>-46.590040000000002</c:v>
                </c:pt>
                <c:pt idx="97">
                  <c:v>-47.458100000000002</c:v>
                </c:pt>
                <c:pt idx="98">
                  <c:v>-48.626620000000003</c:v>
                </c:pt>
                <c:pt idx="99">
                  <c:v>-50.165810000000057</c:v>
                </c:pt>
                <c:pt idx="100">
                  <c:v>-52.196530000000074</c:v>
                </c:pt>
                <c:pt idx="101">
                  <c:v>-54.945270000000001</c:v>
                </c:pt>
                <c:pt idx="102">
                  <c:v>-58.886649999999996</c:v>
                </c:pt>
                <c:pt idx="103">
                  <c:v>-64.885930000000002</c:v>
                </c:pt>
                <c:pt idx="104">
                  <c:v>-66.833110000000005</c:v>
                </c:pt>
                <c:pt idx="105">
                  <c:v>-61.215610000000012</c:v>
                </c:pt>
                <c:pt idx="106">
                  <c:v>-57.620950000000057</c:v>
                </c:pt>
                <c:pt idx="107">
                  <c:v>-55.418689999999998</c:v>
                </c:pt>
                <c:pt idx="108">
                  <c:v>-54.034990000000001</c:v>
                </c:pt>
                <c:pt idx="109">
                  <c:v>-53.203110000000073</c:v>
                </c:pt>
                <c:pt idx="110">
                  <c:v>-52.783790000000003</c:v>
                </c:pt>
                <c:pt idx="111">
                  <c:v>-52.693740000000012</c:v>
                </c:pt>
                <c:pt idx="112">
                  <c:v>-52.873000000000005</c:v>
                </c:pt>
                <c:pt idx="113">
                  <c:v>-53.264520000000012</c:v>
                </c:pt>
                <c:pt idx="114">
                  <c:v>-53.795980000000057</c:v>
                </c:pt>
                <c:pt idx="115">
                  <c:v>-54.362810000000003</c:v>
                </c:pt>
                <c:pt idx="116">
                  <c:v>-54.8247</c:v>
                </c:pt>
                <c:pt idx="117">
                  <c:v>-55.040820000000004</c:v>
                </c:pt>
                <c:pt idx="118">
                  <c:v>-54.944710000000001</c:v>
                </c:pt>
                <c:pt idx="119">
                  <c:v>-54.58907</c:v>
                </c:pt>
                <c:pt idx="120">
                  <c:v>-54.101980000000005</c:v>
                </c:pt>
                <c:pt idx="121">
                  <c:v>-53.61</c:v>
                </c:pt>
                <c:pt idx="122">
                  <c:v>-53.199470000000012</c:v>
                </c:pt>
                <c:pt idx="123">
                  <c:v>-52.916160000000005</c:v>
                </c:pt>
                <c:pt idx="124">
                  <c:v>-52.776930000000057</c:v>
                </c:pt>
                <c:pt idx="125">
                  <c:v>-52.779260000000001</c:v>
                </c:pt>
                <c:pt idx="126">
                  <c:v>-52.905680000000004</c:v>
                </c:pt>
                <c:pt idx="127">
                  <c:v>-53.124580000000002</c:v>
                </c:pt>
                <c:pt idx="128">
                  <c:v>-53.389800000000001</c:v>
                </c:pt>
                <c:pt idx="129">
                  <c:v>-53.64302</c:v>
                </c:pt>
                <c:pt idx="130">
                  <c:v>-53.823240000000006</c:v>
                </c:pt>
                <c:pt idx="131">
                  <c:v>-53.884599999999999</c:v>
                </c:pt>
                <c:pt idx="132">
                  <c:v>-53.814239999999998</c:v>
                </c:pt>
                <c:pt idx="133">
                  <c:v>-53.636960000000002</c:v>
                </c:pt>
                <c:pt idx="134">
                  <c:v>-53.4024</c:v>
                </c:pt>
                <c:pt idx="135">
                  <c:v>-53.16513000000009</c:v>
                </c:pt>
                <c:pt idx="136">
                  <c:v>-52.970180000000006</c:v>
                </c:pt>
                <c:pt idx="137">
                  <c:v>-52.847120000000004</c:v>
                </c:pt>
                <c:pt idx="138">
                  <c:v>-52.809780000000003</c:v>
                </c:pt>
                <c:pt idx="139">
                  <c:v>-52.857719999999993</c:v>
                </c:pt>
                <c:pt idx="140">
                  <c:v>-52.977440000000001</c:v>
                </c:pt>
                <c:pt idx="141">
                  <c:v>-53.143470000000001</c:v>
                </c:pt>
                <c:pt idx="142">
                  <c:v>-53.320480000000003</c:v>
                </c:pt>
                <c:pt idx="143">
                  <c:v>-53.468360000000011</c:v>
                </c:pt>
                <c:pt idx="144">
                  <c:v>-53.551409999999997</c:v>
                </c:pt>
                <c:pt idx="145">
                  <c:v>-53.54927</c:v>
                </c:pt>
                <c:pt idx="146">
                  <c:v>-53.464180000000006</c:v>
                </c:pt>
                <c:pt idx="147">
                  <c:v>-53.319540000000003</c:v>
                </c:pt>
                <c:pt idx="148">
                  <c:v>-53.150889999999997</c:v>
                </c:pt>
                <c:pt idx="149">
                  <c:v>-52.994869999999999</c:v>
                </c:pt>
                <c:pt idx="150">
                  <c:v>-52.881320000000002</c:v>
                </c:pt>
                <c:pt idx="151">
                  <c:v>-52.829390000000011</c:v>
                </c:pt>
                <c:pt idx="152">
                  <c:v>-52.846520000000005</c:v>
                </c:pt>
                <c:pt idx="153">
                  <c:v>-52.928450000000012</c:v>
                </c:pt>
                <c:pt idx="154">
                  <c:v>-53.059669999999997</c:v>
                </c:pt>
                <c:pt idx="155">
                  <c:v>-53.214570000000002</c:v>
                </c:pt>
                <c:pt idx="156">
                  <c:v>-53.360430000000001</c:v>
                </c:pt>
                <c:pt idx="157">
                  <c:v>-53.463630000000002</c:v>
                </c:pt>
                <c:pt idx="158">
                  <c:v>-53.498540000000013</c:v>
                </c:pt>
                <c:pt idx="159">
                  <c:v>-53.456060000000001</c:v>
                </c:pt>
                <c:pt idx="160">
                  <c:v>-53.346920000000004</c:v>
                </c:pt>
                <c:pt idx="161">
                  <c:v>-53.197650000000003</c:v>
                </c:pt>
                <c:pt idx="162">
                  <c:v>-53.041869999999996</c:v>
                </c:pt>
                <c:pt idx="163">
                  <c:v>-52.911479999999997</c:v>
                </c:pt>
                <c:pt idx="164">
                  <c:v>-52.831000000000003</c:v>
                </c:pt>
                <c:pt idx="165">
                  <c:v>-52.814859999999975</c:v>
                </c:pt>
                <c:pt idx="166">
                  <c:v>-52.866489999999999</c:v>
                </c:pt>
                <c:pt idx="167">
                  <c:v>-52.978130000000057</c:v>
                </c:pt>
                <c:pt idx="168">
                  <c:v>-53.130930000000056</c:v>
                </c:pt>
                <c:pt idx="169">
                  <c:v>-53.29615000000009</c:v>
                </c:pt>
                <c:pt idx="170">
                  <c:v>-53.438830000000003</c:v>
                </c:pt>
                <c:pt idx="171">
                  <c:v>-53.525170000000074</c:v>
                </c:pt>
                <c:pt idx="172">
                  <c:v>-53.532420000000002</c:v>
                </c:pt>
                <c:pt idx="173">
                  <c:v>-53.457189999999997</c:v>
                </c:pt>
                <c:pt idx="174">
                  <c:v>-53.31691</c:v>
                </c:pt>
                <c:pt idx="175">
                  <c:v>-53.143570000000011</c:v>
                </c:pt>
                <c:pt idx="176">
                  <c:v>-52.973860000000002</c:v>
                </c:pt>
                <c:pt idx="177">
                  <c:v>-52.840540000000004</c:v>
                </c:pt>
                <c:pt idx="178">
                  <c:v>-52.767580000000002</c:v>
                </c:pt>
                <c:pt idx="179">
                  <c:v>-52.768130000000113</c:v>
                </c:pt>
                <c:pt idx="180">
                  <c:v>-52.843889999999995</c:v>
                </c:pt>
                <c:pt idx="181">
                  <c:v>-52.984629999999996</c:v>
                </c:pt>
                <c:pt idx="182">
                  <c:v>-53.167950000000012</c:v>
                </c:pt>
                <c:pt idx="183">
                  <c:v>-53.36</c:v>
                </c:pt>
                <c:pt idx="184">
                  <c:v>-53.519600000000004</c:v>
                </c:pt>
                <c:pt idx="185">
                  <c:v>-53.607230000000001</c:v>
                </c:pt>
                <c:pt idx="186">
                  <c:v>-53.5976</c:v>
                </c:pt>
                <c:pt idx="187">
                  <c:v>-53.489829999999998</c:v>
                </c:pt>
                <c:pt idx="188">
                  <c:v>-53.308200000000006</c:v>
                </c:pt>
                <c:pt idx="189">
                  <c:v>-53.093050000000012</c:v>
                </c:pt>
                <c:pt idx="190">
                  <c:v>-52.888160000000006</c:v>
                </c:pt>
                <c:pt idx="191">
                  <c:v>-52.731090000000002</c:v>
                </c:pt>
                <c:pt idx="192">
                  <c:v>-52.648560000000003</c:v>
                </c:pt>
                <c:pt idx="193">
                  <c:v>-52.654989999999998</c:v>
                </c:pt>
                <c:pt idx="194">
                  <c:v>-52.752280000000006</c:v>
                </c:pt>
                <c:pt idx="195">
                  <c:v>-52.928920000000012</c:v>
                </c:pt>
                <c:pt idx="196">
                  <c:v>-53.158720000000002</c:v>
                </c:pt>
                <c:pt idx="197">
                  <c:v>-53.400100000000002</c:v>
                </c:pt>
                <c:pt idx="198">
                  <c:v>-53.599680000000006</c:v>
                </c:pt>
                <c:pt idx="199">
                  <c:v>-53.70364</c:v>
                </c:pt>
                <c:pt idx="200">
                  <c:v>-53.676390000000012</c:v>
                </c:pt>
                <c:pt idx="201">
                  <c:v>-53.516750000000002</c:v>
                </c:pt>
                <c:pt idx="202">
                  <c:v>-53.259260000000005</c:v>
                </c:pt>
                <c:pt idx="203">
                  <c:v>-52.959489999999995</c:v>
                </c:pt>
                <c:pt idx="204">
                  <c:v>-52.675140000000013</c:v>
                </c:pt>
                <c:pt idx="205">
                  <c:v>-52.453679999999999</c:v>
                </c:pt>
                <c:pt idx="206">
                  <c:v>-52.328100000000013</c:v>
                </c:pt>
                <c:pt idx="207">
                  <c:v>-52.317019999999999</c:v>
                </c:pt>
                <c:pt idx="208">
                  <c:v>-52.42548</c:v>
                </c:pt>
                <c:pt idx="209">
                  <c:v>-52.643970000000003</c:v>
                </c:pt>
                <c:pt idx="210">
                  <c:v>-52.945270000000001</c:v>
                </c:pt>
                <c:pt idx="211">
                  <c:v>-53.279820000000001</c:v>
                </c:pt>
                <c:pt idx="212">
                  <c:v>-53.574620000000003</c:v>
                </c:pt>
                <c:pt idx="213">
                  <c:v>-53.744610000000002</c:v>
                </c:pt>
                <c:pt idx="214">
                  <c:v>-53.722850000000065</c:v>
                </c:pt>
                <c:pt idx="215">
                  <c:v>-53.495820000000002</c:v>
                </c:pt>
                <c:pt idx="216">
                  <c:v>-53.112690000000001</c:v>
                </c:pt>
                <c:pt idx="217">
                  <c:v>-52.658910000000013</c:v>
                </c:pt>
                <c:pt idx="218">
                  <c:v>-52.220640000000003</c:v>
                </c:pt>
                <c:pt idx="219">
                  <c:v>-51.86504</c:v>
                </c:pt>
                <c:pt idx="220">
                  <c:v>-51.637330000000013</c:v>
                </c:pt>
                <c:pt idx="221">
                  <c:v>-51.565110000000089</c:v>
                </c:pt>
                <c:pt idx="222">
                  <c:v>-51.662480000000002</c:v>
                </c:pt>
                <c:pt idx="223">
                  <c:v>-51.930610000000001</c:v>
                </c:pt>
                <c:pt idx="224">
                  <c:v>-52.352360000000004</c:v>
                </c:pt>
                <c:pt idx="225">
                  <c:v>-52.878190000000011</c:v>
                </c:pt>
                <c:pt idx="226">
                  <c:v>-53.403820000000003</c:v>
                </c:pt>
                <c:pt idx="227">
                  <c:v>-53.756460000000004</c:v>
                </c:pt>
                <c:pt idx="228">
                  <c:v>-53.740650000000002</c:v>
                </c:pt>
                <c:pt idx="229">
                  <c:v>-53.266830000000013</c:v>
                </c:pt>
                <c:pt idx="230">
                  <c:v>-52.431520000000006</c:v>
                </c:pt>
                <c:pt idx="231">
                  <c:v>-51.430430000000001</c:v>
                </c:pt>
                <c:pt idx="232">
                  <c:v>-50.432560000000002</c:v>
                </c:pt>
                <c:pt idx="233">
                  <c:v>-49.539260000000006</c:v>
                </c:pt>
                <c:pt idx="234">
                  <c:v>-48.799950000000074</c:v>
                </c:pt>
                <c:pt idx="235">
                  <c:v>-48.235670000000013</c:v>
                </c:pt>
                <c:pt idx="236">
                  <c:v>-47.854629999999943</c:v>
                </c:pt>
                <c:pt idx="237">
                  <c:v>-47.660790000000013</c:v>
                </c:pt>
                <c:pt idx="238">
                  <c:v>-47.658230000000003</c:v>
                </c:pt>
                <c:pt idx="239">
                  <c:v>-47.853879999999997</c:v>
                </c:pt>
                <c:pt idx="240">
                  <c:v>-48.259480000000003</c:v>
                </c:pt>
                <c:pt idx="241">
                  <c:v>-48.894030000000001</c:v>
                </c:pt>
                <c:pt idx="242">
                  <c:v>-49.78736</c:v>
                </c:pt>
                <c:pt idx="243">
                  <c:v>-50.986310000000003</c:v>
                </c:pt>
                <c:pt idx="244">
                  <c:v>-52.566450000000003</c:v>
                </c:pt>
                <c:pt idx="245">
                  <c:v>-54.655650000000001</c:v>
                </c:pt>
                <c:pt idx="246">
                  <c:v>-57.483429999999998</c:v>
                </c:pt>
                <c:pt idx="247">
                  <c:v>-61.450469999999996</c:v>
                </c:pt>
                <c:pt idx="248">
                  <c:v>-66.329829999999987</c:v>
                </c:pt>
                <c:pt idx="249">
                  <c:v>-65.530199999999994</c:v>
                </c:pt>
                <c:pt idx="250">
                  <c:v>-61.288410000000013</c:v>
                </c:pt>
                <c:pt idx="251">
                  <c:v>-58.322740000000003</c:v>
                </c:pt>
                <c:pt idx="252">
                  <c:v>-56.383639999999993</c:v>
                </c:pt>
                <c:pt idx="253">
                  <c:v>-55.122090000000057</c:v>
                </c:pt>
                <c:pt idx="254">
                  <c:v>-54.346249999999998</c:v>
                </c:pt>
                <c:pt idx="255">
                  <c:v>-53.947489999999995</c:v>
                </c:pt>
                <c:pt idx="256">
                  <c:v>-53.858180000000004</c:v>
                </c:pt>
                <c:pt idx="257">
                  <c:v>-54.028840000000002</c:v>
                </c:pt>
                <c:pt idx="258">
                  <c:v>-54.412180000000006</c:v>
                </c:pt>
                <c:pt idx="259">
                  <c:v>-54.947299999999998</c:v>
                </c:pt>
                <c:pt idx="260">
                  <c:v>-55.542440000000006</c:v>
                </c:pt>
                <c:pt idx="261">
                  <c:v>-56.065020000000011</c:v>
                </c:pt>
                <c:pt idx="262">
                  <c:v>-56.363960000000006</c:v>
                </c:pt>
                <c:pt idx="263">
                  <c:v>-56.341189999999997</c:v>
                </c:pt>
                <c:pt idx="264">
                  <c:v>-56.018800000000006</c:v>
                </c:pt>
                <c:pt idx="265">
                  <c:v>-55.518160000000002</c:v>
                </c:pt>
                <c:pt idx="266">
                  <c:v>-54.978140000000003</c:v>
                </c:pt>
                <c:pt idx="267">
                  <c:v>-54.500900000000001</c:v>
                </c:pt>
                <c:pt idx="268">
                  <c:v>-54.144489999999998</c:v>
                </c:pt>
                <c:pt idx="269">
                  <c:v>-53.9345</c:v>
                </c:pt>
                <c:pt idx="270">
                  <c:v>-53.875710000000012</c:v>
                </c:pt>
                <c:pt idx="271">
                  <c:v>-53.958300000000001</c:v>
                </c:pt>
                <c:pt idx="272">
                  <c:v>-54.159440000000004</c:v>
                </c:pt>
                <c:pt idx="273">
                  <c:v>-54.441969999999998</c:v>
                </c:pt>
                <c:pt idx="274">
                  <c:v>-54.752980000000001</c:v>
                </c:pt>
                <c:pt idx="275">
                  <c:v>-55.026950000000056</c:v>
                </c:pt>
                <c:pt idx="276">
                  <c:v>-55.198460000000011</c:v>
                </c:pt>
                <c:pt idx="277">
                  <c:v>-55.224170000000065</c:v>
                </c:pt>
                <c:pt idx="278">
                  <c:v>-55.101710000000011</c:v>
                </c:pt>
                <c:pt idx="279">
                  <c:v>-54.869460000000004</c:v>
                </c:pt>
                <c:pt idx="280">
                  <c:v>-54.587449999999997</c:v>
                </c:pt>
                <c:pt idx="281">
                  <c:v>-54.314949999999996</c:v>
                </c:pt>
                <c:pt idx="282">
                  <c:v>-54.097320000000003</c:v>
                </c:pt>
                <c:pt idx="283">
                  <c:v>-53.962670000000003</c:v>
                </c:pt>
                <c:pt idx="284">
                  <c:v>-53.923200000000001</c:v>
                </c:pt>
                <c:pt idx="285">
                  <c:v>-53.97739</c:v>
                </c:pt>
                <c:pt idx="286">
                  <c:v>-54.111320000000006</c:v>
                </c:pt>
                <c:pt idx="287">
                  <c:v>-54.299370000000074</c:v>
                </c:pt>
                <c:pt idx="288">
                  <c:v>-54.505460000000006</c:v>
                </c:pt>
                <c:pt idx="289">
                  <c:v>-54.68721</c:v>
                </c:pt>
                <c:pt idx="290">
                  <c:v>-54.804580000000001</c:v>
                </c:pt>
                <c:pt idx="291">
                  <c:v>-54.831589999999998</c:v>
                </c:pt>
                <c:pt idx="292">
                  <c:v>-54.765430000000066</c:v>
                </c:pt>
                <c:pt idx="293">
                  <c:v>-54.627030000000012</c:v>
                </c:pt>
                <c:pt idx="294">
                  <c:v>-54.45243</c:v>
                </c:pt>
                <c:pt idx="295">
                  <c:v>-54.280880000000003</c:v>
                </c:pt>
                <c:pt idx="296">
                  <c:v>-54.145620000000001</c:v>
                </c:pt>
                <c:pt idx="297">
                  <c:v>-54.069300000000013</c:v>
                </c:pt>
                <c:pt idx="298">
                  <c:v>-54.062750000000065</c:v>
                </c:pt>
                <c:pt idx="299">
                  <c:v>-54.125210000000074</c:v>
                </c:pt>
                <c:pt idx="300">
                  <c:v>-54.244880000000002</c:v>
                </c:pt>
                <c:pt idx="301">
                  <c:v>-54.39996</c:v>
                </c:pt>
                <c:pt idx="302">
                  <c:v>-54.560900000000011</c:v>
                </c:pt>
                <c:pt idx="303">
                  <c:v>-54.695340000000066</c:v>
                </c:pt>
                <c:pt idx="304">
                  <c:v>-54.775920000000013</c:v>
                </c:pt>
                <c:pt idx="305">
                  <c:v>-54.788910000000065</c:v>
                </c:pt>
                <c:pt idx="306">
                  <c:v>-54.739520000000013</c:v>
                </c:pt>
                <c:pt idx="307">
                  <c:v>-54.650480000000002</c:v>
                </c:pt>
                <c:pt idx="308">
                  <c:v>-54.555</c:v>
                </c:pt>
                <c:pt idx="309">
                  <c:v>-54.488190000000003</c:v>
                </c:pt>
                <c:pt idx="310">
                  <c:v>-54.48039</c:v>
                </c:pt>
                <c:pt idx="311">
                  <c:v>-54.553340000000006</c:v>
                </c:pt>
                <c:pt idx="312">
                  <c:v>-54.718060000000001</c:v>
                </c:pt>
                <c:pt idx="313">
                  <c:v>-54.972620000000006</c:v>
                </c:pt>
                <c:pt idx="314">
                  <c:v>-55.298790000000075</c:v>
                </c:pt>
                <c:pt idx="315">
                  <c:v>-55.657380000000003</c:v>
                </c:pt>
                <c:pt idx="316">
                  <c:v>-55.985320000000002</c:v>
                </c:pt>
                <c:pt idx="317">
                  <c:v>-56.201680000000003</c:v>
                </c:pt>
                <c:pt idx="318">
                  <c:v>-56.230720000000012</c:v>
                </c:pt>
                <c:pt idx="319">
                  <c:v>-56.037010000000002</c:v>
                </c:pt>
                <c:pt idx="320">
                  <c:v>-55.645730000000057</c:v>
                </c:pt>
                <c:pt idx="321">
                  <c:v>-55.127800000000001</c:v>
                </c:pt>
                <c:pt idx="322">
                  <c:v>-54.565300000000057</c:v>
                </c:pt>
                <c:pt idx="323">
                  <c:v>-54.025640000000003</c:v>
                </c:pt>
                <c:pt idx="324">
                  <c:v>-53.553600000000003</c:v>
                </c:pt>
                <c:pt idx="325">
                  <c:v>-53.173970000000011</c:v>
                </c:pt>
                <c:pt idx="326">
                  <c:v>-52.896840000000005</c:v>
                </c:pt>
                <c:pt idx="327">
                  <c:v>-52.722040000000057</c:v>
                </c:pt>
                <c:pt idx="328">
                  <c:v>-52.641800000000003</c:v>
                </c:pt>
                <c:pt idx="329">
                  <c:v>-52.642140000000012</c:v>
                </c:pt>
                <c:pt idx="330">
                  <c:v>-52.703530000000057</c:v>
                </c:pt>
                <c:pt idx="331">
                  <c:v>-52.801909999999999</c:v>
                </c:pt>
                <c:pt idx="332">
                  <c:v>-52.910440000000001</c:v>
                </c:pt>
                <c:pt idx="333">
                  <c:v>-53.002990000000011</c:v>
                </c:pt>
                <c:pt idx="334">
                  <c:v>-53.058750000000003</c:v>
                </c:pt>
                <c:pt idx="335">
                  <c:v>-53.066780000000001</c:v>
                </c:pt>
                <c:pt idx="336">
                  <c:v>-53.028240000000011</c:v>
                </c:pt>
                <c:pt idx="337">
                  <c:v>-52.95523</c:v>
                </c:pt>
                <c:pt idx="338">
                  <c:v>-52.866590000000002</c:v>
                </c:pt>
                <c:pt idx="339">
                  <c:v>-52.782710000000066</c:v>
                </c:pt>
                <c:pt idx="340">
                  <c:v>-52.721200000000003</c:v>
                </c:pt>
                <c:pt idx="341">
                  <c:v>-52.694160000000011</c:v>
                </c:pt>
                <c:pt idx="342">
                  <c:v>-52.706980000000001</c:v>
                </c:pt>
                <c:pt idx="343">
                  <c:v>-52.75806</c:v>
                </c:pt>
                <c:pt idx="344">
                  <c:v>-52.839330000000011</c:v>
                </c:pt>
                <c:pt idx="345">
                  <c:v>-52.937340000000006</c:v>
                </c:pt>
                <c:pt idx="346">
                  <c:v>-53.035350000000065</c:v>
                </c:pt>
                <c:pt idx="347">
                  <c:v>-53.116240000000005</c:v>
                </c:pt>
                <c:pt idx="348">
                  <c:v>-53.166240000000002</c:v>
                </c:pt>
                <c:pt idx="349">
                  <c:v>-53.178250000000013</c:v>
                </c:pt>
                <c:pt idx="350">
                  <c:v>-53.153590000000001</c:v>
                </c:pt>
                <c:pt idx="351">
                  <c:v>-53.101440000000004</c:v>
                </c:pt>
                <c:pt idx="352">
                  <c:v>-53.036130000000057</c:v>
                </c:pt>
                <c:pt idx="353">
                  <c:v>-52.973500000000001</c:v>
                </c:pt>
                <c:pt idx="354">
                  <c:v>-52.927620000000005</c:v>
                </c:pt>
                <c:pt idx="355">
                  <c:v>-52.908380000000001</c:v>
                </c:pt>
                <c:pt idx="356">
                  <c:v>-52.920250000000003</c:v>
                </c:pt>
                <c:pt idx="357">
                  <c:v>-52.961869999999998</c:v>
                </c:pt>
                <c:pt idx="358">
                  <c:v>-53.026440000000001</c:v>
                </c:pt>
                <c:pt idx="359">
                  <c:v>-53.102740000000011</c:v>
                </c:pt>
                <c:pt idx="360">
                  <c:v>-53.177020000000006</c:v>
                </c:pt>
                <c:pt idx="361">
                  <c:v>-53.235600000000012</c:v>
                </c:pt>
                <c:pt idx="362">
                  <c:v>-53.267910000000057</c:v>
                </c:pt>
                <c:pt idx="363">
                  <c:v>-53.269050000000057</c:v>
                </c:pt>
                <c:pt idx="364">
                  <c:v>-53.240970000000011</c:v>
                </c:pt>
                <c:pt idx="365">
                  <c:v>-53.191840000000006</c:v>
                </c:pt>
                <c:pt idx="366">
                  <c:v>-53.133760000000002</c:v>
                </c:pt>
                <c:pt idx="367">
                  <c:v>-53.079830000000001</c:v>
                </c:pt>
                <c:pt idx="368">
                  <c:v>-53.041360000000005</c:v>
                </c:pt>
                <c:pt idx="369">
                  <c:v>-53.025870000000012</c:v>
                </c:pt>
                <c:pt idx="370">
                  <c:v>-53.035990000000012</c:v>
                </c:pt>
                <c:pt idx="371">
                  <c:v>-53.069120000000012</c:v>
                </c:pt>
                <c:pt idx="372">
                  <c:v>-53.117899999999999</c:v>
                </c:pt>
                <c:pt idx="373">
                  <c:v>-53.171460000000003</c:v>
                </c:pt>
                <c:pt idx="374">
                  <c:v>-53.217420000000004</c:v>
                </c:pt>
                <c:pt idx="375">
                  <c:v>-53.244570000000003</c:v>
                </c:pt>
                <c:pt idx="376">
                  <c:v>-53.245550000000065</c:v>
                </c:pt>
                <c:pt idx="377">
                  <c:v>-53.218820000000001</c:v>
                </c:pt>
                <c:pt idx="378">
                  <c:v>-53.169040000000003</c:v>
                </c:pt>
                <c:pt idx="379">
                  <c:v>-53.105780000000003</c:v>
                </c:pt>
                <c:pt idx="380">
                  <c:v>-53.040990000000001</c:v>
                </c:pt>
                <c:pt idx="381">
                  <c:v>-52.986110000000011</c:v>
                </c:pt>
                <c:pt idx="382">
                  <c:v>-52.949560000000005</c:v>
                </c:pt>
                <c:pt idx="383">
                  <c:v>-52.934930000000001</c:v>
                </c:pt>
                <c:pt idx="384">
                  <c:v>-52.939990000000002</c:v>
                </c:pt>
                <c:pt idx="385">
                  <c:v>-52.956659999999999</c:v>
                </c:pt>
                <c:pt idx="386">
                  <c:v>-52.971940000000004</c:v>
                </c:pt>
                <c:pt idx="387">
                  <c:v>-52.970200000000006</c:v>
                </c:pt>
                <c:pt idx="388">
                  <c:v>-52.93665</c:v>
                </c:pt>
                <c:pt idx="389">
                  <c:v>-52.861429999999999</c:v>
                </c:pt>
                <c:pt idx="390">
                  <c:v>-52.74306</c:v>
                </c:pt>
                <c:pt idx="391">
                  <c:v>-52.589680000000001</c:v>
                </c:pt>
                <c:pt idx="392">
                  <c:v>-52.417669999999994</c:v>
                </c:pt>
                <c:pt idx="393">
                  <c:v>-52.248480000000001</c:v>
                </c:pt>
                <c:pt idx="394">
                  <c:v>-52.10492</c:v>
                </c:pt>
                <c:pt idx="395">
                  <c:v>-52.00826</c:v>
                </c:pt>
                <c:pt idx="396">
                  <c:v>-51.97654</c:v>
                </c:pt>
                <c:pt idx="397">
                  <c:v>-52.023770000000013</c:v>
                </c:pt>
                <c:pt idx="398">
                  <c:v>-52.159730000000003</c:v>
                </c:pt>
                <c:pt idx="399">
                  <c:v>-52.389629999999997</c:v>
                </c:pt>
                <c:pt idx="400">
                  <c:v>-52.713440000000006</c:v>
                </c:pt>
                <c:pt idx="401">
                  <c:v>-53.124470000000002</c:v>
                </c:pt>
                <c:pt idx="402">
                  <c:v>-53.606970000000011</c:v>
                </c:pt>
                <c:pt idx="403">
                  <c:v>-54.13306</c:v>
                </c:pt>
                <c:pt idx="404">
                  <c:v>-54.660220000000002</c:v>
                </c:pt>
                <c:pt idx="405">
                  <c:v>-55.132640000000002</c:v>
                </c:pt>
                <c:pt idx="406">
                  <c:v>-55.490610000000011</c:v>
                </c:pt>
                <c:pt idx="407">
                  <c:v>-55.689300000000003</c:v>
                </c:pt>
                <c:pt idx="408">
                  <c:v>-55.717950000000002</c:v>
                </c:pt>
                <c:pt idx="409">
                  <c:v>-55.604930000000003</c:v>
                </c:pt>
                <c:pt idx="410">
                  <c:v>-55.403829999999999</c:v>
                </c:pt>
                <c:pt idx="411">
                  <c:v>-55.172470000000011</c:v>
                </c:pt>
                <c:pt idx="412">
                  <c:v>-54.957969999999996</c:v>
                </c:pt>
                <c:pt idx="413">
                  <c:v>-54.791350000000065</c:v>
                </c:pt>
                <c:pt idx="414">
                  <c:v>-54.688100000000013</c:v>
                </c:pt>
                <c:pt idx="415">
                  <c:v>-54.650800000000004</c:v>
                </c:pt>
                <c:pt idx="416">
                  <c:v>-54.671620000000004</c:v>
                </c:pt>
                <c:pt idx="417">
                  <c:v>-54.734500000000011</c:v>
                </c:pt>
                <c:pt idx="418">
                  <c:v>-54.817520000000002</c:v>
                </c:pt>
                <c:pt idx="419">
                  <c:v>-54.896140000000003</c:v>
                </c:pt>
                <c:pt idx="420">
                  <c:v>-54.947679999999998</c:v>
                </c:pt>
                <c:pt idx="421">
                  <c:v>-54.956330000000001</c:v>
                </c:pt>
                <c:pt idx="422">
                  <c:v>-54.917000000000002</c:v>
                </c:pt>
                <c:pt idx="423">
                  <c:v>-54.836130000000011</c:v>
                </c:pt>
                <c:pt idx="424">
                  <c:v>-54.729120000000066</c:v>
                </c:pt>
                <c:pt idx="425">
                  <c:v>-54.615600000000001</c:v>
                </c:pt>
                <c:pt idx="426">
                  <c:v>-54.514620000000001</c:v>
                </c:pt>
                <c:pt idx="427">
                  <c:v>-54.441089999999996</c:v>
                </c:pt>
                <c:pt idx="428">
                  <c:v>-54.403840000000002</c:v>
                </c:pt>
                <c:pt idx="429">
                  <c:v>-54.40493</c:v>
                </c:pt>
                <c:pt idx="430">
                  <c:v>-54.439810000000001</c:v>
                </c:pt>
                <c:pt idx="431">
                  <c:v>-54.498140000000063</c:v>
                </c:pt>
                <c:pt idx="432">
                  <c:v>-54.565300000000057</c:v>
                </c:pt>
                <c:pt idx="433">
                  <c:v>-54.624840000000006</c:v>
                </c:pt>
                <c:pt idx="434">
                  <c:v>-54.661700000000003</c:v>
                </c:pt>
                <c:pt idx="435">
                  <c:v>-54.665580000000013</c:v>
                </c:pt>
                <c:pt idx="436">
                  <c:v>-54.633490000000002</c:v>
                </c:pt>
                <c:pt idx="437">
                  <c:v>-54.570320000000002</c:v>
                </c:pt>
                <c:pt idx="438">
                  <c:v>-54.487310000000001</c:v>
                </c:pt>
                <c:pt idx="439">
                  <c:v>-54.398980000000002</c:v>
                </c:pt>
                <c:pt idx="440">
                  <c:v>-54.319809999999997</c:v>
                </c:pt>
                <c:pt idx="441">
                  <c:v>-54.261540000000011</c:v>
                </c:pt>
                <c:pt idx="442">
                  <c:v>-54.231360000000002</c:v>
                </c:pt>
                <c:pt idx="443">
                  <c:v>-54.231160000000003</c:v>
                </c:pt>
                <c:pt idx="444">
                  <c:v>-54.257480000000001</c:v>
                </c:pt>
                <c:pt idx="445">
                  <c:v>-54.302020000000006</c:v>
                </c:pt>
                <c:pt idx="446">
                  <c:v>-54.353049999999996</c:v>
                </c:pt>
                <c:pt idx="447">
                  <c:v>-54.397260000000003</c:v>
                </c:pt>
                <c:pt idx="448">
                  <c:v>-54.422490000000003</c:v>
                </c:pt>
                <c:pt idx="449">
                  <c:v>-54.420350000000013</c:v>
                </c:pt>
                <c:pt idx="450">
                  <c:v>-54.38823</c:v>
                </c:pt>
                <c:pt idx="451">
                  <c:v>-54.32987</c:v>
                </c:pt>
                <c:pt idx="452">
                  <c:v>-54.254260000000002</c:v>
                </c:pt>
                <c:pt idx="453">
                  <c:v>-54.173350000000013</c:v>
                </c:pt>
                <c:pt idx="454">
                  <c:v>-54.099330000000066</c:v>
                </c:pt>
                <c:pt idx="455">
                  <c:v>-54.042350000000013</c:v>
                </c:pt>
                <c:pt idx="456">
                  <c:v>-54.008910000000057</c:v>
                </c:pt>
                <c:pt idx="457">
                  <c:v>-54.001040000000003</c:v>
                </c:pt>
                <c:pt idx="458">
                  <c:v>-54.016120000000001</c:v>
                </c:pt>
                <c:pt idx="459">
                  <c:v>-54.047400000000003</c:v>
                </c:pt>
                <c:pt idx="460">
                  <c:v>-54.084989999999998</c:v>
                </c:pt>
                <c:pt idx="461">
                  <c:v>-54.117620000000002</c:v>
                </c:pt>
                <c:pt idx="462">
                  <c:v>-54.134780000000006</c:v>
                </c:pt>
                <c:pt idx="463">
                  <c:v>-54.129000000000012</c:v>
                </c:pt>
                <c:pt idx="464">
                  <c:v>-54.097540000000002</c:v>
                </c:pt>
                <c:pt idx="465">
                  <c:v>-54.043050000000001</c:v>
                </c:pt>
                <c:pt idx="466">
                  <c:v>-53.97278</c:v>
                </c:pt>
                <c:pt idx="467">
                  <c:v>-53.89678</c:v>
                </c:pt>
                <c:pt idx="468">
                  <c:v>-53.825690000000002</c:v>
                </c:pt>
                <c:pt idx="469">
                  <c:v>-53.768680000000003</c:v>
                </c:pt>
                <c:pt idx="470">
                  <c:v>-53.731930000000013</c:v>
                </c:pt>
                <c:pt idx="471">
                  <c:v>-53.717800000000004</c:v>
                </c:pt>
                <c:pt idx="472">
                  <c:v>-53.724570000000057</c:v>
                </c:pt>
                <c:pt idx="473">
                  <c:v>-53.746780000000001</c:v>
                </c:pt>
                <c:pt idx="474">
                  <c:v>-53.776090000000003</c:v>
                </c:pt>
                <c:pt idx="475">
                  <c:v>-53.802720000000001</c:v>
                </c:pt>
                <c:pt idx="476">
                  <c:v>-53.817259999999997</c:v>
                </c:pt>
                <c:pt idx="477">
                  <c:v>-53.812679999999993</c:v>
                </c:pt>
                <c:pt idx="478">
                  <c:v>-53.785870000000003</c:v>
                </c:pt>
                <c:pt idx="479">
                  <c:v>-53.738350000000089</c:v>
                </c:pt>
                <c:pt idx="480">
                  <c:v>-53.675830000000012</c:v>
                </c:pt>
                <c:pt idx="481">
                  <c:v>-53.606830000000002</c:v>
                </c:pt>
                <c:pt idx="482">
                  <c:v>-53.540760000000006</c:v>
                </c:pt>
                <c:pt idx="483">
                  <c:v>-53.486130000000003</c:v>
                </c:pt>
                <c:pt idx="484">
                  <c:v>-53.449010000000001</c:v>
                </c:pt>
                <c:pt idx="485">
                  <c:v>-53.432250000000003</c:v>
                </c:pt>
                <c:pt idx="486">
                  <c:v>-53.435010000000013</c:v>
                </c:pt>
                <c:pt idx="487">
                  <c:v>-53.453029999999998</c:v>
                </c:pt>
                <c:pt idx="488">
                  <c:v>-53.479280000000003</c:v>
                </c:pt>
                <c:pt idx="489">
                  <c:v>-53.505150000000057</c:v>
                </c:pt>
                <c:pt idx="490">
                  <c:v>-53.522030000000065</c:v>
                </c:pt>
                <c:pt idx="491">
                  <c:v>-53.523060000000001</c:v>
                </c:pt>
                <c:pt idx="492">
                  <c:v>-53.504600000000003</c:v>
                </c:pt>
                <c:pt idx="493">
                  <c:v>-53.467100000000002</c:v>
                </c:pt>
                <c:pt idx="494">
                  <c:v>-53.414869999999944</c:v>
                </c:pt>
                <c:pt idx="495">
                  <c:v>-53.355080000000001</c:v>
                </c:pt>
                <c:pt idx="496">
                  <c:v>-53.296180000000057</c:v>
                </c:pt>
                <c:pt idx="497">
                  <c:v>-53.246170000000056</c:v>
                </c:pt>
                <c:pt idx="498">
                  <c:v>-53.211210000000001</c:v>
                </c:pt>
                <c:pt idx="499">
                  <c:v>-53.19464</c:v>
                </c:pt>
                <c:pt idx="500">
                  <c:v>-53.196520000000056</c:v>
                </c:pt>
                <c:pt idx="501">
                  <c:v>-53.213700000000003</c:v>
                </c:pt>
                <c:pt idx="502">
                  <c:v>-53.240290000000002</c:v>
                </c:pt>
                <c:pt idx="503">
                  <c:v>-53.268650000000065</c:v>
                </c:pt>
                <c:pt idx="504">
                  <c:v>-53.290760000000013</c:v>
                </c:pt>
                <c:pt idx="505">
                  <c:v>-53.299810000000058</c:v>
                </c:pt>
                <c:pt idx="506">
                  <c:v>-53.291620000000002</c:v>
                </c:pt>
                <c:pt idx="507">
                  <c:v>-53.265580000000057</c:v>
                </c:pt>
                <c:pt idx="508">
                  <c:v>-53.224740000000011</c:v>
                </c:pt>
                <c:pt idx="509">
                  <c:v>-53.175110000000075</c:v>
                </c:pt>
                <c:pt idx="510">
                  <c:v>-53.124280000000006</c:v>
                </c:pt>
                <c:pt idx="511">
                  <c:v>-53.079880000000003</c:v>
                </c:pt>
                <c:pt idx="512">
                  <c:v>-53.048190000000012</c:v>
                </c:pt>
                <c:pt idx="513">
                  <c:v>-53.033110000000057</c:v>
                </c:pt>
                <c:pt idx="514">
                  <c:v>-53.035550000000057</c:v>
                </c:pt>
                <c:pt idx="515">
                  <c:v>-53.053380000000004</c:v>
                </c:pt>
                <c:pt idx="516">
                  <c:v>-53.081740000000003</c:v>
                </c:pt>
                <c:pt idx="517">
                  <c:v>-53.113849999999999</c:v>
                </c:pt>
                <c:pt idx="518">
                  <c:v>-53.142190000000056</c:v>
                </c:pt>
                <c:pt idx="519">
                  <c:v>-53.159930000000003</c:v>
                </c:pt>
                <c:pt idx="520">
                  <c:v>-53.162360000000056</c:v>
                </c:pt>
                <c:pt idx="521">
                  <c:v>-53.147910000000003</c:v>
                </c:pt>
                <c:pt idx="522">
                  <c:v>-53.118450000000003</c:v>
                </c:pt>
                <c:pt idx="523">
                  <c:v>-53.078900000000012</c:v>
                </c:pt>
                <c:pt idx="524">
                  <c:v>-53.036070000000002</c:v>
                </c:pt>
                <c:pt idx="525">
                  <c:v>-52.997260000000004</c:v>
                </c:pt>
                <c:pt idx="526">
                  <c:v>-52.968890000000002</c:v>
                </c:pt>
                <c:pt idx="527">
                  <c:v>-52.955360000000006</c:v>
                </c:pt>
                <c:pt idx="528">
                  <c:v>-52.958440000000003</c:v>
                </c:pt>
                <c:pt idx="529">
                  <c:v>-52.976940000000006</c:v>
                </c:pt>
                <c:pt idx="530">
                  <c:v>-53.006990000000002</c:v>
                </c:pt>
                <c:pt idx="531">
                  <c:v>-53.0426</c:v>
                </c:pt>
                <c:pt idx="532">
                  <c:v>-53.076740000000001</c:v>
                </c:pt>
                <c:pt idx="533">
                  <c:v>-53.102600000000002</c:v>
                </c:pt>
                <c:pt idx="534">
                  <c:v>-53.11497</c:v>
                </c:pt>
                <c:pt idx="535">
                  <c:v>-53.111370000000001</c:v>
                </c:pt>
                <c:pt idx="536">
                  <c:v>-53.092550000000074</c:v>
                </c:pt>
                <c:pt idx="537">
                  <c:v>-53.062320000000057</c:v>
                </c:pt>
                <c:pt idx="538">
                  <c:v>-53.026680000000006</c:v>
                </c:pt>
                <c:pt idx="539">
                  <c:v>-52.992550000000065</c:v>
                </c:pt>
                <c:pt idx="540">
                  <c:v>-52.966370000000012</c:v>
                </c:pt>
                <c:pt idx="541">
                  <c:v>-52.953040000000001</c:v>
                </c:pt>
                <c:pt idx="542">
                  <c:v>-52.955069999999999</c:v>
                </c:pt>
                <c:pt idx="543">
                  <c:v>-52.972260000000006</c:v>
                </c:pt>
                <c:pt idx="544">
                  <c:v>-53.0017</c:v>
                </c:pt>
                <c:pt idx="545">
                  <c:v>-53.038320000000013</c:v>
                </c:pt>
                <c:pt idx="546">
                  <c:v>-53.075660000000006</c:v>
                </c:pt>
                <c:pt idx="547">
                  <c:v>-53.107060000000004</c:v>
                </c:pt>
                <c:pt idx="548">
                  <c:v>-53.126950000000058</c:v>
                </c:pt>
                <c:pt idx="549">
                  <c:v>-53.131950000000003</c:v>
                </c:pt>
                <c:pt idx="550">
                  <c:v>-53.121590000000012</c:v>
                </c:pt>
                <c:pt idx="551">
                  <c:v>-53.098340000000057</c:v>
                </c:pt>
                <c:pt idx="552">
                  <c:v>-53.066970000000012</c:v>
                </c:pt>
                <c:pt idx="553">
                  <c:v>-53.033580000000001</c:v>
                </c:pt>
                <c:pt idx="554">
                  <c:v>-53.004260000000002</c:v>
                </c:pt>
                <c:pt idx="555">
                  <c:v>-52.984069999999996</c:v>
                </c:pt>
                <c:pt idx="556">
                  <c:v>-52.976220000000005</c:v>
                </c:pt>
                <c:pt idx="557">
                  <c:v>-52.981689999999944</c:v>
                </c:pt>
                <c:pt idx="558">
                  <c:v>-52.99924</c:v>
                </c:pt>
                <c:pt idx="559">
                  <c:v>-53.025840000000002</c:v>
                </c:pt>
                <c:pt idx="560">
                  <c:v>-53.05735</c:v>
                </c:pt>
                <c:pt idx="561">
                  <c:v>-53.089469999999999</c:v>
                </c:pt>
                <c:pt idx="562">
                  <c:v>-53.118750000000013</c:v>
                </c:pt>
                <c:pt idx="563">
                  <c:v>-53.143370000000012</c:v>
                </c:pt>
                <c:pt idx="564">
                  <c:v>-53.163670000000003</c:v>
                </c:pt>
                <c:pt idx="565">
                  <c:v>-53.182070000000003</c:v>
                </c:pt>
                <c:pt idx="566">
                  <c:v>-53.202530000000074</c:v>
                </c:pt>
                <c:pt idx="567">
                  <c:v>-53.229690000000012</c:v>
                </c:pt>
                <c:pt idx="568">
                  <c:v>-53.267770000000013</c:v>
                </c:pt>
                <c:pt idx="569">
                  <c:v>-53.319560000000003</c:v>
                </c:pt>
                <c:pt idx="570">
                  <c:v>-53.385640000000002</c:v>
                </c:pt>
                <c:pt idx="571">
                  <c:v>-53.463900000000002</c:v>
                </c:pt>
                <c:pt idx="572">
                  <c:v>-53.549460000000003</c:v>
                </c:pt>
                <c:pt idx="573">
                  <c:v>-53.635160000000013</c:v>
                </c:pt>
                <c:pt idx="574">
                  <c:v>-53.712540000000011</c:v>
                </c:pt>
                <c:pt idx="575">
                  <c:v>-53.773350000000057</c:v>
                </c:pt>
                <c:pt idx="576">
                  <c:v>-53.811229999999995</c:v>
                </c:pt>
                <c:pt idx="577">
                  <c:v>-53.823270000000001</c:v>
                </c:pt>
                <c:pt idx="578">
                  <c:v>-53.810789999999997</c:v>
                </c:pt>
                <c:pt idx="579">
                  <c:v>-53.779190000000057</c:v>
                </c:pt>
                <c:pt idx="580">
                  <c:v>-53.73686</c:v>
                </c:pt>
                <c:pt idx="581">
                  <c:v>-53.693500000000057</c:v>
                </c:pt>
                <c:pt idx="582">
                  <c:v>-53.658320000000003</c:v>
                </c:pt>
                <c:pt idx="583">
                  <c:v>-53.638580000000012</c:v>
                </c:pt>
                <c:pt idx="584">
                  <c:v>-53.638560000000012</c:v>
                </c:pt>
                <c:pt idx="585">
                  <c:v>-53.659000000000006</c:v>
                </c:pt>
                <c:pt idx="586">
                  <c:v>-53.697120000000012</c:v>
                </c:pt>
                <c:pt idx="587">
                  <c:v>-53.747</c:v>
                </c:pt>
                <c:pt idx="588">
                  <c:v>-53.800510000000003</c:v>
                </c:pt>
                <c:pt idx="589">
                  <c:v>-53.848689999999998</c:v>
                </c:pt>
                <c:pt idx="590">
                  <c:v>-53.883439999999993</c:v>
                </c:pt>
                <c:pt idx="591">
                  <c:v>-53.899250000000002</c:v>
                </c:pt>
                <c:pt idx="592">
                  <c:v>-53.894390000000001</c:v>
                </c:pt>
                <c:pt idx="593">
                  <c:v>-53.871320000000004</c:v>
                </c:pt>
                <c:pt idx="594">
                  <c:v>-53.836089999999999</c:v>
                </c:pt>
                <c:pt idx="595">
                  <c:v>-53.796920000000057</c:v>
                </c:pt>
                <c:pt idx="596">
                  <c:v>-53.762500000000074</c:v>
                </c:pt>
                <c:pt idx="597">
                  <c:v>-53.740320000000011</c:v>
                </c:pt>
                <c:pt idx="598">
                  <c:v>-53.735390000000073</c:v>
                </c:pt>
                <c:pt idx="599">
                  <c:v>-53.749470000000002</c:v>
                </c:pt>
                <c:pt idx="600">
                  <c:v>-53.780830000000002</c:v>
                </c:pt>
                <c:pt idx="601">
                  <c:v>-53.8245</c:v>
                </c:pt>
                <c:pt idx="602">
                  <c:v>-53.873000000000005</c:v>
                </c:pt>
                <c:pt idx="603">
                  <c:v>-53.917649999999995</c:v>
                </c:pt>
                <c:pt idx="604">
                  <c:v>-53.950220000000002</c:v>
                </c:pt>
                <c:pt idx="605">
                  <c:v>-53.96463</c:v>
                </c:pt>
                <c:pt idx="606">
                  <c:v>-53.958360000000006</c:v>
                </c:pt>
                <c:pt idx="607">
                  <c:v>-53.933030000000002</c:v>
                </c:pt>
                <c:pt idx="608">
                  <c:v>-53.894020000000005</c:v>
                </c:pt>
                <c:pt idx="609">
                  <c:v>-53.849240000000002</c:v>
                </c:pt>
                <c:pt idx="610">
                  <c:v>-53.807369999999999</c:v>
                </c:pt>
                <c:pt idx="611">
                  <c:v>-53.776210000000013</c:v>
                </c:pt>
                <c:pt idx="612">
                  <c:v>-53.761300000000013</c:v>
                </c:pt>
                <c:pt idx="613">
                  <c:v>-53.765040000000013</c:v>
                </c:pt>
                <c:pt idx="614">
                  <c:v>-53.786330000000056</c:v>
                </c:pt>
                <c:pt idx="615">
                  <c:v>-53.820740000000001</c:v>
                </c:pt>
                <c:pt idx="616">
                  <c:v>-53.861180000000004</c:v>
                </c:pt>
                <c:pt idx="617">
                  <c:v>-53.899120000000003</c:v>
                </c:pt>
                <c:pt idx="618">
                  <c:v>-53.926170000000013</c:v>
                </c:pt>
                <c:pt idx="619">
                  <c:v>-53.935830000000003</c:v>
                </c:pt>
                <c:pt idx="620">
                  <c:v>-53.924970000000002</c:v>
                </c:pt>
                <c:pt idx="621">
                  <c:v>-53.894590000000001</c:v>
                </c:pt>
                <c:pt idx="622">
                  <c:v>-53.849560000000004</c:v>
                </c:pt>
                <c:pt idx="623">
                  <c:v>-53.79748</c:v>
                </c:pt>
                <c:pt idx="624">
                  <c:v>-53.747020000000006</c:v>
                </c:pt>
                <c:pt idx="625">
                  <c:v>-53.706210000000013</c:v>
                </c:pt>
                <c:pt idx="626">
                  <c:v>-53.681000000000004</c:v>
                </c:pt>
                <c:pt idx="627">
                  <c:v>-53.674280000000003</c:v>
                </c:pt>
                <c:pt idx="628">
                  <c:v>-53.685500000000012</c:v>
                </c:pt>
                <c:pt idx="629">
                  <c:v>-53.710720000000002</c:v>
                </c:pt>
                <c:pt idx="630">
                  <c:v>-53.743230000000011</c:v>
                </c:pt>
                <c:pt idx="631">
                  <c:v>-53.774650000000001</c:v>
                </c:pt>
                <c:pt idx="632">
                  <c:v>-53.796520000000065</c:v>
                </c:pt>
                <c:pt idx="633">
                  <c:v>-53.802</c:v>
                </c:pt>
                <c:pt idx="634">
                  <c:v>-53.787430000000001</c:v>
                </c:pt>
                <c:pt idx="635">
                  <c:v>-53.75318</c:v>
                </c:pt>
                <c:pt idx="636">
                  <c:v>-53.703570000000013</c:v>
                </c:pt>
                <c:pt idx="637">
                  <c:v>-53.64584</c:v>
                </c:pt>
                <c:pt idx="638">
                  <c:v>-53.588590000000003</c:v>
                </c:pt>
                <c:pt idx="639">
                  <c:v>-53.539970000000011</c:v>
                </c:pt>
                <c:pt idx="640">
                  <c:v>-53.50629</c:v>
                </c:pt>
                <c:pt idx="641">
                  <c:v>-53.490930000000013</c:v>
                </c:pt>
                <c:pt idx="642">
                  <c:v>-53.493870000000001</c:v>
                </c:pt>
                <c:pt idx="643">
                  <c:v>-53.511679999999998</c:v>
                </c:pt>
                <c:pt idx="644">
                  <c:v>-53.538090000000011</c:v>
                </c:pt>
                <c:pt idx="645">
                  <c:v>-53.56494</c:v>
                </c:pt>
                <c:pt idx="646">
                  <c:v>-53.583740000000006</c:v>
                </c:pt>
                <c:pt idx="647">
                  <c:v>-53.587350000000001</c:v>
                </c:pt>
                <c:pt idx="648">
                  <c:v>-53.571570000000001</c:v>
                </c:pt>
                <c:pt idx="649">
                  <c:v>-53.536100000000012</c:v>
                </c:pt>
                <c:pt idx="650">
                  <c:v>-53.484649999999995</c:v>
                </c:pt>
                <c:pt idx="651">
                  <c:v>-53.424050000000001</c:v>
                </c:pt>
                <c:pt idx="652">
                  <c:v>-53.362680000000005</c:v>
                </c:pt>
                <c:pt idx="653">
                  <c:v>-53.308840000000004</c:v>
                </c:pt>
                <c:pt idx="654">
                  <c:v>-53.269150000000074</c:v>
                </c:pt>
                <c:pt idx="655">
                  <c:v>-53.247500000000002</c:v>
                </c:pt>
                <c:pt idx="656">
                  <c:v>-53.244440000000004</c:v>
                </c:pt>
                <c:pt idx="657">
                  <c:v>-53.25712</c:v>
                </c:pt>
                <c:pt idx="658">
                  <c:v>-53.279710000000065</c:v>
                </c:pt>
                <c:pt idx="659">
                  <c:v>-53.304349999999999</c:v>
                </c:pt>
                <c:pt idx="660">
                  <c:v>-53.322570000000013</c:v>
                </c:pt>
                <c:pt idx="661">
                  <c:v>-53.326910000000012</c:v>
                </c:pt>
                <c:pt idx="662">
                  <c:v>-53.312629999999999</c:v>
                </c:pt>
                <c:pt idx="663">
                  <c:v>-53.278710000000075</c:v>
                </c:pt>
                <c:pt idx="664">
                  <c:v>-53.22819000000009</c:v>
                </c:pt>
                <c:pt idx="665">
                  <c:v>-53.167370000000012</c:v>
                </c:pt>
                <c:pt idx="666">
                  <c:v>-53.10445</c:v>
                </c:pt>
                <c:pt idx="667">
                  <c:v>-53.047780000000003</c:v>
                </c:pt>
                <c:pt idx="668">
                  <c:v>-53.00432</c:v>
                </c:pt>
                <c:pt idx="669">
                  <c:v>-52.978490000000001</c:v>
                </c:pt>
                <c:pt idx="670">
                  <c:v>-52.971449999999997</c:v>
                </c:pt>
                <c:pt idx="671">
                  <c:v>-52.98095</c:v>
                </c:pt>
                <c:pt idx="672">
                  <c:v>-53.001679999999993</c:v>
                </c:pt>
                <c:pt idx="673">
                  <c:v>-53.026090000000003</c:v>
                </c:pt>
                <c:pt idx="674">
                  <c:v>-53.045730000000013</c:v>
                </c:pt>
                <c:pt idx="675">
                  <c:v>-53.052869999999999</c:v>
                </c:pt>
                <c:pt idx="676">
                  <c:v>-53.042170000000013</c:v>
                </c:pt>
                <c:pt idx="677">
                  <c:v>-53.011899999999997</c:v>
                </c:pt>
                <c:pt idx="678">
                  <c:v>-52.964350000000003</c:v>
                </c:pt>
                <c:pt idx="679">
                  <c:v>-52.905290000000001</c:v>
                </c:pt>
                <c:pt idx="680">
                  <c:v>-52.842649999999999</c:v>
                </c:pt>
                <c:pt idx="681">
                  <c:v>-52.784869999999998</c:v>
                </c:pt>
                <c:pt idx="682">
                  <c:v>-52.739230000000013</c:v>
                </c:pt>
                <c:pt idx="683">
                  <c:v>-52.710680000000004</c:v>
                </c:pt>
                <c:pt idx="684">
                  <c:v>-52.700990000000012</c:v>
                </c:pt>
                <c:pt idx="685">
                  <c:v>-52.708540000000013</c:v>
                </c:pt>
                <c:pt idx="686">
                  <c:v>-52.728520000000074</c:v>
                </c:pt>
                <c:pt idx="687">
                  <c:v>-52.753700000000002</c:v>
                </c:pt>
                <c:pt idx="688">
                  <c:v>-52.775700000000057</c:v>
                </c:pt>
                <c:pt idx="689">
                  <c:v>-52.786510000000057</c:v>
                </c:pt>
                <c:pt idx="690">
                  <c:v>-52.780250000000002</c:v>
                </c:pt>
                <c:pt idx="691">
                  <c:v>-52.754460000000002</c:v>
                </c:pt>
                <c:pt idx="692">
                  <c:v>-52.710730000000012</c:v>
                </c:pt>
                <c:pt idx="693">
                  <c:v>-52.654269999999997</c:v>
                </c:pt>
                <c:pt idx="694">
                  <c:v>-52.592740000000013</c:v>
                </c:pt>
                <c:pt idx="695">
                  <c:v>-52.53463</c:v>
                </c:pt>
                <c:pt idx="696">
                  <c:v>-52.48751</c:v>
                </c:pt>
                <c:pt idx="697">
                  <c:v>-52.456809999999997</c:v>
                </c:pt>
                <c:pt idx="698">
                  <c:v>-52.444849999999995</c:v>
                </c:pt>
                <c:pt idx="699">
                  <c:v>-52.450560000000003</c:v>
                </c:pt>
                <c:pt idx="700">
                  <c:v>-52.469610000000003</c:v>
                </c:pt>
                <c:pt idx="701">
                  <c:v>-52.495070000000013</c:v>
                </c:pt>
                <c:pt idx="702">
                  <c:v>-52.518610000000002</c:v>
                </c:pt>
                <c:pt idx="703">
                  <c:v>-52.532030000000013</c:v>
                </c:pt>
                <c:pt idx="704">
                  <c:v>-52.529030000000013</c:v>
                </c:pt>
                <c:pt idx="705">
                  <c:v>-52.506570000000011</c:v>
                </c:pt>
                <c:pt idx="706">
                  <c:v>-52.46564</c:v>
                </c:pt>
                <c:pt idx="707">
                  <c:v>-52.411000000000001</c:v>
                </c:pt>
                <c:pt idx="708">
                  <c:v>-52.350079999999998</c:v>
                </c:pt>
                <c:pt idx="709">
                  <c:v>-52.291310000000074</c:v>
                </c:pt>
                <c:pt idx="710">
                  <c:v>-52.242450000000012</c:v>
                </c:pt>
                <c:pt idx="711">
                  <c:v>-52.209190000000056</c:v>
                </c:pt>
                <c:pt idx="712">
                  <c:v>-52.194180000000003</c:v>
                </c:pt>
                <c:pt idx="713">
                  <c:v>-52.196640000000002</c:v>
                </c:pt>
                <c:pt idx="714">
                  <c:v>-52.212500000000013</c:v>
                </c:pt>
                <c:pt idx="715">
                  <c:v>-52.23498</c:v>
                </c:pt>
                <c:pt idx="716">
                  <c:v>-52.255830000000003</c:v>
                </c:pt>
                <c:pt idx="717">
                  <c:v>-52.266850000000012</c:v>
                </c:pt>
                <c:pt idx="718">
                  <c:v>-52.261670000000002</c:v>
                </c:pt>
                <c:pt idx="719">
                  <c:v>-52.237210000000012</c:v>
                </c:pt>
                <c:pt idx="720">
                  <c:v>-52.194380000000002</c:v>
                </c:pt>
                <c:pt idx="721">
                  <c:v>-52.137860000000003</c:v>
                </c:pt>
                <c:pt idx="722">
                  <c:v>-52.07499</c:v>
                </c:pt>
                <c:pt idx="723">
                  <c:v>-52.014029999999998</c:v>
                </c:pt>
                <c:pt idx="724">
                  <c:v>-51.962430000000012</c:v>
                </c:pt>
                <c:pt idx="725">
                  <c:v>-51.925370000000065</c:v>
                </c:pt>
                <c:pt idx="726">
                  <c:v>-51.904849999999996</c:v>
                </c:pt>
                <c:pt idx="727">
                  <c:v>-51.899230000000003</c:v>
                </c:pt>
                <c:pt idx="728">
                  <c:v>-51.903560000000006</c:v>
                </c:pt>
                <c:pt idx="729">
                  <c:v>-51.910420000000002</c:v>
                </c:pt>
                <c:pt idx="730">
                  <c:v>-51.911399999999993</c:v>
                </c:pt>
                <c:pt idx="731">
                  <c:v>-51.899080000000005</c:v>
                </c:pt>
                <c:pt idx="732">
                  <c:v>-51.868980000000001</c:v>
                </c:pt>
                <c:pt idx="733">
                  <c:v>-51.821100000000001</c:v>
                </c:pt>
                <c:pt idx="734">
                  <c:v>-51.760340000000063</c:v>
                </c:pt>
                <c:pt idx="735">
                  <c:v>-51.695930000000089</c:v>
                </c:pt>
                <c:pt idx="736">
                  <c:v>-51.639790000000012</c:v>
                </c:pt>
                <c:pt idx="737">
                  <c:v>-51.604560000000006</c:v>
                </c:pt>
                <c:pt idx="738">
                  <c:v>-51.601750000000003</c:v>
                </c:pt>
                <c:pt idx="739">
                  <c:v>-51.640090000000001</c:v>
                </c:pt>
                <c:pt idx="740">
                  <c:v>-51.724320000000013</c:v>
                </c:pt>
                <c:pt idx="741">
                  <c:v>-51.854269999999943</c:v>
                </c:pt>
                <c:pt idx="742">
                  <c:v>-52.024040000000007</c:v>
                </c:pt>
                <c:pt idx="743">
                  <c:v>-52.221510000000066</c:v>
                </c:pt>
                <c:pt idx="744">
                  <c:v>-52.428440000000002</c:v>
                </c:pt>
                <c:pt idx="745">
                  <c:v>-52.621850000000002</c:v>
                </c:pt>
                <c:pt idx="746">
                  <c:v>-52.777250000000002</c:v>
                </c:pt>
                <c:pt idx="747">
                  <c:v>-52.873740000000005</c:v>
                </c:pt>
                <c:pt idx="748">
                  <c:v>-52.899540000000002</c:v>
                </c:pt>
                <c:pt idx="749">
                  <c:v>-52.855669999999996</c:v>
                </c:pt>
                <c:pt idx="750">
                  <c:v>-52.75562</c:v>
                </c:pt>
                <c:pt idx="751">
                  <c:v>-52.621280000000006</c:v>
                </c:pt>
                <c:pt idx="752">
                  <c:v>-52.477180000000004</c:v>
                </c:pt>
                <c:pt idx="753">
                  <c:v>-52.34552</c:v>
                </c:pt>
                <c:pt idx="754">
                  <c:v>-52.242920000000012</c:v>
                </c:pt>
                <c:pt idx="755">
                  <c:v>-52.179170000000013</c:v>
                </c:pt>
                <c:pt idx="756">
                  <c:v>-52.15692</c:v>
                </c:pt>
                <c:pt idx="757">
                  <c:v>-52.172180000000012</c:v>
                </c:pt>
                <c:pt idx="758">
                  <c:v>-52.215190000000057</c:v>
                </c:pt>
                <c:pt idx="759">
                  <c:v>-52.27187</c:v>
                </c:pt>
                <c:pt idx="760">
                  <c:v>-52.325960000000002</c:v>
                </c:pt>
                <c:pt idx="761">
                  <c:v>-52.362030000000011</c:v>
                </c:pt>
                <c:pt idx="762">
                  <c:v>-52.368760000000002</c:v>
                </c:pt>
                <c:pt idx="763">
                  <c:v>-52.341639999999998</c:v>
                </c:pt>
                <c:pt idx="764">
                  <c:v>-52.284030000000001</c:v>
                </c:pt>
                <c:pt idx="765">
                  <c:v>-52.206010000000013</c:v>
                </c:pt>
                <c:pt idx="766">
                  <c:v>-52.121720000000003</c:v>
                </c:pt>
                <c:pt idx="767">
                  <c:v>-52.046080000000003</c:v>
                </c:pt>
                <c:pt idx="768">
                  <c:v>-51.991840000000003</c:v>
                </c:pt>
                <c:pt idx="769">
                  <c:v>-51.967610000000001</c:v>
                </c:pt>
                <c:pt idx="770">
                  <c:v>-51.976700000000001</c:v>
                </c:pt>
                <c:pt idx="771">
                  <c:v>-52.016829999999999</c:v>
                </c:pt>
                <c:pt idx="772">
                  <c:v>-52.080289999999998</c:v>
                </c:pt>
                <c:pt idx="773">
                  <c:v>-52.154940000000003</c:v>
                </c:pt>
                <c:pt idx="774">
                  <c:v>-52.226040000000012</c:v>
                </c:pt>
                <c:pt idx="775">
                  <c:v>-52.278890000000011</c:v>
                </c:pt>
                <c:pt idx="776">
                  <c:v>-52.302140000000001</c:v>
                </c:pt>
                <c:pt idx="777">
                  <c:v>-52.290540000000057</c:v>
                </c:pt>
                <c:pt idx="778">
                  <c:v>-52.246450000000003</c:v>
                </c:pt>
                <c:pt idx="779">
                  <c:v>-52.179150000000057</c:v>
                </c:pt>
                <c:pt idx="780">
                  <c:v>-52.10248</c:v>
                </c:pt>
                <c:pt idx="781">
                  <c:v>-52.031600000000005</c:v>
                </c:pt>
                <c:pt idx="782">
                  <c:v>-51.979990000000001</c:v>
                </c:pt>
                <c:pt idx="783">
                  <c:v>-51.957259999999998</c:v>
                </c:pt>
                <c:pt idx="784">
                  <c:v>-51.967790000000001</c:v>
                </c:pt>
                <c:pt idx="785">
                  <c:v>-52.010220000000004</c:v>
                </c:pt>
                <c:pt idx="786">
                  <c:v>-52.077510000000011</c:v>
                </c:pt>
                <c:pt idx="787">
                  <c:v>-52.157699999999998</c:v>
                </c:pt>
                <c:pt idx="788">
                  <c:v>-52.235650000000057</c:v>
                </c:pt>
                <c:pt idx="789">
                  <c:v>-52.295680000000011</c:v>
                </c:pt>
                <c:pt idx="790">
                  <c:v>-52.32499</c:v>
                </c:pt>
                <c:pt idx="791">
                  <c:v>-52.316879999999998</c:v>
                </c:pt>
                <c:pt idx="792">
                  <c:v>-52.272640000000003</c:v>
                </c:pt>
                <c:pt idx="793">
                  <c:v>-52.201270000000001</c:v>
                </c:pt>
                <c:pt idx="794">
                  <c:v>-52.117080000000001</c:v>
                </c:pt>
                <c:pt idx="795">
                  <c:v>-52.036300000000011</c:v>
                </c:pt>
                <c:pt idx="796">
                  <c:v>-51.973780000000005</c:v>
                </c:pt>
                <c:pt idx="797">
                  <c:v>-51.9405</c:v>
                </c:pt>
                <c:pt idx="798">
                  <c:v>-51.942080000000004</c:v>
                </c:pt>
                <c:pt idx="799">
                  <c:v>-51.978070000000002</c:v>
                </c:pt>
                <c:pt idx="800">
                  <c:v>-52.041920000000005</c:v>
                </c:pt>
                <c:pt idx="801">
                  <c:v>-52.121670000000002</c:v>
                </c:pt>
                <c:pt idx="802">
                  <c:v>-52.20147</c:v>
                </c:pt>
                <c:pt idx="803">
                  <c:v>-52.264320000000012</c:v>
                </c:pt>
                <c:pt idx="804">
                  <c:v>-52.295660000000012</c:v>
                </c:pt>
                <c:pt idx="805">
                  <c:v>-52.287010000000002</c:v>
                </c:pt>
                <c:pt idx="806">
                  <c:v>-52.238440000000011</c:v>
                </c:pt>
                <c:pt idx="807">
                  <c:v>-52.158570000000012</c:v>
                </c:pt>
                <c:pt idx="808">
                  <c:v>-52.062260000000002</c:v>
                </c:pt>
                <c:pt idx="809">
                  <c:v>-51.96698</c:v>
                </c:pt>
                <c:pt idx="810">
                  <c:v>-51.889099999999999</c:v>
                </c:pt>
                <c:pt idx="811">
                  <c:v>-51.841140000000003</c:v>
                </c:pt>
                <c:pt idx="812">
                  <c:v>-51.830069999999999</c:v>
                </c:pt>
                <c:pt idx="813">
                  <c:v>-51.856479999999998</c:v>
                </c:pt>
                <c:pt idx="814">
                  <c:v>-51.914469999999994</c:v>
                </c:pt>
                <c:pt idx="815">
                  <c:v>-51.992130000000074</c:v>
                </c:pt>
                <c:pt idx="816">
                  <c:v>-52.073030000000003</c:v>
                </c:pt>
                <c:pt idx="817">
                  <c:v>-52.138840000000002</c:v>
                </c:pt>
                <c:pt idx="818">
                  <c:v>-52.173050000000003</c:v>
                </c:pt>
                <c:pt idx="819">
                  <c:v>-52.165120000000066</c:v>
                </c:pt>
                <c:pt idx="820">
                  <c:v>-52.113500000000002</c:v>
                </c:pt>
                <c:pt idx="821">
                  <c:v>-52.02608</c:v>
                </c:pt>
                <c:pt idx="822">
                  <c:v>-51.918089999999999</c:v>
                </c:pt>
                <c:pt idx="823">
                  <c:v>-51.808140000000002</c:v>
                </c:pt>
                <c:pt idx="824">
                  <c:v>-51.714230000000001</c:v>
                </c:pt>
                <c:pt idx="825">
                  <c:v>-51.650570000000002</c:v>
                </c:pt>
                <c:pt idx="826">
                  <c:v>-51.62571000000009</c:v>
                </c:pt>
                <c:pt idx="827">
                  <c:v>-51.64152</c:v>
                </c:pt>
                <c:pt idx="828">
                  <c:v>-51.693000000000012</c:v>
                </c:pt>
                <c:pt idx="829">
                  <c:v>-51.768630000000066</c:v>
                </c:pt>
                <c:pt idx="830">
                  <c:v>-51.851649999999943</c:v>
                </c:pt>
                <c:pt idx="831">
                  <c:v>-51.922500000000056</c:v>
                </c:pt>
                <c:pt idx="832">
                  <c:v>-51.962670000000003</c:v>
                </c:pt>
                <c:pt idx="833">
                  <c:v>-51.959180000000003</c:v>
                </c:pt>
                <c:pt idx="834">
                  <c:v>-51.908290000000001</c:v>
                </c:pt>
                <c:pt idx="835">
                  <c:v>-51.816619999999993</c:v>
                </c:pt>
                <c:pt idx="836">
                  <c:v>-51.699340000000063</c:v>
                </c:pt>
                <c:pt idx="837">
                  <c:v>-51.576090000000001</c:v>
                </c:pt>
                <c:pt idx="838">
                  <c:v>-51.466530000000013</c:v>
                </c:pt>
                <c:pt idx="839">
                  <c:v>-51.386789999999998</c:v>
                </c:pt>
                <c:pt idx="840">
                  <c:v>-51.347269999999995</c:v>
                </c:pt>
                <c:pt idx="841">
                  <c:v>-51.351489999999934</c:v>
                </c:pt>
                <c:pt idx="842">
                  <c:v>-51.395760000000003</c:v>
                </c:pt>
                <c:pt idx="843">
                  <c:v>-51.469370000000012</c:v>
                </c:pt>
                <c:pt idx="844">
                  <c:v>-51.555620000000005</c:v>
                </c:pt>
                <c:pt idx="845">
                  <c:v>-51.634010000000011</c:v>
                </c:pt>
                <c:pt idx="846">
                  <c:v>-51.684000000000005</c:v>
                </c:pt>
                <c:pt idx="847">
                  <c:v>-51.689790000000002</c:v>
                </c:pt>
                <c:pt idx="848">
                  <c:v>-51.644710000000003</c:v>
                </c:pt>
                <c:pt idx="849">
                  <c:v>-51.553330000000003</c:v>
                </c:pt>
                <c:pt idx="850">
                  <c:v>-51.430100000000003</c:v>
                </c:pt>
                <c:pt idx="851">
                  <c:v>-51.295350000000099</c:v>
                </c:pt>
                <c:pt idx="852">
                  <c:v>-51.170460000000006</c:v>
                </c:pt>
                <c:pt idx="853">
                  <c:v>-51.073689999999999</c:v>
                </c:pt>
                <c:pt idx="854">
                  <c:v>-51.017679999999999</c:v>
                </c:pt>
                <c:pt idx="855">
                  <c:v>-51.00806</c:v>
                </c:pt>
                <c:pt idx="856">
                  <c:v>-51.04298</c:v>
                </c:pt>
                <c:pt idx="857">
                  <c:v>-51.113110000000013</c:v>
                </c:pt>
                <c:pt idx="858">
                  <c:v>-51.202400000000011</c:v>
                </c:pt>
                <c:pt idx="859">
                  <c:v>-51.289940000000001</c:v>
                </c:pt>
                <c:pt idx="860">
                  <c:v>-51.35331</c:v>
                </c:pt>
                <c:pt idx="861">
                  <c:v>-51.373570000000001</c:v>
                </c:pt>
                <c:pt idx="862">
                  <c:v>-51.340289999999996</c:v>
                </c:pt>
                <c:pt idx="863">
                  <c:v>-51.254780000000004</c:v>
                </c:pt>
                <c:pt idx="864">
                  <c:v>-51.129740000000012</c:v>
                </c:pt>
                <c:pt idx="865">
                  <c:v>-50.98556</c:v>
                </c:pt>
                <c:pt idx="866">
                  <c:v>-50.84507</c:v>
                </c:pt>
                <c:pt idx="867">
                  <c:v>-50.728920000000073</c:v>
                </c:pt>
                <c:pt idx="868">
                  <c:v>-50.652410000000003</c:v>
                </c:pt>
                <c:pt idx="869">
                  <c:v>-50.623860000000001</c:v>
                </c:pt>
                <c:pt idx="870">
                  <c:v>-50.643920000000001</c:v>
                </c:pt>
                <c:pt idx="871">
                  <c:v>-50.705500000000058</c:v>
                </c:pt>
                <c:pt idx="872">
                  <c:v>-50.794180000000011</c:v>
                </c:pt>
                <c:pt idx="873">
                  <c:v>-50.889530000000001</c:v>
                </c:pt>
                <c:pt idx="874">
                  <c:v>-50.96799</c:v>
                </c:pt>
                <c:pt idx="875">
                  <c:v>-51.007460000000002</c:v>
                </c:pt>
                <c:pt idx="876">
                  <c:v>-50.992830000000012</c:v>
                </c:pt>
                <c:pt idx="877">
                  <c:v>-50.920470000000002</c:v>
                </c:pt>
                <c:pt idx="878">
                  <c:v>-50.799360000000057</c:v>
                </c:pt>
                <c:pt idx="879">
                  <c:v>-50.648360000000011</c:v>
                </c:pt>
                <c:pt idx="880">
                  <c:v>-50.490990000000011</c:v>
                </c:pt>
                <c:pt idx="881">
                  <c:v>-50.350120000000004</c:v>
                </c:pt>
                <c:pt idx="882">
                  <c:v>-50.244120000000002</c:v>
                </c:pt>
                <c:pt idx="883">
                  <c:v>-50.184750000000001</c:v>
                </c:pt>
                <c:pt idx="884">
                  <c:v>-50.176260000000006</c:v>
                </c:pt>
                <c:pt idx="885">
                  <c:v>-50.215140000000012</c:v>
                </c:pt>
                <c:pt idx="886">
                  <c:v>-50.290340000000057</c:v>
                </c:pt>
                <c:pt idx="887">
                  <c:v>-50.383980000000001</c:v>
                </c:pt>
                <c:pt idx="888">
                  <c:v>-50.473280000000003</c:v>
                </c:pt>
                <c:pt idx="889">
                  <c:v>-50.534130000000012</c:v>
                </c:pt>
                <c:pt idx="890">
                  <c:v>-50.546150000000011</c:v>
                </c:pt>
                <c:pt idx="891">
                  <c:v>-50.498130000000074</c:v>
                </c:pt>
                <c:pt idx="892">
                  <c:v>-50.391220000000004</c:v>
                </c:pt>
                <c:pt idx="893">
                  <c:v>-50.238450000000057</c:v>
                </c:pt>
                <c:pt idx="894">
                  <c:v>-50.06082</c:v>
                </c:pt>
                <c:pt idx="895">
                  <c:v>-49.881799999999998</c:v>
                </c:pt>
                <c:pt idx="896">
                  <c:v>-49.722740000000066</c:v>
                </c:pt>
                <c:pt idx="897">
                  <c:v>-49.599890000000002</c:v>
                </c:pt>
                <c:pt idx="898">
                  <c:v>-49.523060000000001</c:v>
                </c:pt>
                <c:pt idx="899">
                  <c:v>-49.495290000000011</c:v>
                </c:pt>
                <c:pt idx="900">
                  <c:v>-49.512910000000012</c:v>
                </c:pt>
                <c:pt idx="901">
                  <c:v>-49.565800000000003</c:v>
                </c:pt>
                <c:pt idx="902">
                  <c:v>-49.637869999999999</c:v>
                </c:pt>
                <c:pt idx="903">
                  <c:v>-49.708190000000066</c:v>
                </c:pt>
                <c:pt idx="904">
                  <c:v>-49.753210000000003</c:v>
                </c:pt>
                <c:pt idx="905">
                  <c:v>-49.750160000000001</c:v>
                </c:pt>
                <c:pt idx="906">
                  <c:v>-49.681440000000002</c:v>
                </c:pt>
                <c:pt idx="907">
                  <c:v>-49.538360000000011</c:v>
                </c:pt>
                <c:pt idx="908">
                  <c:v>-49.322890000000001</c:v>
                </c:pt>
                <c:pt idx="909">
                  <c:v>-49.046570000000003</c:v>
                </c:pt>
                <c:pt idx="910">
                  <c:v>-48.727300000000056</c:v>
                </c:pt>
                <c:pt idx="911">
                  <c:v>-48.385540000000006</c:v>
                </c:pt>
                <c:pt idx="912">
                  <c:v>-48.041449999999998</c:v>
                </c:pt>
                <c:pt idx="913">
                  <c:v>-47.713270000000001</c:v>
                </c:pt>
                <c:pt idx="914">
                  <c:v>-47.416930000000001</c:v>
                </c:pt>
                <c:pt idx="915">
                  <c:v>-47.166380000000011</c:v>
                </c:pt>
                <c:pt idx="916">
                  <c:v>-46.974229999999999</c:v>
                </c:pt>
                <c:pt idx="917">
                  <c:v>-46.852420000000002</c:v>
                </c:pt>
                <c:pt idx="918">
                  <c:v>-46.812849999999997</c:v>
                </c:pt>
                <c:pt idx="919">
                  <c:v>-46.86797</c:v>
                </c:pt>
                <c:pt idx="920">
                  <c:v>-47.031289999999998</c:v>
                </c:pt>
                <c:pt idx="921">
                  <c:v>-47.317979999999999</c:v>
                </c:pt>
                <c:pt idx="922">
                  <c:v>-47.745560000000012</c:v>
                </c:pt>
                <c:pt idx="923">
                  <c:v>-48.334589999999999</c:v>
                </c:pt>
                <c:pt idx="924">
                  <c:v>-49.109330000000057</c:v>
                </c:pt>
                <c:pt idx="925">
                  <c:v>-50.097430000000003</c:v>
                </c:pt>
                <c:pt idx="926">
                  <c:v>-51.325870000000002</c:v>
                </c:pt>
                <c:pt idx="927">
                  <c:v>-52.80397</c:v>
                </c:pt>
                <c:pt idx="928">
                  <c:v>-54.465350000000058</c:v>
                </c:pt>
                <c:pt idx="929">
                  <c:v>-56.015360000000001</c:v>
                </c:pt>
                <c:pt idx="930">
                  <c:v>-56.787310000000012</c:v>
                </c:pt>
                <c:pt idx="931">
                  <c:v>-56.284860000000002</c:v>
                </c:pt>
                <c:pt idx="932">
                  <c:v>-54.954560000000001</c:v>
                </c:pt>
                <c:pt idx="933">
                  <c:v>-53.490080000000006</c:v>
                </c:pt>
                <c:pt idx="934">
                  <c:v>-52.219480000000004</c:v>
                </c:pt>
                <c:pt idx="935">
                  <c:v>-51.227230000000013</c:v>
                </c:pt>
                <c:pt idx="936">
                  <c:v>-50.514620000000001</c:v>
                </c:pt>
                <c:pt idx="937">
                  <c:v>-50.062370000000065</c:v>
                </c:pt>
                <c:pt idx="938">
                  <c:v>-49.84836</c:v>
                </c:pt>
                <c:pt idx="939">
                  <c:v>-49.85</c:v>
                </c:pt>
                <c:pt idx="940">
                  <c:v>-50.040550000000003</c:v>
                </c:pt>
                <c:pt idx="941">
                  <c:v>-50.381379999999993</c:v>
                </c:pt>
                <c:pt idx="942">
                  <c:v>-50.810569999999998</c:v>
                </c:pt>
                <c:pt idx="943">
                  <c:v>-51.231780000000001</c:v>
                </c:pt>
                <c:pt idx="944">
                  <c:v>-51.517829999999996</c:v>
                </c:pt>
                <c:pt idx="945">
                  <c:v>-51.550150000000002</c:v>
                </c:pt>
                <c:pt idx="946">
                  <c:v>-51.285880000000006</c:v>
                </c:pt>
                <c:pt idx="947">
                  <c:v>-50.787710000000011</c:v>
                </c:pt>
                <c:pt idx="948">
                  <c:v>-50.178820000000002</c:v>
                </c:pt>
                <c:pt idx="949">
                  <c:v>-49.577480000000001</c:v>
                </c:pt>
                <c:pt idx="950">
                  <c:v>-49.066350000000057</c:v>
                </c:pt>
                <c:pt idx="951">
                  <c:v>-48.693290000000012</c:v>
                </c:pt>
                <c:pt idx="952">
                  <c:v>-48.481909999999999</c:v>
                </c:pt>
                <c:pt idx="953">
                  <c:v>-48.44012</c:v>
                </c:pt>
                <c:pt idx="954">
                  <c:v>-48.563910000000057</c:v>
                </c:pt>
                <c:pt idx="955">
                  <c:v>-48.836300000000001</c:v>
                </c:pt>
                <c:pt idx="956">
                  <c:v>-49.221750000000057</c:v>
                </c:pt>
                <c:pt idx="957">
                  <c:v>-49.657320000000006</c:v>
                </c:pt>
                <c:pt idx="958">
                  <c:v>-50.0471</c:v>
                </c:pt>
                <c:pt idx="959">
                  <c:v>-50.275140000000057</c:v>
                </c:pt>
                <c:pt idx="960">
                  <c:v>-50.250689999999999</c:v>
                </c:pt>
                <c:pt idx="961">
                  <c:v>-49.963080000000005</c:v>
                </c:pt>
                <c:pt idx="962">
                  <c:v>-49.489320000000006</c:v>
                </c:pt>
                <c:pt idx="963">
                  <c:v>-48.945340000000002</c:v>
                </c:pt>
                <c:pt idx="964">
                  <c:v>-48.434510000000003</c:v>
                </c:pt>
                <c:pt idx="965">
                  <c:v>-48.027820000000006</c:v>
                </c:pt>
                <c:pt idx="966">
                  <c:v>-47.766940000000012</c:v>
                </c:pt>
                <c:pt idx="967">
                  <c:v>-47.672990000000013</c:v>
                </c:pt>
                <c:pt idx="968">
                  <c:v>-47.752870000000001</c:v>
                </c:pt>
                <c:pt idx="969">
                  <c:v>-48.000840000000004</c:v>
                </c:pt>
                <c:pt idx="970">
                  <c:v>-48.394889999999997</c:v>
                </c:pt>
                <c:pt idx="971">
                  <c:v>-48.887509999999999</c:v>
                </c:pt>
                <c:pt idx="972">
                  <c:v>-49.393390000000011</c:v>
                </c:pt>
                <c:pt idx="973">
                  <c:v>-49.786510000000057</c:v>
                </c:pt>
                <c:pt idx="974">
                  <c:v>-49.932140000000011</c:v>
                </c:pt>
                <c:pt idx="975">
                  <c:v>-49.760290000000012</c:v>
                </c:pt>
                <c:pt idx="976">
                  <c:v>-49.317829999999994</c:v>
                </c:pt>
                <c:pt idx="977">
                  <c:v>-48.733760000000011</c:v>
                </c:pt>
                <c:pt idx="978">
                  <c:v>-48.142790000000012</c:v>
                </c:pt>
                <c:pt idx="979">
                  <c:v>-47.642590000000013</c:v>
                </c:pt>
                <c:pt idx="980">
                  <c:v>-47.291410000000013</c:v>
                </c:pt>
                <c:pt idx="981">
                  <c:v>-47.120040000000003</c:v>
                </c:pt>
                <c:pt idx="982">
                  <c:v>-47.142330000000065</c:v>
                </c:pt>
                <c:pt idx="983">
                  <c:v>-47.359969999999997</c:v>
                </c:pt>
                <c:pt idx="984">
                  <c:v>-47.760770000000058</c:v>
                </c:pt>
                <c:pt idx="985">
                  <c:v>-48.309489999999997</c:v>
                </c:pt>
                <c:pt idx="986">
                  <c:v>-48.930100000000003</c:v>
                </c:pt>
                <c:pt idx="987">
                  <c:v>-49.486800000000002</c:v>
                </c:pt>
                <c:pt idx="988">
                  <c:v>-49.796170000000075</c:v>
                </c:pt>
                <c:pt idx="989">
                  <c:v>-49.71481</c:v>
                </c:pt>
                <c:pt idx="990">
                  <c:v>-49.252800000000001</c:v>
                </c:pt>
                <c:pt idx="991">
                  <c:v>-48.565700000000056</c:v>
                </c:pt>
                <c:pt idx="992">
                  <c:v>-47.837120000000006</c:v>
                </c:pt>
                <c:pt idx="993">
                  <c:v>-47.199380000000012</c:v>
                </c:pt>
                <c:pt idx="994">
                  <c:v>-46.727250000000012</c:v>
                </c:pt>
                <c:pt idx="995">
                  <c:v>-46.458130000000011</c:v>
                </c:pt>
                <c:pt idx="996">
                  <c:v>-46.409550000000003</c:v>
                </c:pt>
                <c:pt idx="997">
                  <c:v>-46.588030000000003</c:v>
                </c:pt>
                <c:pt idx="998">
                  <c:v>-46.989989999999999</c:v>
                </c:pt>
                <c:pt idx="999">
                  <c:v>-47.593600000000002</c:v>
                </c:pt>
                <c:pt idx="1000">
                  <c:v>-48.337510000000002</c:v>
                </c:pt>
              </c:numCache>
            </c:numRef>
          </c:yVal>
          <c:smooth val="1"/>
        </c:ser>
        <c:axId val="67917312"/>
        <c:axId val="67919232"/>
      </c:scatterChart>
      <c:valAx>
        <c:axId val="67917312"/>
        <c:scaling>
          <c:orientation val="minMax"/>
          <c:max val="12"/>
          <c:min val="8"/>
        </c:scaling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Frequency</a:t>
                </a:r>
                <a:r>
                  <a:rPr lang="en-US" baseline="0"/>
                  <a:t> (GHz)</a:t>
                </a:r>
                <a:endParaRPr lang="en-US"/>
              </a:p>
            </c:rich>
          </c:tx>
        </c:title>
        <c:numFmt formatCode="General" sourceLinked="1"/>
        <c:tickLblPos val="nextTo"/>
        <c:crossAx val="67919232"/>
        <c:crossesAt val="-90"/>
        <c:crossBetween val="midCat"/>
        <c:majorUnit val="1"/>
        <c:minorUnit val="0.5"/>
      </c:valAx>
      <c:valAx>
        <c:axId val="67919232"/>
        <c:scaling>
          <c:orientation val="minMax"/>
          <c:max val="-20"/>
          <c:min val="-7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Crosspol (dB)</a:t>
                </a:r>
              </a:p>
            </c:rich>
          </c:tx>
        </c:title>
        <c:numFmt formatCode="General" sourceLinked="1"/>
        <c:tickLblPos val="nextTo"/>
        <c:crossAx val="67917312"/>
        <c:crosses val="autoZero"/>
        <c:crossBetween val="midCat"/>
        <c:majorUnit val="10"/>
        <c:minorUnit val="5"/>
      </c:valAx>
    </c:plotArea>
    <c:legend>
      <c:legendPos val="r"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 sz="1400" dirty="0"/>
              <a:t>Measured S</a:t>
            </a:r>
            <a:r>
              <a:rPr lang="en-US" sz="1400" baseline="-25000" dirty="0"/>
              <a:t>12</a:t>
            </a:r>
          </a:p>
        </c:rich>
      </c:tx>
    </c:title>
    <c:plotArea>
      <c:layout/>
      <c:scatterChart>
        <c:scatterStyle val="smoothMarker"/>
        <c:ser>
          <c:idx val="1"/>
          <c:order val="0"/>
          <c:tx>
            <c:v>S12</c:v>
          </c:tx>
          <c:marker>
            <c:symbol val="none"/>
          </c:marker>
          <c:xVal>
            <c:numRef>
              <c:f>Sheet1!$B$3:$B$403</c:f>
              <c:numCache>
                <c:formatCode>General</c:formatCode>
                <c:ptCount val="401"/>
                <c:pt idx="0">
                  <c:v>8</c:v>
                </c:pt>
                <c:pt idx="1">
                  <c:v>8.01</c:v>
                </c:pt>
                <c:pt idx="2">
                  <c:v>8.02</c:v>
                </c:pt>
                <c:pt idx="3">
                  <c:v>8.0300000000000011</c:v>
                </c:pt>
                <c:pt idx="4">
                  <c:v>8.0400000000000009</c:v>
                </c:pt>
                <c:pt idx="5">
                  <c:v>8.0500000000000007</c:v>
                </c:pt>
                <c:pt idx="6">
                  <c:v>8.06</c:v>
                </c:pt>
                <c:pt idx="7">
                  <c:v>8.07</c:v>
                </c:pt>
                <c:pt idx="8">
                  <c:v>8.08</c:v>
                </c:pt>
                <c:pt idx="9">
                  <c:v>8.09</c:v>
                </c:pt>
                <c:pt idx="10">
                  <c:v>8.1</c:v>
                </c:pt>
                <c:pt idx="11">
                  <c:v>8.11</c:v>
                </c:pt>
                <c:pt idx="12">
                  <c:v>8.120000000000001</c:v>
                </c:pt>
                <c:pt idx="13">
                  <c:v>8.1300000000000008</c:v>
                </c:pt>
                <c:pt idx="14">
                  <c:v>8.14</c:v>
                </c:pt>
                <c:pt idx="15">
                  <c:v>8.15</c:v>
                </c:pt>
                <c:pt idx="16">
                  <c:v>8.16</c:v>
                </c:pt>
                <c:pt idx="17">
                  <c:v>8.17</c:v>
                </c:pt>
                <c:pt idx="18">
                  <c:v>8.18</c:v>
                </c:pt>
                <c:pt idx="19">
                  <c:v>8.19</c:v>
                </c:pt>
                <c:pt idx="20">
                  <c:v>8.2000000000000011</c:v>
                </c:pt>
                <c:pt idx="21">
                  <c:v>8.2100000000000009</c:v>
                </c:pt>
                <c:pt idx="22">
                  <c:v>8.2200000000000024</c:v>
                </c:pt>
                <c:pt idx="23">
                  <c:v>8.23</c:v>
                </c:pt>
                <c:pt idx="24">
                  <c:v>8.24</c:v>
                </c:pt>
                <c:pt idx="25">
                  <c:v>8.25</c:v>
                </c:pt>
                <c:pt idx="26">
                  <c:v>8.26</c:v>
                </c:pt>
                <c:pt idx="27">
                  <c:v>8.27</c:v>
                </c:pt>
                <c:pt idx="28">
                  <c:v>8.2800000000000011</c:v>
                </c:pt>
                <c:pt idx="29">
                  <c:v>8.2900000000000009</c:v>
                </c:pt>
                <c:pt idx="30">
                  <c:v>8.3000000000000007</c:v>
                </c:pt>
                <c:pt idx="31">
                  <c:v>8.31</c:v>
                </c:pt>
                <c:pt idx="32">
                  <c:v>8.32</c:v>
                </c:pt>
                <c:pt idx="33">
                  <c:v>8.33</c:v>
                </c:pt>
                <c:pt idx="34">
                  <c:v>8.34</c:v>
                </c:pt>
                <c:pt idx="35">
                  <c:v>8.3500000000000068</c:v>
                </c:pt>
                <c:pt idx="36">
                  <c:v>8.3600000000000048</c:v>
                </c:pt>
                <c:pt idx="37">
                  <c:v>8.3700000000000028</c:v>
                </c:pt>
                <c:pt idx="38">
                  <c:v>8.3800000000000008</c:v>
                </c:pt>
                <c:pt idx="39">
                  <c:v>8.39</c:v>
                </c:pt>
                <c:pt idx="40">
                  <c:v>8.4</c:v>
                </c:pt>
                <c:pt idx="41">
                  <c:v>8.41</c:v>
                </c:pt>
                <c:pt idx="42">
                  <c:v>8.42</c:v>
                </c:pt>
                <c:pt idx="43">
                  <c:v>8.43</c:v>
                </c:pt>
                <c:pt idx="44">
                  <c:v>8.44</c:v>
                </c:pt>
                <c:pt idx="45">
                  <c:v>8.4500000000000028</c:v>
                </c:pt>
                <c:pt idx="46">
                  <c:v>8.4600000000000026</c:v>
                </c:pt>
                <c:pt idx="47">
                  <c:v>8.4700000000000006</c:v>
                </c:pt>
                <c:pt idx="48">
                  <c:v>8.48</c:v>
                </c:pt>
                <c:pt idx="49">
                  <c:v>8.49</c:v>
                </c:pt>
                <c:pt idx="50">
                  <c:v>8.5</c:v>
                </c:pt>
                <c:pt idx="51">
                  <c:v>8.51</c:v>
                </c:pt>
                <c:pt idx="52">
                  <c:v>8.52</c:v>
                </c:pt>
                <c:pt idx="53">
                  <c:v>8.5300000000000011</c:v>
                </c:pt>
                <c:pt idx="54">
                  <c:v>8.5400000000000009</c:v>
                </c:pt>
                <c:pt idx="55">
                  <c:v>8.5500000000000007</c:v>
                </c:pt>
                <c:pt idx="56">
                  <c:v>8.56</c:v>
                </c:pt>
                <c:pt idx="57">
                  <c:v>8.57</c:v>
                </c:pt>
                <c:pt idx="58">
                  <c:v>8.58</c:v>
                </c:pt>
                <c:pt idx="59">
                  <c:v>8.59</c:v>
                </c:pt>
                <c:pt idx="60">
                  <c:v>8.6</c:v>
                </c:pt>
                <c:pt idx="61">
                  <c:v>8.61</c:v>
                </c:pt>
                <c:pt idx="62">
                  <c:v>8.620000000000001</c:v>
                </c:pt>
                <c:pt idx="63">
                  <c:v>8.6300000000000008</c:v>
                </c:pt>
                <c:pt idx="64">
                  <c:v>8.64</c:v>
                </c:pt>
                <c:pt idx="65">
                  <c:v>8.65</c:v>
                </c:pt>
                <c:pt idx="66">
                  <c:v>8.66</c:v>
                </c:pt>
                <c:pt idx="67">
                  <c:v>8.67</c:v>
                </c:pt>
                <c:pt idx="68">
                  <c:v>8.68</c:v>
                </c:pt>
                <c:pt idx="69">
                  <c:v>8.69</c:v>
                </c:pt>
                <c:pt idx="70">
                  <c:v>8.7000000000000011</c:v>
                </c:pt>
                <c:pt idx="71">
                  <c:v>8.7100000000000009</c:v>
                </c:pt>
                <c:pt idx="72">
                  <c:v>8.7200000000000024</c:v>
                </c:pt>
                <c:pt idx="73">
                  <c:v>8.73</c:v>
                </c:pt>
                <c:pt idx="74">
                  <c:v>8.74</c:v>
                </c:pt>
                <c:pt idx="75">
                  <c:v>8.75</c:v>
                </c:pt>
                <c:pt idx="76">
                  <c:v>8.76</c:v>
                </c:pt>
                <c:pt idx="77">
                  <c:v>8.77</c:v>
                </c:pt>
                <c:pt idx="78">
                  <c:v>8.7800000000000011</c:v>
                </c:pt>
                <c:pt idx="79">
                  <c:v>8.7900000000000009</c:v>
                </c:pt>
                <c:pt idx="80">
                  <c:v>8.8000000000000007</c:v>
                </c:pt>
                <c:pt idx="81">
                  <c:v>8.81</c:v>
                </c:pt>
                <c:pt idx="82">
                  <c:v>8.82</c:v>
                </c:pt>
                <c:pt idx="83">
                  <c:v>8.83</c:v>
                </c:pt>
                <c:pt idx="84">
                  <c:v>8.84</c:v>
                </c:pt>
                <c:pt idx="85">
                  <c:v>8.8500000000000068</c:v>
                </c:pt>
                <c:pt idx="86">
                  <c:v>8.8600000000000048</c:v>
                </c:pt>
                <c:pt idx="87">
                  <c:v>8.8700000000000028</c:v>
                </c:pt>
                <c:pt idx="88">
                  <c:v>8.8800000000000008</c:v>
                </c:pt>
                <c:pt idx="89">
                  <c:v>8.89</c:v>
                </c:pt>
                <c:pt idx="90">
                  <c:v>8.9</c:v>
                </c:pt>
                <c:pt idx="91">
                  <c:v>8.91</c:v>
                </c:pt>
                <c:pt idx="92">
                  <c:v>8.92</c:v>
                </c:pt>
                <c:pt idx="93">
                  <c:v>8.93</c:v>
                </c:pt>
                <c:pt idx="94">
                  <c:v>8.94</c:v>
                </c:pt>
                <c:pt idx="95">
                  <c:v>8.9500000000000028</c:v>
                </c:pt>
                <c:pt idx="96">
                  <c:v>8.9600000000000026</c:v>
                </c:pt>
                <c:pt idx="97">
                  <c:v>8.9700000000000006</c:v>
                </c:pt>
                <c:pt idx="98">
                  <c:v>8.98</c:v>
                </c:pt>
                <c:pt idx="99">
                  <c:v>8.99</c:v>
                </c:pt>
                <c:pt idx="100">
                  <c:v>9</c:v>
                </c:pt>
                <c:pt idx="101">
                  <c:v>9.01</c:v>
                </c:pt>
                <c:pt idx="102">
                  <c:v>9.02</c:v>
                </c:pt>
                <c:pt idx="103">
                  <c:v>9.0300000000000011</c:v>
                </c:pt>
                <c:pt idx="104">
                  <c:v>9.0400000000000009</c:v>
                </c:pt>
                <c:pt idx="105">
                  <c:v>9.0500000000000007</c:v>
                </c:pt>
                <c:pt idx="106">
                  <c:v>9.06</c:v>
                </c:pt>
                <c:pt idx="107">
                  <c:v>9.07</c:v>
                </c:pt>
                <c:pt idx="108">
                  <c:v>9.08</c:v>
                </c:pt>
                <c:pt idx="109">
                  <c:v>9.09</c:v>
                </c:pt>
                <c:pt idx="110">
                  <c:v>9.1</c:v>
                </c:pt>
                <c:pt idx="111">
                  <c:v>9.11</c:v>
                </c:pt>
                <c:pt idx="112">
                  <c:v>9.120000000000001</c:v>
                </c:pt>
                <c:pt idx="113">
                  <c:v>9.1300000000000008</c:v>
                </c:pt>
                <c:pt idx="114">
                  <c:v>9.14</c:v>
                </c:pt>
                <c:pt idx="115">
                  <c:v>9.15</c:v>
                </c:pt>
                <c:pt idx="116">
                  <c:v>9.16</c:v>
                </c:pt>
                <c:pt idx="117">
                  <c:v>9.17</c:v>
                </c:pt>
                <c:pt idx="118">
                  <c:v>9.18</c:v>
                </c:pt>
                <c:pt idx="119">
                  <c:v>9.19</c:v>
                </c:pt>
                <c:pt idx="120">
                  <c:v>9.2000000000000011</c:v>
                </c:pt>
                <c:pt idx="121">
                  <c:v>9.2100000000000009</c:v>
                </c:pt>
                <c:pt idx="122">
                  <c:v>9.2200000000000024</c:v>
                </c:pt>
                <c:pt idx="123">
                  <c:v>9.23</c:v>
                </c:pt>
                <c:pt idx="124">
                  <c:v>9.24</c:v>
                </c:pt>
                <c:pt idx="125">
                  <c:v>9.25</c:v>
                </c:pt>
                <c:pt idx="126">
                  <c:v>9.26</c:v>
                </c:pt>
                <c:pt idx="127">
                  <c:v>9.27</c:v>
                </c:pt>
                <c:pt idx="128">
                  <c:v>9.2800000000000011</c:v>
                </c:pt>
                <c:pt idx="129">
                  <c:v>9.2900000000000009</c:v>
                </c:pt>
                <c:pt idx="130">
                  <c:v>9.3000000000000007</c:v>
                </c:pt>
                <c:pt idx="131">
                  <c:v>9.31</c:v>
                </c:pt>
                <c:pt idx="132">
                  <c:v>9.32</c:v>
                </c:pt>
                <c:pt idx="133">
                  <c:v>9.33</c:v>
                </c:pt>
                <c:pt idx="134">
                  <c:v>9.34</c:v>
                </c:pt>
                <c:pt idx="135">
                  <c:v>9.3500000000000068</c:v>
                </c:pt>
                <c:pt idx="136">
                  <c:v>9.3600000000000048</c:v>
                </c:pt>
                <c:pt idx="137">
                  <c:v>9.3700000000000028</c:v>
                </c:pt>
                <c:pt idx="138">
                  <c:v>9.3800000000000008</c:v>
                </c:pt>
                <c:pt idx="139">
                  <c:v>9.39</c:v>
                </c:pt>
                <c:pt idx="140">
                  <c:v>9.4</c:v>
                </c:pt>
                <c:pt idx="141">
                  <c:v>9.41</c:v>
                </c:pt>
                <c:pt idx="142">
                  <c:v>9.42</c:v>
                </c:pt>
                <c:pt idx="143">
                  <c:v>9.43</c:v>
                </c:pt>
                <c:pt idx="144">
                  <c:v>9.44</c:v>
                </c:pt>
                <c:pt idx="145">
                  <c:v>9.4500000000000028</c:v>
                </c:pt>
                <c:pt idx="146">
                  <c:v>9.4600000000000026</c:v>
                </c:pt>
                <c:pt idx="147">
                  <c:v>9.4700000000000006</c:v>
                </c:pt>
                <c:pt idx="148">
                  <c:v>9.48</c:v>
                </c:pt>
                <c:pt idx="149">
                  <c:v>9.49</c:v>
                </c:pt>
                <c:pt idx="150">
                  <c:v>9.5</c:v>
                </c:pt>
                <c:pt idx="151">
                  <c:v>9.51</c:v>
                </c:pt>
                <c:pt idx="152">
                  <c:v>9.52</c:v>
                </c:pt>
                <c:pt idx="153">
                  <c:v>9.5300000000000011</c:v>
                </c:pt>
                <c:pt idx="154">
                  <c:v>9.5400000000000009</c:v>
                </c:pt>
                <c:pt idx="155">
                  <c:v>9.5500000000000007</c:v>
                </c:pt>
                <c:pt idx="156">
                  <c:v>9.56</c:v>
                </c:pt>
                <c:pt idx="157">
                  <c:v>9.57</c:v>
                </c:pt>
                <c:pt idx="158">
                  <c:v>9.58</c:v>
                </c:pt>
                <c:pt idx="159">
                  <c:v>9.59</c:v>
                </c:pt>
                <c:pt idx="160">
                  <c:v>9.6</c:v>
                </c:pt>
                <c:pt idx="161">
                  <c:v>9.61</c:v>
                </c:pt>
                <c:pt idx="162">
                  <c:v>9.620000000000001</c:v>
                </c:pt>
                <c:pt idx="163">
                  <c:v>9.6300000000000008</c:v>
                </c:pt>
                <c:pt idx="164">
                  <c:v>9.64</c:v>
                </c:pt>
                <c:pt idx="165">
                  <c:v>9.65</c:v>
                </c:pt>
                <c:pt idx="166">
                  <c:v>9.66</c:v>
                </c:pt>
                <c:pt idx="167">
                  <c:v>9.67</c:v>
                </c:pt>
                <c:pt idx="168">
                  <c:v>9.68</c:v>
                </c:pt>
                <c:pt idx="169">
                  <c:v>9.69</c:v>
                </c:pt>
                <c:pt idx="170">
                  <c:v>9.7000000000000011</c:v>
                </c:pt>
                <c:pt idx="171">
                  <c:v>9.7100000000000009</c:v>
                </c:pt>
                <c:pt idx="172">
                  <c:v>9.7200000000000024</c:v>
                </c:pt>
                <c:pt idx="173">
                  <c:v>9.73</c:v>
                </c:pt>
                <c:pt idx="174">
                  <c:v>9.74</c:v>
                </c:pt>
                <c:pt idx="175">
                  <c:v>9.75</c:v>
                </c:pt>
                <c:pt idx="176">
                  <c:v>9.76</c:v>
                </c:pt>
                <c:pt idx="177">
                  <c:v>9.77</c:v>
                </c:pt>
                <c:pt idx="178">
                  <c:v>9.7800000000000011</c:v>
                </c:pt>
                <c:pt idx="179">
                  <c:v>9.7900000000000009</c:v>
                </c:pt>
                <c:pt idx="180">
                  <c:v>9.8000000000000007</c:v>
                </c:pt>
                <c:pt idx="181">
                  <c:v>9.81</c:v>
                </c:pt>
                <c:pt idx="182">
                  <c:v>9.82</c:v>
                </c:pt>
                <c:pt idx="183">
                  <c:v>9.83</c:v>
                </c:pt>
                <c:pt idx="184">
                  <c:v>9.84</c:v>
                </c:pt>
                <c:pt idx="185">
                  <c:v>9.8500000000000068</c:v>
                </c:pt>
                <c:pt idx="186">
                  <c:v>9.8600000000000048</c:v>
                </c:pt>
                <c:pt idx="187">
                  <c:v>9.8700000000000028</c:v>
                </c:pt>
                <c:pt idx="188">
                  <c:v>9.8800000000000008</c:v>
                </c:pt>
                <c:pt idx="189">
                  <c:v>9.89</c:v>
                </c:pt>
                <c:pt idx="190">
                  <c:v>9.9</c:v>
                </c:pt>
                <c:pt idx="191">
                  <c:v>9.91</c:v>
                </c:pt>
                <c:pt idx="192">
                  <c:v>9.92</c:v>
                </c:pt>
                <c:pt idx="193">
                  <c:v>9.93</c:v>
                </c:pt>
                <c:pt idx="194">
                  <c:v>9.94</c:v>
                </c:pt>
                <c:pt idx="195">
                  <c:v>9.9500000000000028</c:v>
                </c:pt>
                <c:pt idx="196">
                  <c:v>9.9600000000000026</c:v>
                </c:pt>
                <c:pt idx="197">
                  <c:v>9.9700000000000006</c:v>
                </c:pt>
                <c:pt idx="198">
                  <c:v>9.98</c:v>
                </c:pt>
                <c:pt idx="199">
                  <c:v>9.99</c:v>
                </c:pt>
                <c:pt idx="200">
                  <c:v>10</c:v>
                </c:pt>
                <c:pt idx="201">
                  <c:v>10.01</c:v>
                </c:pt>
                <c:pt idx="202">
                  <c:v>10.02</c:v>
                </c:pt>
                <c:pt idx="203">
                  <c:v>10.030000000000001</c:v>
                </c:pt>
                <c:pt idx="204">
                  <c:v>10.040000000000001</c:v>
                </c:pt>
                <c:pt idx="205">
                  <c:v>10.050000000000002</c:v>
                </c:pt>
                <c:pt idx="206">
                  <c:v>10.06</c:v>
                </c:pt>
                <c:pt idx="207">
                  <c:v>10.07</c:v>
                </c:pt>
                <c:pt idx="208">
                  <c:v>10.08</c:v>
                </c:pt>
                <c:pt idx="209">
                  <c:v>10.09</c:v>
                </c:pt>
                <c:pt idx="210">
                  <c:v>10.1</c:v>
                </c:pt>
                <c:pt idx="211">
                  <c:v>10.11</c:v>
                </c:pt>
                <c:pt idx="212">
                  <c:v>10.120000000000001</c:v>
                </c:pt>
                <c:pt idx="213">
                  <c:v>10.130000000000001</c:v>
                </c:pt>
                <c:pt idx="214">
                  <c:v>10.14</c:v>
                </c:pt>
                <c:pt idx="215">
                  <c:v>10.15</c:v>
                </c:pt>
                <c:pt idx="216">
                  <c:v>10.16</c:v>
                </c:pt>
                <c:pt idx="217">
                  <c:v>10.17</c:v>
                </c:pt>
                <c:pt idx="218">
                  <c:v>10.18</c:v>
                </c:pt>
                <c:pt idx="219">
                  <c:v>10.19</c:v>
                </c:pt>
                <c:pt idx="220">
                  <c:v>10.200000000000001</c:v>
                </c:pt>
                <c:pt idx="221">
                  <c:v>10.210000000000001</c:v>
                </c:pt>
                <c:pt idx="222">
                  <c:v>10.220000000000001</c:v>
                </c:pt>
                <c:pt idx="223">
                  <c:v>10.23</c:v>
                </c:pt>
                <c:pt idx="224">
                  <c:v>10.24</c:v>
                </c:pt>
                <c:pt idx="225">
                  <c:v>10.25</c:v>
                </c:pt>
                <c:pt idx="226">
                  <c:v>10.26</c:v>
                </c:pt>
                <c:pt idx="227">
                  <c:v>10.27</c:v>
                </c:pt>
                <c:pt idx="228">
                  <c:v>10.28</c:v>
                </c:pt>
                <c:pt idx="229">
                  <c:v>10.29</c:v>
                </c:pt>
                <c:pt idx="230">
                  <c:v>10.3</c:v>
                </c:pt>
                <c:pt idx="231">
                  <c:v>10.31</c:v>
                </c:pt>
                <c:pt idx="232">
                  <c:v>10.32</c:v>
                </c:pt>
                <c:pt idx="233">
                  <c:v>10.33</c:v>
                </c:pt>
                <c:pt idx="234">
                  <c:v>10.34</c:v>
                </c:pt>
                <c:pt idx="235">
                  <c:v>10.350000000000025</c:v>
                </c:pt>
                <c:pt idx="236">
                  <c:v>10.360000000000024</c:v>
                </c:pt>
                <c:pt idx="237">
                  <c:v>10.370000000000006</c:v>
                </c:pt>
                <c:pt idx="238">
                  <c:v>10.38</c:v>
                </c:pt>
                <c:pt idx="239">
                  <c:v>10.39</c:v>
                </c:pt>
                <c:pt idx="240">
                  <c:v>10.4</c:v>
                </c:pt>
                <c:pt idx="241">
                  <c:v>10.41</c:v>
                </c:pt>
                <c:pt idx="242">
                  <c:v>10.42</c:v>
                </c:pt>
                <c:pt idx="243">
                  <c:v>10.43</c:v>
                </c:pt>
                <c:pt idx="244">
                  <c:v>10.44</c:v>
                </c:pt>
                <c:pt idx="245">
                  <c:v>10.450000000000006</c:v>
                </c:pt>
                <c:pt idx="246">
                  <c:v>10.46</c:v>
                </c:pt>
                <c:pt idx="247">
                  <c:v>10.47</c:v>
                </c:pt>
                <c:pt idx="248">
                  <c:v>10.48</c:v>
                </c:pt>
                <c:pt idx="249">
                  <c:v>10.49</c:v>
                </c:pt>
                <c:pt idx="250">
                  <c:v>10.5</c:v>
                </c:pt>
                <c:pt idx="251">
                  <c:v>10.51</c:v>
                </c:pt>
                <c:pt idx="252">
                  <c:v>10.52</c:v>
                </c:pt>
                <c:pt idx="253">
                  <c:v>10.53</c:v>
                </c:pt>
                <c:pt idx="254">
                  <c:v>10.54</c:v>
                </c:pt>
                <c:pt idx="255">
                  <c:v>10.55</c:v>
                </c:pt>
                <c:pt idx="256">
                  <c:v>10.56</c:v>
                </c:pt>
                <c:pt idx="257">
                  <c:v>10.57</c:v>
                </c:pt>
                <c:pt idx="258">
                  <c:v>10.58</c:v>
                </c:pt>
                <c:pt idx="259">
                  <c:v>10.59</c:v>
                </c:pt>
                <c:pt idx="260">
                  <c:v>10.6</c:v>
                </c:pt>
                <c:pt idx="261">
                  <c:v>10.61</c:v>
                </c:pt>
                <c:pt idx="262">
                  <c:v>10.62</c:v>
                </c:pt>
                <c:pt idx="263">
                  <c:v>10.63</c:v>
                </c:pt>
                <c:pt idx="264">
                  <c:v>10.64</c:v>
                </c:pt>
                <c:pt idx="265">
                  <c:v>10.65</c:v>
                </c:pt>
                <c:pt idx="266">
                  <c:v>10.66</c:v>
                </c:pt>
                <c:pt idx="267">
                  <c:v>10.67</c:v>
                </c:pt>
                <c:pt idx="268">
                  <c:v>10.68</c:v>
                </c:pt>
                <c:pt idx="269">
                  <c:v>10.69</c:v>
                </c:pt>
                <c:pt idx="270">
                  <c:v>10.7</c:v>
                </c:pt>
                <c:pt idx="271">
                  <c:v>10.71</c:v>
                </c:pt>
                <c:pt idx="272">
                  <c:v>10.72</c:v>
                </c:pt>
                <c:pt idx="273">
                  <c:v>10.73</c:v>
                </c:pt>
                <c:pt idx="274">
                  <c:v>10.74</c:v>
                </c:pt>
                <c:pt idx="275">
                  <c:v>10.75</c:v>
                </c:pt>
                <c:pt idx="276">
                  <c:v>10.76</c:v>
                </c:pt>
                <c:pt idx="277">
                  <c:v>10.77</c:v>
                </c:pt>
                <c:pt idx="278">
                  <c:v>10.78</c:v>
                </c:pt>
                <c:pt idx="279">
                  <c:v>10.79</c:v>
                </c:pt>
                <c:pt idx="280">
                  <c:v>10.8</c:v>
                </c:pt>
                <c:pt idx="281">
                  <c:v>10.81</c:v>
                </c:pt>
                <c:pt idx="282">
                  <c:v>10.82</c:v>
                </c:pt>
                <c:pt idx="283">
                  <c:v>10.83</c:v>
                </c:pt>
                <c:pt idx="284">
                  <c:v>10.84</c:v>
                </c:pt>
                <c:pt idx="285">
                  <c:v>10.850000000000025</c:v>
                </c:pt>
                <c:pt idx="286">
                  <c:v>10.860000000000024</c:v>
                </c:pt>
                <c:pt idx="287">
                  <c:v>10.870000000000006</c:v>
                </c:pt>
                <c:pt idx="288">
                  <c:v>10.88</c:v>
                </c:pt>
                <c:pt idx="289">
                  <c:v>10.89</c:v>
                </c:pt>
                <c:pt idx="290">
                  <c:v>10.9</c:v>
                </c:pt>
                <c:pt idx="291">
                  <c:v>10.91</c:v>
                </c:pt>
                <c:pt idx="292">
                  <c:v>10.92</c:v>
                </c:pt>
                <c:pt idx="293">
                  <c:v>10.93</c:v>
                </c:pt>
                <c:pt idx="294">
                  <c:v>10.94</c:v>
                </c:pt>
                <c:pt idx="295">
                  <c:v>10.950000000000006</c:v>
                </c:pt>
                <c:pt idx="296">
                  <c:v>10.96</c:v>
                </c:pt>
                <c:pt idx="297">
                  <c:v>10.97</c:v>
                </c:pt>
                <c:pt idx="298">
                  <c:v>10.98</c:v>
                </c:pt>
                <c:pt idx="299">
                  <c:v>10.99</c:v>
                </c:pt>
                <c:pt idx="300">
                  <c:v>11</c:v>
                </c:pt>
                <c:pt idx="301">
                  <c:v>11.01</c:v>
                </c:pt>
                <c:pt idx="302">
                  <c:v>11.02</c:v>
                </c:pt>
                <c:pt idx="303">
                  <c:v>11.03</c:v>
                </c:pt>
                <c:pt idx="304">
                  <c:v>11.04</c:v>
                </c:pt>
                <c:pt idx="305">
                  <c:v>11.05</c:v>
                </c:pt>
                <c:pt idx="306">
                  <c:v>11.06</c:v>
                </c:pt>
                <c:pt idx="307">
                  <c:v>11.07</c:v>
                </c:pt>
                <c:pt idx="308">
                  <c:v>11.08</c:v>
                </c:pt>
                <c:pt idx="309">
                  <c:v>11.09</c:v>
                </c:pt>
                <c:pt idx="310">
                  <c:v>11.1</c:v>
                </c:pt>
                <c:pt idx="311">
                  <c:v>11.11</c:v>
                </c:pt>
                <c:pt idx="312">
                  <c:v>11.12</c:v>
                </c:pt>
                <c:pt idx="313">
                  <c:v>11.13</c:v>
                </c:pt>
                <c:pt idx="314">
                  <c:v>11.14</c:v>
                </c:pt>
                <c:pt idx="315">
                  <c:v>11.15</c:v>
                </c:pt>
                <c:pt idx="316">
                  <c:v>11.16</c:v>
                </c:pt>
                <c:pt idx="317">
                  <c:v>11.17</c:v>
                </c:pt>
                <c:pt idx="318">
                  <c:v>11.18</c:v>
                </c:pt>
                <c:pt idx="319">
                  <c:v>11.19</c:v>
                </c:pt>
                <c:pt idx="320">
                  <c:v>11.2</c:v>
                </c:pt>
                <c:pt idx="321">
                  <c:v>11.21</c:v>
                </c:pt>
                <c:pt idx="322">
                  <c:v>11.22</c:v>
                </c:pt>
                <c:pt idx="323">
                  <c:v>11.23</c:v>
                </c:pt>
                <c:pt idx="324">
                  <c:v>11.24</c:v>
                </c:pt>
                <c:pt idx="325">
                  <c:v>11.25</c:v>
                </c:pt>
                <c:pt idx="326">
                  <c:v>11.26</c:v>
                </c:pt>
                <c:pt idx="327">
                  <c:v>11.27</c:v>
                </c:pt>
                <c:pt idx="328">
                  <c:v>11.28</c:v>
                </c:pt>
                <c:pt idx="329">
                  <c:v>11.29</c:v>
                </c:pt>
                <c:pt idx="330">
                  <c:v>11.3</c:v>
                </c:pt>
                <c:pt idx="331">
                  <c:v>11.31</c:v>
                </c:pt>
                <c:pt idx="332">
                  <c:v>11.32</c:v>
                </c:pt>
                <c:pt idx="333">
                  <c:v>11.33</c:v>
                </c:pt>
                <c:pt idx="334">
                  <c:v>11.34</c:v>
                </c:pt>
                <c:pt idx="335">
                  <c:v>11.350000000000025</c:v>
                </c:pt>
                <c:pt idx="336">
                  <c:v>11.360000000000024</c:v>
                </c:pt>
                <c:pt idx="337">
                  <c:v>11.370000000000006</c:v>
                </c:pt>
                <c:pt idx="338">
                  <c:v>11.38</c:v>
                </c:pt>
                <c:pt idx="339">
                  <c:v>11.39</c:v>
                </c:pt>
                <c:pt idx="340">
                  <c:v>11.4</c:v>
                </c:pt>
                <c:pt idx="341">
                  <c:v>11.41</c:v>
                </c:pt>
                <c:pt idx="342">
                  <c:v>11.42</c:v>
                </c:pt>
                <c:pt idx="343">
                  <c:v>11.43</c:v>
                </c:pt>
                <c:pt idx="344">
                  <c:v>11.44</c:v>
                </c:pt>
                <c:pt idx="345">
                  <c:v>11.450000000000006</c:v>
                </c:pt>
                <c:pt idx="346">
                  <c:v>11.46</c:v>
                </c:pt>
                <c:pt idx="347">
                  <c:v>11.47</c:v>
                </c:pt>
                <c:pt idx="348">
                  <c:v>11.48</c:v>
                </c:pt>
                <c:pt idx="349">
                  <c:v>11.49</c:v>
                </c:pt>
                <c:pt idx="350">
                  <c:v>11.5</c:v>
                </c:pt>
                <c:pt idx="351">
                  <c:v>11.51</c:v>
                </c:pt>
                <c:pt idx="352">
                  <c:v>11.52</c:v>
                </c:pt>
                <c:pt idx="353">
                  <c:v>11.53</c:v>
                </c:pt>
                <c:pt idx="354">
                  <c:v>11.54</c:v>
                </c:pt>
                <c:pt idx="355">
                  <c:v>11.55</c:v>
                </c:pt>
                <c:pt idx="356">
                  <c:v>11.56</c:v>
                </c:pt>
                <c:pt idx="357">
                  <c:v>11.57</c:v>
                </c:pt>
                <c:pt idx="358">
                  <c:v>11.58</c:v>
                </c:pt>
                <c:pt idx="359">
                  <c:v>11.59</c:v>
                </c:pt>
                <c:pt idx="360">
                  <c:v>11.6</c:v>
                </c:pt>
                <c:pt idx="361">
                  <c:v>11.61</c:v>
                </c:pt>
                <c:pt idx="362">
                  <c:v>11.62</c:v>
                </c:pt>
                <c:pt idx="363">
                  <c:v>11.63</c:v>
                </c:pt>
                <c:pt idx="364">
                  <c:v>11.64</c:v>
                </c:pt>
                <c:pt idx="365">
                  <c:v>11.65</c:v>
                </c:pt>
                <c:pt idx="366">
                  <c:v>11.66</c:v>
                </c:pt>
                <c:pt idx="367">
                  <c:v>11.67</c:v>
                </c:pt>
                <c:pt idx="368">
                  <c:v>11.68</c:v>
                </c:pt>
                <c:pt idx="369">
                  <c:v>11.69</c:v>
                </c:pt>
                <c:pt idx="370">
                  <c:v>11.7</c:v>
                </c:pt>
                <c:pt idx="371">
                  <c:v>11.71</c:v>
                </c:pt>
                <c:pt idx="372">
                  <c:v>11.72</c:v>
                </c:pt>
                <c:pt idx="373">
                  <c:v>11.73</c:v>
                </c:pt>
                <c:pt idx="374">
                  <c:v>11.74</c:v>
                </c:pt>
                <c:pt idx="375">
                  <c:v>11.75</c:v>
                </c:pt>
                <c:pt idx="376">
                  <c:v>11.76</c:v>
                </c:pt>
                <c:pt idx="377">
                  <c:v>11.77</c:v>
                </c:pt>
                <c:pt idx="378">
                  <c:v>11.78</c:v>
                </c:pt>
                <c:pt idx="379">
                  <c:v>11.79</c:v>
                </c:pt>
                <c:pt idx="380">
                  <c:v>11.8</c:v>
                </c:pt>
                <c:pt idx="381">
                  <c:v>11.81</c:v>
                </c:pt>
                <c:pt idx="382">
                  <c:v>11.82</c:v>
                </c:pt>
                <c:pt idx="383">
                  <c:v>11.83</c:v>
                </c:pt>
                <c:pt idx="384">
                  <c:v>11.84</c:v>
                </c:pt>
                <c:pt idx="385">
                  <c:v>11.850000000000025</c:v>
                </c:pt>
                <c:pt idx="386">
                  <c:v>11.860000000000024</c:v>
                </c:pt>
                <c:pt idx="387">
                  <c:v>11.870000000000006</c:v>
                </c:pt>
                <c:pt idx="388">
                  <c:v>11.88</c:v>
                </c:pt>
                <c:pt idx="389">
                  <c:v>11.89</c:v>
                </c:pt>
                <c:pt idx="390">
                  <c:v>11.9</c:v>
                </c:pt>
                <c:pt idx="391">
                  <c:v>11.91</c:v>
                </c:pt>
                <c:pt idx="392">
                  <c:v>11.92</c:v>
                </c:pt>
                <c:pt idx="393">
                  <c:v>11.93</c:v>
                </c:pt>
                <c:pt idx="394">
                  <c:v>11.94</c:v>
                </c:pt>
                <c:pt idx="395">
                  <c:v>11.950000000000006</c:v>
                </c:pt>
                <c:pt idx="396">
                  <c:v>11.96</c:v>
                </c:pt>
                <c:pt idx="397">
                  <c:v>11.97</c:v>
                </c:pt>
                <c:pt idx="398">
                  <c:v>11.98</c:v>
                </c:pt>
                <c:pt idx="399">
                  <c:v>11.99</c:v>
                </c:pt>
                <c:pt idx="400">
                  <c:v>12</c:v>
                </c:pt>
              </c:numCache>
            </c:numRef>
          </c:xVal>
          <c:yVal>
            <c:numRef>
              <c:f>Sheet1!$E$3:$E$403</c:f>
              <c:numCache>
                <c:formatCode>0.0000</c:formatCode>
                <c:ptCount val="401"/>
                <c:pt idx="0">
                  <c:v>-0.35763920000000005</c:v>
                </c:pt>
                <c:pt idx="1">
                  <c:v>-0.35380760000000078</c:v>
                </c:pt>
                <c:pt idx="2">
                  <c:v>-0.35494260000000077</c:v>
                </c:pt>
                <c:pt idx="3">
                  <c:v>-0.36053070000000031</c:v>
                </c:pt>
                <c:pt idx="4">
                  <c:v>-0.37265410000000032</c:v>
                </c:pt>
                <c:pt idx="5">
                  <c:v>-0.37792320000000101</c:v>
                </c:pt>
                <c:pt idx="6">
                  <c:v>-0.3788516000000009</c:v>
                </c:pt>
                <c:pt idx="7">
                  <c:v>-0.38607880000000155</c:v>
                </c:pt>
                <c:pt idx="8">
                  <c:v>-0.39389190000000102</c:v>
                </c:pt>
                <c:pt idx="9">
                  <c:v>-0.39689420000000114</c:v>
                </c:pt>
                <c:pt idx="10">
                  <c:v>-0.42446660000000125</c:v>
                </c:pt>
                <c:pt idx="11">
                  <c:v>-0.42148130000000084</c:v>
                </c:pt>
                <c:pt idx="12">
                  <c:v>-0.40196140000000002</c:v>
                </c:pt>
                <c:pt idx="13">
                  <c:v>-0.40707440000000078</c:v>
                </c:pt>
                <c:pt idx="14">
                  <c:v>-0.41215030000000002</c:v>
                </c:pt>
                <c:pt idx="15">
                  <c:v>-0.40345180000000008</c:v>
                </c:pt>
                <c:pt idx="16">
                  <c:v>-0.40666650000000032</c:v>
                </c:pt>
                <c:pt idx="17">
                  <c:v>-0.40363860000000001</c:v>
                </c:pt>
                <c:pt idx="18">
                  <c:v>-0.39314830000000089</c:v>
                </c:pt>
                <c:pt idx="19">
                  <c:v>-0.40264109999999997</c:v>
                </c:pt>
                <c:pt idx="20">
                  <c:v>-0.39607210000000137</c:v>
                </c:pt>
                <c:pt idx="21">
                  <c:v>-0.38776000000000038</c:v>
                </c:pt>
                <c:pt idx="22">
                  <c:v>-0.3950461000000009</c:v>
                </c:pt>
                <c:pt idx="23">
                  <c:v>-0.38188140000000137</c:v>
                </c:pt>
                <c:pt idx="24">
                  <c:v>-0.37668020000000102</c:v>
                </c:pt>
                <c:pt idx="25">
                  <c:v>-0.38860360000000038</c:v>
                </c:pt>
                <c:pt idx="26">
                  <c:v>-0.38315520000000008</c:v>
                </c:pt>
                <c:pt idx="27">
                  <c:v>-0.37019260000000032</c:v>
                </c:pt>
                <c:pt idx="28">
                  <c:v>-0.3640312</c:v>
                </c:pt>
                <c:pt idx="29">
                  <c:v>-0.35920400000000002</c:v>
                </c:pt>
                <c:pt idx="30">
                  <c:v>-0.35908820000000102</c:v>
                </c:pt>
                <c:pt idx="31">
                  <c:v>-0.3615310000000001</c:v>
                </c:pt>
                <c:pt idx="32">
                  <c:v>-0.35877700000000001</c:v>
                </c:pt>
                <c:pt idx="33">
                  <c:v>-0.35278140000000002</c:v>
                </c:pt>
                <c:pt idx="34">
                  <c:v>-0.35338700000000089</c:v>
                </c:pt>
                <c:pt idx="35">
                  <c:v>-0.34754850000000032</c:v>
                </c:pt>
                <c:pt idx="36">
                  <c:v>-0.35033300000000001</c:v>
                </c:pt>
                <c:pt idx="37">
                  <c:v>-0.35344660000000078</c:v>
                </c:pt>
                <c:pt idx="38">
                  <c:v>-0.34936930000000038</c:v>
                </c:pt>
                <c:pt idx="39">
                  <c:v>-0.34125680000000008</c:v>
                </c:pt>
                <c:pt idx="40">
                  <c:v>-0.34681040000000102</c:v>
                </c:pt>
                <c:pt idx="41">
                  <c:v>-0.33907090000000173</c:v>
                </c:pt>
                <c:pt idx="42">
                  <c:v>-0.33359170000000032</c:v>
                </c:pt>
                <c:pt idx="43">
                  <c:v>-0.34060980000000002</c:v>
                </c:pt>
                <c:pt idx="44">
                  <c:v>-0.32848750000000143</c:v>
                </c:pt>
                <c:pt idx="45">
                  <c:v>-0.32230000000000114</c:v>
                </c:pt>
                <c:pt idx="46">
                  <c:v>-0.33321930000000038</c:v>
                </c:pt>
                <c:pt idx="47">
                  <c:v>-0.32697000000000137</c:v>
                </c:pt>
                <c:pt idx="48">
                  <c:v>-0.32121960000000038</c:v>
                </c:pt>
                <c:pt idx="49">
                  <c:v>-0.32445060000000114</c:v>
                </c:pt>
                <c:pt idx="50">
                  <c:v>-0.31470280000000089</c:v>
                </c:pt>
                <c:pt idx="51">
                  <c:v>-0.3206179000000009</c:v>
                </c:pt>
                <c:pt idx="52">
                  <c:v>-0.32206710000000038</c:v>
                </c:pt>
                <c:pt idx="53">
                  <c:v>-0.31011660000000102</c:v>
                </c:pt>
                <c:pt idx="54">
                  <c:v>-0.31851690000000143</c:v>
                </c:pt>
                <c:pt idx="55">
                  <c:v>-0.31956370000000089</c:v>
                </c:pt>
                <c:pt idx="56">
                  <c:v>-0.30435120000000032</c:v>
                </c:pt>
                <c:pt idx="57">
                  <c:v>-0.3127686000000009</c:v>
                </c:pt>
                <c:pt idx="58">
                  <c:v>-0.32070810000000038</c:v>
                </c:pt>
                <c:pt idx="59">
                  <c:v>-0.31935480000000144</c:v>
                </c:pt>
                <c:pt idx="60">
                  <c:v>-0.3114946000000009</c:v>
                </c:pt>
                <c:pt idx="61">
                  <c:v>-0.31480590000000125</c:v>
                </c:pt>
                <c:pt idx="62">
                  <c:v>-0.33616120000000038</c:v>
                </c:pt>
                <c:pt idx="63">
                  <c:v>-0.31063880000000038</c:v>
                </c:pt>
                <c:pt idx="64">
                  <c:v>-0.30707650000000114</c:v>
                </c:pt>
                <c:pt idx="65">
                  <c:v>-0.30282680000000173</c:v>
                </c:pt>
                <c:pt idx="66">
                  <c:v>-0.30521100000000001</c:v>
                </c:pt>
                <c:pt idx="67">
                  <c:v>-0.30269030000000002</c:v>
                </c:pt>
                <c:pt idx="68">
                  <c:v>-0.29527090000000078</c:v>
                </c:pt>
                <c:pt idx="69">
                  <c:v>-0.2998366000000009</c:v>
                </c:pt>
                <c:pt idx="70">
                  <c:v>-0.30098970000000125</c:v>
                </c:pt>
                <c:pt idx="71">
                  <c:v>-0.29452120000000032</c:v>
                </c:pt>
                <c:pt idx="72">
                  <c:v>-0.29912410000000089</c:v>
                </c:pt>
                <c:pt idx="73">
                  <c:v>-0.29767280000000101</c:v>
                </c:pt>
                <c:pt idx="74">
                  <c:v>-0.29102200000000078</c:v>
                </c:pt>
                <c:pt idx="75">
                  <c:v>-0.29675220000000002</c:v>
                </c:pt>
                <c:pt idx="76">
                  <c:v>-0.29055310000000001</c:v>
                </c:pt>
                <c:pt idx="77">
                  <c:v>-0.28349250000000031</c:v>
                </c:pt>
                <c:pt idx="78">
                  <c:v>-0.29360230000000032</c:v>
                </c:pt>
                <c:pt idx="79">
                  <c:v>-0.28347100000000008</c:v>
                </c:pt>
                <c:pt idx="80">
                  <c:v>-0.28186340000000032</c:v>
                </c:pt>
                <c:pt idx="81">
                  <c:v>-0.29071210000000008</c:v>
                </c:pt>
                <c:pt idx="82">
                  <c:v>-0.27487350000000038</c:v>
                </c:pt>
                <c:pt idx="83">
                  <c:v>-0.27110980000000001</c:v>
                </c:pt>
                <c:pt idx="84">
                  <c:v>-0.28092760000000078</c:v>
                </c:pt>
                <c:pt idx="85">
                  <c:v>-0.2776554</c:v>
                </c:pt>
                <c:pt idx="86">
                  <c:v>-0.2826997</c:v>
                </c:pt>
                <c:pt idx="87">
                  <c:v>-0.28845070000000089</c:v>
                </c:pt>
                <c:pt idx="88">
                  <c:v>-0.2793064000000009</c:v>
                </c:pt>
                <c:pt idx="89">
                  <c:v>-0.27847220000000084</c:v>
                </c:pt>
                <c:pt idx="90">
                  <c:v>-0.28051560000000031</c:v>
                </c:pt>
                <c:pt idx="91">
                  <c:v>-0.28267010000000031</c:v>
                </c:pt>
                <c:pt idx="92">
                  <c:v>-0.28844140000000001</c:v>
                </c:pt>
                <c:pt idx="93">
                  <c:v>-0.28564309999999998</c:v>
                </c:pt>
                <c:pt idx="94">
                  <c:v>-0.28082210000000102</c:v>
                </c:pt>
                <c:pt idx="95">
                  <c:v>-0.28041430000000089</c:v>
                </c:pt>
                <c:pt idx="96">
                  <c:v>-0.27932320000000038</c:v>
                </c:pt>
                <c:pt idx="97">
                  <c:v>-0.27533190000000002</c:v>
                </c:pt>
                <c:pt idx="98">
                  <c:v>-0.28164280000000008</c:v>
                </c:pt>
                <c:pt idx="99">
                  <c:v>-0.29401860000000102</c:v>
                </c:pt>
                <c:pt idx="100">
                  <c:v>-0.27349950000000001</c:v>
                </c:pt>
                <c:pt idx="101">
                  <c:v>-0.27361650000000032</c:v>
                </c:pt>
                <c:pt idx="102">
                  <c:v>-0.27826200000000001</c:v>
                </c:pt>
                <c:pt idx="103">
                  <c:v>-0.27164240000000001</c:v>
                </c:pt>
                <c:pt idx="104">
                  <c:v>-0.27808770000000038</c:v>
                </c:pt>
                <c:pt idx="105">
                  <c:v>-0.27863509999999997</c:v>
                </c:pt>
                <c:pt idx="106">
                  <c:v>-0.27100180000000001</c:v>
                </c:pt>
                <c:pt idx="107">
                  <c:v>-0.28061620000000032</c:v>
                </c:pt>
                <c:pt idx="108">
                  <c:v>-0.2777617</c:v>
                </c:pt>
                <c:pt idx="109">
                  <c:v>-0.27682920000000077</c:v>
                </c:pt>
                <c:pt idx="110">
                  <c:v>-0.28536780000000089</c:v>
                </c:pt>
                <c:pt idx="111">
                  <c:v>-0.27717140000000001</c:v>
                </c:pt>
                <c:pt idx="112">
                  <c:v>-0.27747330000000031</c:v>
                </c:pt>
                <c:pt idx="113">
                  <c:v>-0.28909870000000032</c:v>
                </c:pt>
                <c:pt idx="114">
                  <c:v>-0.27575329999999998</c:v>
                </c:pt>
                <c:pt idx="115">
                  <c:v>-0.27541310000000002</c:v>
                </c:pt>
                <c:pt idx="116">
                  <c:v>-0.30712710000000032</c:v>
                </c:pt>
                <c:pt idx="117">
                  <c:v>-0.29000920000000002</c:v>
                </c:pt>
                <c:pt idx="118">
                  <c:v>-0.2828217000000009</c:v>
                </c:pt>
                <c:pt idx="119">
                  <c:v>-0.27665830000000002</c:v>
                </c:pt>
                <c:pt idx="120">
                  <c:v>-0.27274359999999997</c:v>
                </c:pt>
                <c:pt idx="121">
                  <c:v>-0.28741660000000102</c:v>
                </c:pt>
                <c:pt idx="122">
                  <c:v>-0.28021120000000005</c:v>
                </c:pt>
                <c:pt idx="123">
                  <c:v>-0.2624573</c:v>
                </c:pt>
                <c:pt idx="124">
                  <c:v>-0.27175630000000001</c:v>
                </c:pt>
                <c:pt idx="125">
                  <c:v>-0.2792384</c:v>
                </c:pt>
                <c:pt idx="126">
                  <c:v>-0.27996130000000002</c:v>
                </c:pt>
                <c:pt idx="127">
                  <c:v>-0.27925820000000001</c:v>
                </c:pt>
                <c:pt idx="128">
                  <c:v>-0.27720920000000004</c:v>
                </c:pt>
                <c:pt idx="129">
                  <c:v>-0.27567420000000031</c:v>
                </c:pt>
                <c:pt idx="130">
                  <c:v>-0.27505570000000001</c:v>
                </c:pt>
                <c:pt idx="131">
                  <c:v>-0.27597000000000038</c:v>
                </c:pt>
                <c:pt idx="132">
                  <c:v>-0.27569260000000001</c:v>
                </c:pt>
                <c:pt idx="133">
                  <c:v>-0.27932090000000137</c:v>
                </c:pt>
                <c:pt idx="134">
                  <c:v>-0.27449860000000031</c:v>
                </c:pt>
                <c:pt idx="135">
                  <c:v>-0.26595650000000032</c:v>
                </c:pt>
                <c:pt idx="136">
                  <c:v>-0.27329870000000001</c:v>
                </c:pt>
                <c:pt idx="137">
                  <c:v>-0.27075729999999998</c:v>
                </c:pt>
                <c:pt idx="138">
                  <c:v>-0.26535750000000002</c:v>
                </c:pt>
                <c:pt idx="139">
                  <c:v>-0.27343050000000002</c:v>
                </c:pt>
                <c:pt idx="140">
                  <c:v>-0.26617490000000038</c:v>
                </c:pt>
                <c:pt idx="141">
                  <c:v>-0.26436760000000031</c:v>
                </c:pt>
                <c:pt idx="142">
                  <c:v>-0.27661590000000008</c:v>
                </c:pt>
                <c:pt idx="143">
                  <c:v>-0.28452390000000038</c:v>
                </c:pt>
                <c:pt idx="144">
                  <c:v>-0.26477700000000004</c:v>
                </c:pt>
                <c:pt idx="145">
                  <c:v>-0.26705000000000001</c:v>
                </c:pt>
                <c:pt idx="146">
                  <c:v>-0.25568940000000001</c:v>
                </c:pt>
                <c:pt idx="147">
                  <c:v>-0.26201140000000001</c:v>
                </c:pt>
                <c:pt idx="148">
                  <c:v>-0.26648130000000031</c:v>
                </c:pt>
                <c:pt idx="149">
                  <c:v>-0.25887370000000032</c:v>
                </c:pt>
                <c:pt idx="150">
                  <c:v>-0.26381150000000031</c:v>
                </c:pt>
                <c:pt idx="151">
                  <c:v>-0.25926129999999997</c:v>
                </c:pt>
                <c:pt idx="152">
                  <c:v>-0.25575339999999996</c:v>
                </c:pt>
                <c:pt idx="153">
                  <c:v>-0.27124740000000003</c:v>
                </c:pt>
                <c:pt idx="154">
                  <c:v>-0.30312130000000032</c:v>
                </c:pt>
                <c:pt idx="155">
                  <c:v>-0.76688480000000203</c:v>
                </c:pt>
                <c:pt idx="156">
                  <c:v>-0.38021760000000032</c:v>
                </c:pt>
                <c:pt idx="157">
                  <c:v>-0.27762180000000031</c:v>
                </c:pt>
                <c:pt idx="158">
                  <c:v>-0.2627757</c:v>
                </c:pt>
                <c:pt idx="159">
                  <c:v>-0.26146490000000078</c:v>
                </c:pt>
                <c:pt idx="160">
                  <c:v>-0.2543169000000009</c:v>
                </c:pt>
                <c:pt idx="161">
                  <c:v>-0.25915960000000005</c:v>
                </c:pt>
                <c:pt idx="162">
                  <c:v>-0.25932540000000032</c:v>
                </c:pt>
                <c:pt idx="163">
                  <c:v>-0.25160590000000005</c:v>
                </c:pt>
                <c:pt idx="164">
                  <c:v>-0.25260860000000002</c:v>
                </c:pt>
                <c:pt idx="165">
                  <c:v>-0.25691560000000002</c:v>
                </c:pt>
                <c:pt idx="166">
                  <c:v>-0.25415470000000001</c:v>
                </c:pt>
                <c:pt idx="167">
                  <c:v>-0.25245630000000002</c:v>
                </c:pt>
                <c:pt idx="168">
                  <c:v>-0.25591470000000038</c:v>
                </c:pt>
                <c:pt idx="169">
                  <c:v>-0.250745</c:v>
                </c:pt>
                <c:pt idx="170">
                  <c:v>-0.25377339999999998</c:v>
                </c:pt>
                <c:pt idx="171">
                  <c:v>-0.26739220000000002</c:v>
                </c:pt>
                <c:pt idx="172">
                  <c:v>-0.25181300000000001</c:v>
                </c:pt>
                <c:pt idx="173">
                  <c:v>-0.25585620000000031</c:v>
                </c:pt>
                <c:pt idx="174">
                  <c:v>-0.25962780000000002</c:v>
                </c:pt>
                <c:pt idx="175">
                  <c:v>-0.25335660000000032</c:v>
                </c:pt>
                <c:pt idx="176">
                  <c:v>-0.26842620000000089</c:v>
                </c:pt>
                <c:pt idx="177">
                  <c:v>-0.29037470000000143</c:v>
                </c:pt>
                <c:pt idx="178">
                  <c:v>-0.25841560000000002</c:v>
                </c:pt>
                <c:pt idx="179">
                  <c:v>-0.2628316</c:v>
                </c:pt>
                <c:pt idx="180">
                  <c:v>-0.26338330000000032</c:v>
                </c:pt>
                <c:pt idx="181">
                  <c:v>-0.26677690000000032</c:v>
                </c:pt>
                <c:pt idx="182">
                  <c:v>-0.2716382</c:v>
                </c:pt>
                <c:pt idx="183">
                  <c:v>-0.26385030000000032</c:v>
                </c:pt>
                <c:pt idx="184">
                  <c:v>-0.27342470000000102</c:v>
                </c:pt>
                <c:pt idx="185">
                  <c:v>-0.2757019</c:v>
                </c:pt>
                <c:pt idx="186">
                  <c:v>-0.25896260000000032</c:v>
                </c:pt>
                <c:pt idx="187">
                  <c:v>-0.26246730000000001</c:v>
                </c:pt>
                <c:pt idx="188">
                  <c:v>-0.27212080000000038</c:v>
                </c:pt>
                <c:pt idx="189">
                  <c:v>-0.27058490000000102</c:v>
                </c:pt>
                <c:pt idx="190">
                  <c:v>-0.2776441</c:v>
                </c:pt>
                <c:pt idx="191">
                  <c:v>-0.2726365</c:v>
                </c:pt>
                <c:pt idx="192">
                  <c:v>-0.26647210000000032</c:v>
                </c:pt>
                <c:pt idx="193">
                  <c:v>-0.273169</c:v>
                </c:pt>
                <c:pt idx="194">
                  <c:v>-0.27328730000000001</c:v>
                </c:pt>
                <c:pt idx="195">
                  <c:v>-0.27116050000000008</c:v>
                </c:pt>
                <c:pt idx="196">
                  <c:v>-0.27512800000000032</c:v>
                </c:pt>
                <c:pt idx="197">
                  <c:v>-0.27145380000000002</c:v>
                </c:pt>
                <c:pt idx="198">
                  <c:v>-0.26708210000000032</c:v>
                </c:pt>
                <c:pt idx="199">
                  <c:v>-0.26631080000000096</c:v>
                </c:pt>
                <c:pt idx="200">
                  <c:v>-0.22828940000000042</c:v>
                </c:pt>
                <c:pt idx="201">
                  <c:v>-0.22766159999999988</c:v>
                </c:pt>
                <c:pt idx="202">
                  <c:v>-0.22720199999999999</c:v>
                </c:pt>
                <c:pt idx="203">
                  <c:v>-0.22419220000000001</c:v>
                </c:pt>
                <c:pt idx="204">
                  <c:v>-0.25857290000000038</c:v>
                </c:pt>
                <c:pt idx="205">
                  <c:v>-0.2606735</c:v>
                </c:pt>
                <c:pt idx="206">
                  <c:v>-0.24824470000000054</c:v>
                </c:pt>
                <c:pt idx="207">
                  <c:v>-0.26176109999999997</c:v>
                </c:pt>
                <c:pt idx="208">
                  <c:v>-0.30571260000000078</c:v>
                </c:pt>
                <c:pt idx="209">
                  <c:v>-0.2550133</c:v>
                </c:pt>
                <c:pt idx="210">
                  <c:v>-0.25769230000000004</c:v>
                </c:pt>
                <c:pt idx="211">
                  <c:v>-0.24591850000000054</c:v>
                </c:pt>
                <c:pt idx="212">
                  <c:v>-0.24327289999999999</c:v>
                </c:pt>
                <c:pt idx="213">
                  <c:v>-0.250029</c:v>
                </c:pt>
                <c:pt idx="214">
                  <c:v>-0.23461040000000039</c:v>
                </c:pt>
                <c:pt idx="215">
                  <c:v>-0.24234960000000039</c:v>
                </c:pt>
                <c:pt idx="216">
                  <c:v>-0.24548590000000048</c:v>
                </c:pt>
                <c:pt idx="217">
                  <c:v>-0.23794230000000074</c:v>
                </c:pt>
                <c:pt idx="218">
                  <c:v>-0.24454030000000063</c:v>
                </c:pt>
                <c:pt idx="219">
                  <c:v>-0.23927470000000001</c:v>
                </c:pt>
                <c:pt idx="220">
                  <c:v>-0.23274570000000042</c:v>
                </c:pt>
                <c:pt idx="221">
                  <c:v>-0.24686870000000039</c:v>
                </c:pt>
                <c:pt idx="222">
                  <c:v>-0.24009720000000054</c:v>
                </c:pt>
                <c:pt idx="223">
                  <c:v>-0.24017730000000001</c:v>
                </c:pt>
                <c:pt idx="224">
                  <c:v>-0.2569978</c:v>
                </c:pt>
                <c:pt idx="225">
                  <c:v>-0.24921030000000075</c:v>
                </c:pt>
                <c:pt idx="226">
                  <c:v>-0.23580390000000001</c:v>
                </c:pt>
                <c:pt idx="227">
                  <c:v>-0.23578170000000001</c:v>
                </c:pt>
                <c:pt idx="228">
                  <c:v>-0.24272210000000038</c:v>
                </c:pt>
                <c:pt idx="229">
                  <c:v>-0.2595751</c:v>
                </c:pt>
                <c:pt idx="230">
                  <c:v>-0.2755513</c:v>
                </c:pt>
                <c:pt idx="231">
                  <c:v>-0.34980150000000032</c:v>
                </c:pt>
                <c:pt idx="232">
                  <c:v>-0.25409739999999997</c:v>
                </c:pt>
                <c:pt idx="233">
                  <c:v>-0.25441750000000002</c:v>
                </c:pt>
                <c:pt idx="234">
                  <c:v>-0.25471319999999997</c:v>
                </c:pt>
                <c:pt idx="235">
                  <c:v>-0.26058240000000032</c:v>
                </c:pt>
                <c:pt idx="236">
                  <c:v>-0.26659270000000002</c:v>
                </c:pt>
                <c:pt idx="237">
                  <c:v>-0.26142400000000032</c:v>
                </c:pt>
                <c:pt idx="238">
                  <c:v>-0.26284810000000008</c:v>
                </c:pt>
                <c:pt idx="239">
                  <c:v>-0.26510030000000001</c:v>
                </c:pt>
                <c:pt idx="240">
                  <c:v>-0.26074909999999996</c:v>
                </c:pt>
                <c:pt idx="241">
                  <c:v>-0.28262640000000078</c:v>
                </c:pt>
                <c:pt idx="242">
                  <c:v>-0.29739730000000031</c:v>
                </c:pt>
                <c:pt idx="243">
                  <c:v>-0.27093670000000031</c:v>
                </c:pt>
                <c:pt idx="244">
                  <c:v>-0.27819390000000005</c:v>
                </c:pt>
                <c:pt idx="245">
                  <c:v>-0.27630880000000102</c:v>
                </c:pt>
                <c:pt idx="246">
                  <c:v>-0.27071680000000031</c:v>
                </c:pt>
                <c:pt idx="247">
                  <c:v>-0.28400740000000002</c:v>
                </c:pt>
                <c:pt idx="248">
                  <c:v>-0.2777617</c:v>
                </c:pt>
                <c:pt idx="249">
                  <c:v>-0.2791613</c:v>
                </c:pt>
                <c:pt idx="250">
                  <c:v>-0.28915690000000038</c:v>
                </c:pt>
                <c:pt idx="251">
                  <c:v>-0.28246320000000008</c:v>
                </c:pt>
                <c:pt idx="252">
                  <c:v>-0.29082860000000144</c:v>
                </c:pt>
                <c:pt idx="253">
                  <c:v>-0.30715290000000089</c:v>
                </c:pt>
                <c:pt idx="254">
                  <c:v>-0.47889610000000032</c:v>
                </c:pt>
                <c:pt idx="255">
                  <c:v>-0.33624570000000031</c:v>
                </c:pt>
                <c:pt idx="256">
                  <c:v>-0.29514800000000002</c:v>
                </c:pt>
                <c:pt idx="257">
                  <c:v>-0.28549030000000031</c:v>
                </c:pt>
                <c:pt idx="258">
                  <c:v>-0.29141670000000114</c:v>
                </c:pt>
                <c:pt idx="259">
                  <c:v>-0.28078460000000038</c:v>
                </c:pt>
                <c:pt idx="260">
                  <c:v>-0.27417590000000008</c:v>
                </c:pt>
                <c:pt idx="261">
                  <c:v>-0.28570490000000032</c:v>
                </c:pt>
                <c:pt idx="262">
                  <c:v>-0.2830918</c:v>
                </c:pt>
                <c:pt idx="263">
                  <c:v>-0.28231530000000032</c:v>
                </c:pt>
                <c:pt idx="264">
                  <c:v>-0.28498540000000078</c:v>
                </c:pt>
                <c:pt idx="265">
                  <c:v>-0.28406780000000031</c:v>
                </c:pt>
                <c:pt idx="266">
                  <c:v>-0.28070590000000001</c:v>
                </c:pt>
                <c:pt idx="267">
                  <c:v>-0.27305980000000002</c:v>
                </c:pt>
                <c:pt idx="268">
                  <c:v>-0.26669949999999998</c:v>
                </c:pt>
                <c:pt idx="269">
                  <c:v>-0.27875480000000002</c:v>
                </c:pt>
                <c:pt idx="270">
                  <c:v>-0.28415830000000031</c:v>
                </c:pt>
                <c:pt idx="271">
                  <c:v>-0.27464</c:v>
                </c:pt>
                <c:pt idx="272">
                  <c:v>-0.27300380000000002</c:v>
                </c:pt>
                <c:pt idx="273">
                  <c:v>-0.27334820000000032</c:v>
                </c:pt>
                <c:pt idx="274">
                  <c:v>-0.26591910000000002</c:v>
                </c:pt>
                <c:pt idx="275">
                  <c:v>-0.26815500000000003</c:v>
                </c:pt>
                <c:pt idx="276">
                  <c:v>-0.27096000000000031</c:v>
                </c:pt>
                <c:pt idx="277">
                  <c:v>-0.26297900000000002</c:v>
                </c:pt>
                <c:pt idx="278">
                  <c:v>-0.26245020000000002</c:v>
                </c:pt>
                <c:pt idx="279">
                  <c:v>-0.26112090000000032</c:v>
                </c:pt>
                <c:pt idx="280">
                  <c:v>-0.25323339999999994</c:v>
                </c:pt>
                <c:pt idx="281">
                  <c:v>-0.26284730000000001</c:v>
                </c:pt>
                <c:pt idx="282">
                  <c:v>-0.26445810000000008</c:v>
                </c:pt>
                <c:pt idx="283">
                  <c:v>-0.25421549999999998</c:v>
                </c:pt>
                <c:pt idx="284">
                  <c:v>-0.26373449999999998</c:v>
                </c:pt>
                <c:pt idx="285">
                  <c:v>-0.25375690000000001</c:v>
                </c:pt>
                <c:pt idx="286">
                  <c:v>-0.25117350000000005</c:v>
                </c:pt>
                <c:pt idx="287">
                  <c:v>-0.26146400000000031</c:v>
                </c:pt>
                <c:pt idx="288">
                  <c:v>-0.2534904</c:v>
                </c:pt>
                <c:pt idx="289">
                  <c:v>-0.25776559999999998</c:v>
                </c:pt>
                <c:pt idx="290">
                  <c:v>-0.25618040000000031</c:v>
                </c:pt>
                <c:pt idx="291">
                  <c:v>-0.25089160000000005</c:v>
                </c:pt>
                <c:pt idx="292">
                  <c:v>-0.26687550000000032</c:v>
                </c:pt>
                <c:pt idx="293">
                  <c:v>-0.31835620000000114</c:v>
                </c:pt>
                <c:pt idx="294">
                  <c:v>-0.29758530000000077</c:v>
                </c:pt>
                <c:pt idx="295">
                  <c:v>-0.27585240000000077</c:v>
                </c:pt>
                <c:pt idx="296">
                  <c:v>-0.26285490000000078</c:v>
                </c:pt>
                <c:pt idx="297">
                  <c:v>-0.25740620000000008</c:v>
                </c:pt>
                <c:pt idx="298">
                  <c:v>-0.25943159999999998</c:v>
                </c:pt>
                <c:pt idx="299">
                  <c:v>-0.25967870000000032</c:v>
                </c:pt>
                <c:pt idx="300">
                  <c:v>-0.26341940000000008</c:v>
                </c:pt>
                <c:pt idx="301">
                  <c:v>-0.27382050000000102</c:v>
                </c:pt>
                <c:pt idx="302">
                  <c:v>-0.26042020000000032</c:v>
                </c:pt>
                <c:pt idx="303">
                  <c:v>-0.26215180000000005</c:v>
                </c:pt>
                <c:pt idx="304">
                  <c:v>-0.26397940000000031</c:v>
                </c:pt>
                <c:pt idx="305">
                  <c:v>-0.26500800000000002</c:v>
                </c:pt>
                <c:pt idx="306">
                  <c:v>-0.27066390000000001</c:v>
                </c:pt>
                <c:pt idx="307">
                  <c:v>-0.2711402</c:v>
                </c:pt>
                <c:pt idx="308">
                  <c:v>-0.2641232</c:v>
                </c:pt>
                <c:pt idx="309">
                  <c:v>-0.27256820000000032</c:v>
                </c:pt>
                <c:pt idx="310">
                  <c:v>-0.27707140000000002</c:v>
                </c:pt>
                <c:pt idx="311">
                  <c:v>-0.2709975</c:v>
                </c:pt>
                <c:pt idx="312">
                  <c:v>-0.27350460000000032</c:v>
                </c:pt>
                <c:pt idx="313">
                  <c:v>-0.28233870000000078</c:v>
                </c:pt>
                <c:pt idx="314">
                  <c:v>-0.2768123000000009</c:v>
                </c:pt>
                <c:pt idx="315">
                  <c:v>-0.2850745000000009</c:v>
                </c:pt>
                <c:pt idx="316">
                  <c:v>-0.28513309999999997</c:v>
                </c:pt>
                <c:pt idx="317">
                  <c:v>-0.27811820000000032</c:v>
                </c:pt>
                <c:pt idx="318">
                  <c:v>-0.28566660000000038</c:v>
                </c:pt>
                <c:pt idx="319">
                  <c:v>-0.28084470000000078</c:v>
                </c:pt>
                <c:pt idx="320">
                  <c:v>-0.27803840000000002</c:v>
                </c:pt>
                <c:pt idx="321">
                  <c:v>-0.28761920000000002</c:v>
                </c:pt>
                <c:pt idx="322">
                  <c:v>-0.2841938</c:v>
                </c:pt>
                <c:pt idx="323">
                  <c:v>-0.28207990000000038</c:v>
                </c:pt>
                <c:pt idx="324">
                  <c:v>-0.28490510000000002</c:v>
                </c:pt>
                <c:pt idx="325">
                  <c:v>-0.27776670000000031</c:v>
                </c:pt>
                <c:pt idx="326">
                  <c:v>-0.29628630000000078</c:v>
                </c:pt>
                <c:pt idx="327">
                  <c:v>-0.29421090000000077</c:v>
                </c:pt>
                <c:pt idx="328">
                  <c:v>-0.27684880000000089</c:v>
                </c:pt>
                <c:pt idx="329">
                  <c:v>-0.28936050000000102</c:v>
                </c:pt>
                <c:pt idx="330">
                  <c:v>-0.285443</c:v>
                </c:pt>
                <c:pt idx="331">
                  <c:v>-0.27209470000000002</c:v>
                </c:pt>
                <c:pt idx="332">
                  <c:v>-0.272947</c:v>
                </c:pt>
                <c:pt idx="333">
                  <c:v>-0.26941220000000032</c:v>
                </c:pt>
                <c:pt idx="334">
                  <c:v>-0.2724338</c:v>
                </c:pt>
                <c:pt idx="335">
                  <c:v>-0.27780890000000108</c:v>
                </c:pt>
                <c:pt idx="336">
                  <c:v>-0.26833170000000001</c:v>
                </c:pt>
                <c:pt idx="337">
                  <c:v>-0.26550770000000001</c:v>
                </c:pt>
                <c:pt idx="338">
                  <c:v>-0.2655034</c:v>
                </c:pt>
                <c:pt idx="339">
                  <c:v>-0.25917290000000032</c:v>
                </c:pt>
                <c:pt idx="340">
                  <c:v>-0.26500290000000032</c:v>
                </c:pt>
                <c:pt idx="341">
                  <c:v>-0.26429819999999998</c:v>
                </c:pt>
                <c:pt idx="342">
                  <c:v>-0.25698240000000078</c:v>
                </c:pt>
                <c:pt idx="343">
                  <c:v>-0.25830580000000031</c:v>
                </c:pt>
                <c:pt idx="344">
                  <c:v>-0.2580751</c:v>
                </c:pt>
                <c:pt idx="345">
                  <c:v>-0.25172730000000004</c:v>
                </c:pt>
                <c:pt idx="346">
                  <c:v>-0.25959400000000005</c:v>
                </c:pt>
                <c:pt idx="347">
                  <c:v>-0.26031550000000031</c:v>
                </c:pt>
                <c:pt idx="348">
                  <c:v>-0.25044850000000002</c:v>
                </c:pt>
                <c:pt idx="349">
                  <c:v>-0.25259149999999997</c:v>
                </c:pt>
                <c:pt idx="350">
                  <c:v>-0.2559594</c:v>
                </c:pt>
                <c:pt idx="351">
                  <c:v>-0.25059979999999998</c:v>
                </c:pt>
                <c:pt idx="352">
                  <c:v>-0.27540340000000002</c:v>
                </c:pt>
                <c:pt idx="353">
                  <c:v>-0.3811836000000009</c:v>
                </c:pt>
                <c:pt idx="354">
                  <c:v>-0.25533270000000002</c:v>
                </c:pt>
                <c:pt idx="355">
                  <c:v>-0.25933260000000002</c:v>
                </c:pt>
                <c:pt idx="356">
                  <c:v>-0.24830910000000048</c:v>
                </c:pt>
                <c:pt idx="357">
                  <c:v>-0.24656720000000051</c:v>
                </c:pt>
                <c:pt idx="358">
                  <c:v>-0.25326959999999998</c:v>
                </c:pt>
                <c:pt idx="359">
                  <c:v>-0.24412320000000001</c:v>
                </c:pt>
                <c:pt idx="360">
                  <c:v>-0.25154500000000002</c:v>
                </c:pt>
                <c:pt idx="361">
                  <c:v>-0.25662980000000002</c:v>
                </c:pt>
                <c:pt idx="362">
                  <c:v>-0.24673700000000054</c:v>
                </c:pt>
                <c:pt idx="363">
                  <c:v>-0.25653369999999998</c:v>
                </c:pt>
                <c:pt idx="364">
                  <c:v>-0.25463799999999998</c:v>
                </c:pt>
                <c:pt idx="365">
                  <c:v>-0.24863499999999999</c:v>
                </c:pt>
                <c:pt idx="366">
                  <c:v>-0.28461030000000032</c:v>
                </c:pt>
                <c:pt idx="367">
                  <c:v>-0.52070000000000005</c:v>
                </c:pt>
                <c:pt idx="368">
                  <c:v>-0.28418180000000032</c:v>
                </c:pt>
                <c:pt idx="369">
                  <c:v>-0.26922750000000001</c:v>
                </c:pt>
                <c:pt idx="370">
                  <c:v>-0.25643909999999998</c:v>
                </c:pt>
                <c:pt idx="371">
                  <c:v>-0.2554300000000001</c:v>
                </c:pt>
                <c:pt idx="372">
                  <c:v>-0.25733900000000004</c:v>
                </c:pt>
                <c:pt idx="373">
                  <c:v>-0.25313099999999999</c:v>
                </c:pt>
                <c:pt idx="374">
                  <c:v>-0.26206970000000002</c:v>
                </c:pt>
                <c:pt idx="375">
                  <c:v>-0.26492930000000031</c:v>
                </c:pt>
                <c:pt idx="376">
                  <c:v>-0.26068330000000001</c:v>
                </c:pt>
                <c:pt idx="377">
                  <c:v>-0.26800550000000001</c:v>
                </c:pt>
                <c:pt idx="378">
                  <c:v>-0.2646329</c:v>
                </c:pt>
                <c:pt idx="379">
                  <c:v>-0.26806460000000032</c:v>
                </c:pt>
                <c:pt idx="380">
                  <c:v>-0.2697734</c:v>
                </c:pt>
                <c:pt idx="381">
                  <c:v>-0.27394090000000032</c:v>
                </c:pt>
                <c:pt idx="382">
                  <c:v>-0.27114200000000005</c:v>
                </c:pt>
                <c:pt idx="383">
                  <c:v>-0.2776711</c:v>
                </c:pt>
                <c:pt idx="384">
                  <c:v>-0.27648860000000114</c:v>
                </c:pt>
                <c:pt idx="385">
                  <c:v>-0.26956940000000001</c:v>
                </c:pt>
                <c:pt idx="386">
                  <c:v>-0.2758162000000009</c:v>
                </c:pt>
                <c:pt idx="387">
                  <c:v>-0.27943990000000002</c:v>
                </c:pt>
                <c:pt idx="388">
                  <c:v>-0.28497370000000077</c:v>
                </c:pt>
                <c:pt idx="389">
                  <c:v>-0.28823660000000001</c:v>
                </c:pt>
                <c:pt idx="390">
                  <c:v>-0.28195200000000031</c:v>
                </c:pt>
                <c:pt idx="391">
                  <c:v>-0.28317060000000038</c:v>
                </c:pt>
                <c:pt idx="392">
                  <c:v>-0.28482880000000144</c:v>
                </c:pt>
                <c:pt idx="393">
                  <c:v>-0.27499250000000008</c:v>
                </c:pt>
                <c:pt idx="394">
                  <c:v>-0.28656450000000078</c:v>
                </c:pt>
                <c:pt idx="395">
                  <c:v>-0.29122410000000032</c:v>
                </c:pt>
                <c:pt idx="396">
                  <c:v>-0.28276400000000002</c:v>
                </c:pt>
                <c:pt idx="397">
                  <c:v>-0.29078160000000008</c:v>
                </c:pt>
                <c:pt idx="398">
                  <c:v>-0.28311800000000031</c:v>
                </c:pt>
                <c:pt idx="399">
                  <c:v>-0.27809980000000001</c:v>
                </c:pt>
                <c:pt idx="400">
                  <c:v>-0.24934150000000024</c:v>
                </c:pt>
              </c:numCache>
            </c:numRef>
          </c:yVal>
          <c:smooth val="1"/>
        </c:ser>
        <c:axId val="66804352"/>
        <c:axId val="66810624"/>
      </c:scatterChart>
      <c:valAx>
        <c:axId val="66804352"/>
        <c:scaling>
          <c:orientation val="minMax"/>
          <c:max val="12"/>
          <c:min val="8"/>
        </c:scaling>
        <c:axPos val="b"/>
        <c:majorGridlines>
          <c:spPr>
            <a:ln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Frequency (GHz)</a:t>
                </a:r>
              </a:p>
            </c:rich>
          </c:tx>
        </c:title>
        <c:numFmt formatCode="General" sourceLinked="1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66810624"/>
        <c:crossesAt val="-100"/>
        <c:crossBetween val="midCat"/>
        <c:majorUnit val="0.5"/>
      </c:valAx>
      <c:valAx>
        <c:axId val="66810624"/>
        <c:scaling>
          <c:orientation val="minMax"/>
          <c:max val="0.5"/>
          <c:min val="-0.5"/>
        </c:scaling>
        <c:axPos val="l"/>
        <c:majorGridlines>
          <c:spPr>
            <a:ln>
              <a:prstDash val="sys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S</a:t>
                </a:r>
                <a:r>
                  <a:rPr lang="en-US" baseline="-25000" dirty="0"/>
                  <a:t>12</a:t>
                </a:r>
                <a:r>
                  <a:rPr lang="en-US" dirty="0"/>
                  <a:t> (dB)</a:t>
                </a:r>
              </a:p>
            </c:rich>
          </c:tx>
        </c:title>
        <c:numFmt formatCode="0.0" sourceLinked="0"/>
        <c:tickLblPos val="nextTo"/>
        <c:crossAx val="66804352"/>
        <c:crosses val="autoZero"/>
        <c:crossBetween val="midCat"/>
      </c:valAx>
    </c:plotArea>
    <c:legend>
      <c:legendPos val="r"/>
    </c:legend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sz="1400" b="1" i="0" dirty="0"/>
              <a:t>Measured</a:t>
            </a:r>
            <a:r>
              <a:rPr lang="en-US" sz="1400" b="1" i="0" baseline="0" dirty="0"/>
              <a:t> S</a:t>
            </a:r>
            <a:r>
              <a:rPr lang="en-US" sz="1400" b="1" i="0" baseline="-25000" dirty="0"/>
              <a:t>33</a:t>
            </a:r>
          </a:p>
        </c:rich>
      </c:tx>
    </c:title>
    <c:plotArea>
      <c:layout/>
      <c:scatterChart>
        <c:scatterStyle val="smoothMarker"/>
        <c:ser>
          <c:idx val="0"/>
          <c:order val="0"/>
          <c:tx>
            <c:v>S33</c:v>
          </c:tx>
          <c:marker>
            <c:symbol val="none"/>
          </c:marker>
          <c:xVal>
            <c:numRef>
              <c:f>Sheet1!$B$3:$B$403</c:f>
              <c:numCache>
                <c:formatCode>General</c:formatCode>
                <c:ptCount val="401"/>
                <c:pt idx="0">
                  <c:v>8</c:v>
                </c:pt>
                <c:pt idx="1">
                  <c:v>8.01</c:v>
                </c:pt>
                <c:pt idx="2">
                  <c:v>8.02</c:v>
                </c:pt>
                <c:pt idx="3">
                  <c:v>8.0300000000000011</c:v>
                </c:pt>
                <c:pt idx="4">
                  <c:v>8.0400000000000009</c:v>
                </c:pt>
                <c:pt idx="5">
                  <c:v>8.0500000000000007</c:v>
                </c:pt>
                <c:pt idx="6">
                  <c:v>8.06</c:v>
                </c:pt>
                <c:pt idx="7">
                  <c:v>8.07</c:v>
                </c:pt>
                <c:pt idx="8">
                  <c:v>8.08</c:v>
                </c:pt>
                <c:pt idx="9">
                  <c:v>8.09</c:v>
                </c:pt>
                <c:pt idx="10">
                  <c:v>8.1</c:v>
                </c:pt>
                <c:pt idx="11">
                  <c:v>8.11</c:v>
                </c:pt>
                <c:pt idx="12">
                  <c:v>8.120000000000001</c:v>
                </c:pt>
                <c:pt idx="13">
                  <c:v>8.1300000000000008</c:v>
                </c:pt>
                <c:pt idx="14">
                  <c:v>8.14</c:v>
                </c:pt>
                <c:pt idx="15">
                  <c:v>8.15</c:v>
                </c:pt>
                <c:pt idx="16">
                  <c:v>8.16</c:v>
                </c:pt>
                <c:pt idx="17">
                  <c:v>8.17</c:v>
                </c:pt>
                <c:pt idx="18">
                  <c:v>8.18</c:v>
                </c:pt>
                <c:pt idx="19">
                  <c:v>8.19</c:v>
                </c:pt>
                <c:pt idx="20">
                  <c:v>8.2000000000000011</c:v>
                </c:pt>
                <c:pt idx="21">
                  <c:v>8.2100000000000009</c:v>
                </c:pt>
                <c:pt idx="22">
                  <c:v>8.2200000000000024</c:v>
                </c:pt>
                <c:pt idx="23">
                  <c:v>8.23</c:v>
                </c:pt>
                <c:pt idx="24">
                  <c:v>8.24</c:v>
                </c:pt>
                <c:pt idx="25">
                  <c:v>8.25</c:v>
                </c:pt>
                <c:pt idx="26">
                  <c:v>8.26</c:v>
                </c:pt>
                <c:pt idx="27">
                  <c:v>8.27</c:v>
                </c:pt>
                <c:pt idx="28">
                  <c:v>8.2800000000000011</c:v>
                </c:pt>
                <c:pt idx="29">
                  <c:v>8.2900000000000009</c:v>
                </c:pt>
                <c:pt idx="30">
                  <c:v>8.3000000000000007</c:v>
                </c:pt>
                <c:pt idx="31">
                  <c:v>8.31</c:v>
                </c:pt>
                <c:pt idx="32">
                  <c:v>8.32</c:v>
                </c:pt>
                <c:pt idx="33">
                  <c:v>8.33</c:v>
                </c:pt>
                <c:pt idx="34">
                  <c:v>8.34</c:v>
                </c:pt>
                <c:pt idx="35">
                  <c:v>8.3500000000000068</c:v>
                </c:pt>
                <c:pt idx="36">
                  <c:v>8.3600000000000048</c:v>
                </c:pt>
                <c:pt idx="37">
                  <c:v>8.3700000000000028</c:v>
                </c:pt>
                <c:pt idx="38">
                  <c:v>8.3800000000000008</c:v>
                </c:pt>
                <c:pt idx="39">
                  <c:v>8.39</c:v>
                </c:pt>
                <c:pt idx="40">
                  <c:v>8.4</c:v>
                </c:pt>
                <c:pt idx="41">
                  <c:v>8.41</c:v>
                </c:pt>
                <c:pt idx="42">
                  <c:v>8.42</c:v>
                </c:pt>
                <c:pt idx="43">
                  <c:v>8.43</c:v>
                </c:pt>
                <c:pt idx="44">
                  <c:v>8.44</c:v>
                </c:pt>
                <c:pt idx="45">
                  <c:v>8.4500000000000028</c:v>
                </c:pt>
                <c:pt idx="46">
                  <c:v>8.4600000000000026</c:v>
                </c:pt>
                <c:pt idx="47">
                  <c:v>8.4700000000000006</c:v>
                </c:pt>
                <c:pt idx="48">
                  <c:v>8.48</c:v>
                </c:pt>
                <c:pt idx="49">
                  <c:v>8.49</c:v>
                </c:pt>
                <c:pt idx="50">
                  <c:v>8.5</c:v>
                </c:pt>
                <c:pt idx="51">
                  <c:v>8.51</c:v>
                </c:pt>
                <c:pt idx="52">
                  <c:v>8.52</c:v>
                </c:pt>
                <c:pt idx="53">
                  <c:v>8.5300000000000011</c:v>
                </c:pt>
                <c:pt idx="54">
                  <c:v>8.5400000000000009</c:v>
                </c:pt>
                <c:pt idx="55">
                  <c:v>8.5500000000000007</c:v>
                </c:pt>
                <c:pt idx="56">
                  <c:v>8.56</c:v>
                </c:pt>
                <c:pt idx="57">
                  <c:v>8.57</c:v>
                </c:pt>
                <c:pt idx="58">
                  <c:v>8.58</c:v>
                </c:pt>
                <c:pt idx="59">
                  <c:v>8.59</c:v>
                </c:pt>
                <c:pt idx="60">
                  <c:v>8.6</c:v>
                </c:pt>
                <c:pt idx="61">
                  <c:v>8.61</c:v>
                </c:pt>
                <c:pt idx="62">
                  <c:v>8.620000000000001</c:v>
                </c:pt>
                <c:pt idx="63">
                  <c:v>8.6300000000000008</c:v>
                </c:pt>
                <c:pt idx="64">
                  <c:v>8.64</c:v>
                </c:pt>
                <c:pt idx="65">
                  <c:v>8.65</c:v>
                </c:pt>
                <c:pt idx="66">
                  <c:v>8.66</c:v>
                </c:pt>
                <c:pt idx="67">
                  <c:v>8.67</c:v>
                </c:pt>
                <c:pt idx="68">
                  <c:v>8.68</c:v>
                </c:pt>
                <c:pt idx="69">
                  <c:v>8.69</c:v>
                </c:pt>
                <c:pt idx="70">
                  <c:v>8.7000000000000011</c:v>
                </c:pt>
                <c:pt idx="71">
                  <c:v>8.7100000000000009</c:v>
                </c:pt>
                <c:pt idx="72">
                  <c:v>8.7200000000000024</c:v>
                </c:pt>
                <c:pt idx="73">
                  <c:v>8.73</c:v>
                </c:pt>
                <c:pt idx="74">
                  <c:v>8.74</c:v>
                </c:pt>
                <c:pt idx="75">
                  <c:v>8.75</c:v>
                </c:pt>
                <c:pt idx="76">
                  <c:v>8.76</c:v>
                </c:pt>
                <c:pt idx="77">
                  <c:v>8.77</c:v>
                </c:pt>
                <c:pt idx="78">
                  <c:v>8.7800000000000011</c:v>
                </c:pt>
                <c:pt idx="79">
                  <c:v>8.7900000000000009</c:v>
                </c:pt>
                <c:pt idx="80">
                  <c:v>8.8000000000000007</c:v>
                </c:pt>
                <c:pt idx="81">
                  <c:v>8.81</c:v>
                </c:pt>
                <c:pt idx="82">
                  <c:v>8.82</c:v>
                </c:pt>
                <c:pt idx="83">
                  <c:v>8.83</c:v>
                </c:pt>
                <c:pt idx="84">
                  <c:v>8.84</c:v>
                </c:pt>
                <c:pt idx="85">
                  <c:v>8.8500000000000068</c:v>
                </c:pt>
                <c:pt idx="86">
                  <c:v>8.8600000000000048</c:v>
                </c:pt>
                <c:pt idx="87">
                  <c:v>8.8700000000000028</c:v>
                </c:pt>
                <c:pt idx="88">
                  <c:v>8.8800000000000008</c:v>
                </c:pt>
                <c:pt idx="89">
                  <c:v>8.89</c:v>
                </c:pt>
                <c:pt idx="90">
                  <c:v>8.9</c:v>
                </c:pt>
                <c:pt idx="91">
                  <c:v>8.91</c:v>
                </c:pt>
                <c:pt idx="92">
                  <c:v>8.92</c:v>
                </c:pt>
                <c:pt idx="93">
                  <c:v>8.93</c:v>
                </c:pt>
                <c:pt idx="94">
                  <c:v>8.94</c:v>
                </c:pt>
                <c:pt idx="95">
                  <c:v>8.9500000000000028</c:v>
                </c:pt>
                <c:pt idx="96">
                  <c:v>8.9600000000000026</c:v>
                </c:pt>
                <c:pt idx="97">
                  <c:v>8.9700000000000006</c:v>
                </c:pt>
                <c:pt idx="98">
                  <c:v>8.98</c:v>
                </c:pt>
                <c:pt idx="99">
                  <c:v>8.99</c:v>
                </c:pt>
                <c:pt idx="100">
                  <c:v>9</c:v>
                </c:pt>
                <c:pt idx="101">
                  <c:v>9.01</c:v>
                </c:pt>
                <c:pt idx="102">
                  <c:v>9.02</c:v>
                </c:pt>
                <c:pt idx="103">
                  <c:v>9.0300000000000011</c:v>
                </c:pt>
                <c:pt idx="104">
                  <c:v>9.0400000000000009</c:v>
                </c:pt>
                <c:pt idx="105">
                  <c:v>9.0500000000000007</c:v>
                </c:pt>
                <c:pt idx="106">
                  <c:v>9.06</c:v>
                </c:pt>
                <c:pt idx="107">
                  <c:v>9.07</c:v>
                </c:pt>
                <c:pt idx="108">
                  <c:v>9.08</c:v>
                </c:pt>
                <c:pt idx="109">
                  <c:v>9.09</c:v>
                </c:pt>
                <c:pt idx="110">
                  <c:v>9.1</c:v>
                </c:pt>
                <c:pt idx="111">
                  <c:v>9.11</c:v>
                </c:pt>
                <c:pt idx="112">
                  <c:v>9.120000000000001</c:v>
                </c:pt>
                <c:pt idx="113">
                  <c:v>9.1300000000000008</c:v>
                </c:pt>
                <c:pt idx="114">
                  <c:v>9.14</c:v>
                </c:pt>
                <c:pt idx="115">
                  <c:v>9.15</c:v>
                </c:pt>
                <c:pt idx="116">
                  <c:v>9.16</c:v>
                </c:pt>
                <c:pt idx="117">
                  <c:v>9.17</c:v>
                </c:pt>
                <c:pt idx="118">
                  <c:v>9.18</c:v>
                </c:pt>
                <c:pt idx="119">
                  <c:v>9.19</c:v>
                </c:pt>
                <c:pt idx="120">
                  <c:v>9.2000000000000011</c:v>
                </c:pt>
                <c:pt idx="121">
                  <c:v>9.2100000000000009</c:v>
                </c:pt>
                <c:pt idx="122">
                  <c:v>9.2200000000000024</c:v>
                </c:pt>
                <c:pt idx="123">
                  <c:v>9.23</c:v>
                </c:pt>
                <c:pt idx="124">
                  <c:v>9.24</c:v>
                </c:pt>
                <c:pt idx="125">
                  <c:v>9.25</c:v>
                </c:pt>
                <c:pt idx="126">
                  <c:v>9.26</c:v>
                </c:pt>
                <c:pt idx="127">
                  <c:v>9.27</c:v>
                </c:pt>
                <c:pt idx="128">
                  <c:v>9.2800000000000011</c:v>
                </c:pt>
                <c:pt idx="129">
                  <c:v>9.2900000000000009</c:v>
                </c:pt>
                <c:pt idx="130">
                  <c:v>9.3000000000000007</c:v>
                </c:pt>
                <c:pt idx="131">
                  <c:v>9.31</c:v>
                </c:pt>
                <c:pt idx="132">
                  <c:v>9.32</c:v>
                </c:pt>
                <c:pt idx="133">
                  <c:v>9.33</c:v>
                </c:pt>
                <c:pt idx="134">
                  <c:v>9.34</c:v>
                </c:pt>
                <c:pt idx="135">
                  <c:v>9.3500000000000068</c:v>
                </c:pt>
                <c:pt idx="136">
                  <c:v>9.3600000000000048</c:v>
                </c:pt>
                <c:pt idx="137">
                  <c:v>9.3700000000000028</c:v>
                </c:pt>
                <c:pt idx="138">
                  <c:v>9.3800000000000008</c:v>
                </c:pt>
                <c:pt idx="139">
                  <c:v>9.39</c:v>
                </c:pt>
                <c:pt idx="140">
                  <c:v>9.4</c:v>
                </c:pt>
                <c:pt idx="141">
                  <c:v>9.41</c:v>
                </c:pt>
                <c:pt idx="142">
                  <c:v>9.42</c:v>
                </c:pt>
                <c:pt idx="143">
                  <c:v>9.43</c:v>
                </c:pt>
                <c:pt idx="144">
                  <c:v>9.44</c:v>
                </c:pt>
                <c:pt idx="145">
                  <c:v>9.4500000000000028</c:v>
                </c:pt>
                <c:pt idx="146">
                  <c:v>9.4600000000000026</c:v>
                </c:pt>
                <c:pt idx="147">
                  <c:v>9.4700000000000006</c:v>
                </c:pt>
                <c:pt idx="148">
                  <c:v>9.48</c:v>
                </c:pt>
                <c:pt idx="149">
                  <c:v>9.49</c:v>
                </c:pt>
                <c:pt idx="150">
                  <c:v>9.5</c:v>
                </c:pt>
                <c:pt idx="151">
                  <c:v>9.51</c:v>
                </c:pt>
                <c:pt idx="152">
                  <c:v>9.52</c:v>
                </c:pt>
                <c:pt idx="153">
                  <c:v>9.5300000000000011</c:v>
                </c:pt>
                <c:pt idx="154">
                  <c:v>9.5400000000000009</c:v>
                </c:pt>
                <c:pt idx="155">
                  <c:v>9.5500000000000007</c:v>
                </c:pt>
                <c:pt idx="156">
                  <c:v>9.56</c:v>
                </c:pt>
                <c:pt idx="157">
                  <c:v>9.57</c:v>
                </c:pt>
                <c:pt idx="158">
                  <c:v>9.58</c:v>
                </c:pt>
                <c:pt idx="159">
                  <c:v>9.59</c:v>
                </c:pt>
                <c:pt idx="160">
                  <c:v>9.6</c:v>
                </c:pt>
                <c:pt idx="161">
                  <c:v>9.61</c:v>
                </c:pt>
                <c:pt idx="162">
                  <c:v>9.620000000000001</c:v>
                </c:pt>
                <c:pt idx="163">
                  <c:v>9.6300000000000008</c:v>
                </c:pt>
                <c:pt idx="164">
                  <c:v>9.64</c:v>
                </c:pt>
                <c:pt idx="165">
                  <c:v>9.65</c:v>
                </c:pt>
                <c:pt idx="166">
                  <c:v>9.66</c:v>
                </c:pt>
                <c:pt idx="167">
                  <c:v>9.67</c:v>
                </c:pt>
                <c:pt idx="168">
                  <c:v>9.68</c:v>
                </c:pt>
                <c:pt idx="169">
                  <c:v>9.69</c:v>
                </c:pt>
                <c:pt idx="170">
                  <c:v>9.7000000000000011</c:v>
                </c:pt>
                <c:pt idx="171">
                  <c:v>9.7100000000000009</c:v>
                </c:pt>
                <c:pt idx="172">
                  <c:v>9.7200000000000024</c:v>
                </c:pt>
                <c:pt idx="173">
                  <c:v>9.73</c:v>
                </c:pt>
                <c:pt idx="174">
                  <c:v>9.74</c:v>
                </c:pt>
                <c:pt idx="175">
                  <c:v>9.75</c:v>
                </c:pt>
                <c:pt idx="176">
                  <c:v>9.76</c:v>
                </c:pt>
                <c:pt idx="177">
                  <c:v>9.77</c:v>
                </c:pt>
                <c:pt idx="178">
                  <c:v>9.7800000000000011</c:v>
                </c:pt>
                <c:pt idx="179">
                  <c:v>9.7900000000000009</c:v>
                </c:pt>
                <c:pt idx="180">
                  <c:v>9.8000000000000007</c:v>
                </c:pt>
                <c:pt idx="181">
                  <c:v>9.81</c:v>
                </c:pt>
                <c:pt idx="182">
                  <c:v>9.82</c:v>
                </c:pt>
                <c:pt idx="183">
                  <c:v>9.83</c:v>
                </c:pt>
                <c:pt idx="184">
                  <c:v>9.84</c:v>
                </c:pt>
                <c:pt idx="185">
                  <c:v>9.8500000000000068</c:v>
                </c:pt>
                <c:pt idx="186">
                  <c:v>9.8600000000000048</c:v>
                </c:pt>
                <c:pt idx="187">
                  <c:v>9.8700000000000028</c:v>
                </c:pt>
                <c:pt idx="188">
                  <c:v>9.8800000000000008</c:v>
                </c:pt>
                <c:pt idx="189">
                  <c:v>9.89</c:v>
                </c:pt>
                <c:pt idx="190">
                  <c:v>9.9</c:v>
                </c:pt>
                <c:pt idx="191">
                  <c:v>9.91</c:v>
                </c:pt>
                <c:pt idx="192">
                  <c:v>9.92</c:v>
                </c:pt>
                <c:pt idx="193">
                  <c:v>9.93</c:v>
                </c:pt>
                <c:pt idx="194">
                  <c:v>9.94</c:v>
                </c:pt>
                <c:pt idx="195">
                  <c:v>9.9500000000000028</c:v>
                </c:pt>
                <c:pt idx="196">
                  <c:v>9.9600000000000026</c:v>
                </c:pt>
                <c:pt idx="197">
                  <c:v>9.9700000000000006</c:v>
                </c:pt>
                <c:pt idx="198">
                  <c:v>9.98</c:v>
                </c:pt>
                <c:pt idx="199">
                  <c:v>9.99</c:v>
                </c:pt>
                <c:pt idx="200">
                  <c:v>10</c:v>
                </c:pt>
                <c:pt idx="201">
                  <c:v>10.01</c:v>
                </c:pt>
                <c:pt idx="202">
                  <c:v>10.02</c:v>
                </c:pt>
                <c:pt idx="203">
                  <c:v>10.030000000000001</c:v>
                </c:pt>
                <c:pt idx="204">
                  <c:v>10.040000000000001</c:v>
                </c:pt>
                <c:pt idx="205">
                  <c:v>10.050000000000002</c:v>
                </c:pt>
                <c:pt idx="206">
                  <c:v>10.06</c:v>
                </c:pt>
                <c:pt idx="207">
                  <c:v>10.07</c:v>
                </c:pt>
                <c:pt idx="208">
                  <c:v>10.08</c:v>
                </c:pt>
                <c:pt idx="209">
                  <c:v>10.09</c:v>
                </c:pt>
                <c:pt idx="210">
                  <c:v>10.1</c:v>
                </c:pt>
                <c:pt idx="211">
                  <c:v>10.11</c:v>
                </c:pt>
                <c:pt idx="212">
                  <c:v>10.120000000000001</c:v>
                </c:pt>
                <c:pt idx="213">
                  <c:v>10.130000000000001</c:v>
                </c:pt>
                <c:pt idx="214">
                  <c:v>10.14</c:v>
                </c:pt>
                <c:pt idx="215">
                  <c:v>10.15</c:v>
                </c:pt>
                <c:pt idx="216">
                  <c:v>10.16</c:v>
                </c:pt>
                <c:pt idx="217">
                  <c:v>10.17</c:v>
                </c:pt>
                <c:pt idx="218">
                  <c:v>10.18</c:v>
                </c:pt>
                <c:pt idx="219">
                  <c:v>10.19</c:v>
                </c:pt>
                <c:pt idx="220">
                  <c:v>10.200000000000001</c:v>
                </c:pt>
                <c:pt idx="221">
                  <c:v>10.210000000000001</c:v>
                </c:pt>
                <c:pt idx="222">
                  <c:v>10.220000000000001</c:v>
                </c:pt>
                <c:pt idx="223">
                  <c:v>10.23</c:v>
                </c:pt>
                <c:pt idx="224">
                  <c:v>10.24</c:v>
                </c:pt>
                <c:pt idx="225">
                  <c:v>10.25</c:v>
                </c:pt>
                <c:pt idx="226">
                  <c:v>10.26</c:v>
                </c:pt>
                <c:pt idx="227">
                  <c:v>10.27</c:v>
                </c:pt>
                <c:pt idx="228">
                  <c:v>10.28</c:v>
                </c:pt>
                <c:pt idx="229">
                  <c:v>10.29</c:v>
                </c:pt>
                <c:pt idx="230">
                  <c:v>10.3</c:v>
                </c:pt>
                <c:pt idx="231">
                  <c:v>10.31</c:v>
                </c:pt>
                <c:pt idx="232">
                  <c:v>10.32</c:v>
                </c:pt>
                <c:pt idx="233">
                  <c:v>10.33</c:v>
                </c:pt>
                <c:pt idx="234">
                  <c:v>10.34</c:v>
                </c:pt>
                <c:pt idx="235">
                  <c:v>10.350000000000025</c:v>
                </c:pt>
                <c:pt idx="236">
                  <c:v>10.360000000000024</c:v>
                </c:pt>
                <c:pt idx="237">
                  <c:v>10.370000000000006</c:v>
                </c:pt>
                <c:pt idx="238">
                  <c:v>10.38</c:v>
                </c:pt>
                <c:pt idx="239">
                  <c:v>10.39</c:v>
                </c:pt>
                <c:pt idx="240">
                  <c:v>10.4</c:v>
                </c:pt>
                <c:pt idx="241">
                  <c:v>10.41</c:v>
                </c:pt>
                <c:pt idx="242">
                  <c:v>10.42</c:v>
                </c:pt>
                <c:pt idx="243">
                  <c:v>10.43</c:v>
                </c:pt>
                <c:pt idx="244">
                  <c:v>10.44</c:v>
                </c:pt>
                <c:pt idx="245">
                  <c:v>10.450000000000006</c:v>
                </c:pt>
                <c:pt idx="246">
                  <c:v>10.46</c:v>
                </c:pt>
                <c:pt idx="247">
                  <c:v>10.47</c:v>
                </c:pt>
                <c:pt idx="248">
                  <c:v>10.48</c:v>
                </c:pt>
                <c:pt idx="249">
                  <c:v>10.49</c:v>
                </c:pt>
                <c:pt idx="250">
                  <c:v>10.5</c:v>
                </c:pt>
                <c:pt idx="251">
                  <c:v>10.51</c:v>
                </c:pt>
                <c:pt idx="252">
                  <c:v>10.52</c:v>
                </c:pt>
                <c:pt idx="253">
                  <c:v>10.53</c:v>
                </c:pt>
                <c:pt idx="254">
                  <c:v>10.54</c:v>
                </c:pt>
                <c:pt idx="255">
                  <c:v>10.55</c:v>
                </c:pt>
                <c:pt idx="256">
                  <c:v>10.56</c:v>
                </c:pt>
                <c:pt idx="257">
                  <c:v>10.57</c:v>
                </c:pt>
                <c:pt idx="258">
                  <c:v>10.58</c:v>
                </c:pt>
                <c:pt idx="259">
                  <c:v>10.59</c:v>
                </c:pt>
                <c:pt idx="260">
                  <c:v>10.6</c:v>
                </c:pt>
                <c:pt idx="261">
                  <c:v>10.61</c:v>
                </c:pt>
                <c:pt idx="262">
                  <c:v>10.62</c:v>
                </c:pt>
                <c:pt idx="263">
                  <c:v>10.63</c:v>
                </c:pt>
                <c:pt idx="264">
                  <c:v>10.64</c:v>
                </c:pt>
                <c:pt idx="265">
                  <c:v>10.65</c:v>
                </c:pt>
                <c:pt idx="266">
                  <c:v>10.66</c:v>
                </c:pt>
                <c:pt idx="267">
                  <c:v>10.67</c:v>
                </c:pt>
                <c:pt idx="268">
                  <c:v>10.68</c:v>
                </c:pt>
                <c:pt idx="269">
                  <c:v>10.69</c:v>
                </c:pt>
                <c:pt idx="270">
                  <c:v>10.7</c:v>
                </c:pt>
                <c:pt idx="271">
                  <c:v>10.71</c:v>
                </c:pt>
                <c:pt idx="272">
                  <c:v>10.72</c:v>
                </c:pt>
                <c:pt idx="273">
                  <c:v>10.73</c:v>
                </c:pt>
                <c:pt idx="274">
                  <c:v>10.74</c:v>
                </c:pt>
                <c:pt idx="275">
                  <c:v>10.75</c:v>
                </c:pt>
                <c:pt idx="276">
                  <c:v>10.76</c:v>
                </c:pt>
                <c:pt idx="277">
                  <c:v>10.77</c:v>
                </c:pt>
                <c:pt idx="278">
                  <c:v>10.78</c:v>
                </c:pt>
                <c:pt idx="279">
                  <c:v>10.79</c:v>
                </c:pt>
                <c:pt idx="280">
                  <c:v>10.8</c:v>
                </c:pt>
                <c:pt idx="281">
                  <c:v>10.81</c:v>
                </c:pt>
                <c:pt idx="282">
                  <c:v>10.82</c:v>
                </c:pt>
                <c:pt idx="283">
                  <c:v>10.83</c:v>
                </c:pt>
                <c:pt idx="284">
                  <c:v>10.84</c:v>
                </c:pt>
                <c:pt idx="285">
                  <c:v>10.850000000000025</c:v>
                </c:pt>
                <c:pt idx="286">
                  <c:v>10.860000000000024</c:v>
                </c:pt>
                <c:pt idx="287">
                  <c:v>10.870000000000006</c:v>
                </c:pt>
                <c:pt idx="288">
                  <c:v>10.88</c:v>
                </c:pt>
                <c:pt idx="289">
                  <c:v>10.89</c:v>
                </c:pt>
                <c:pt idx="290">
                  <c:v>10.9</c:v>
                </c:pt>
                <c:pt idx="291">
                  <c:v>10.91</c:v>
                </c:pt>
                <c:pt idx="292">
                  <c:v>10.92</c:v>
                </c:pt>
                <c:pt idx="293">
                  <c:v>10.93</c:v>
                </c:pt>
                <c:pt idx="294">
                  <c:v>10.94</c:v>
                </c:pt>
                <c:pt idx="295">
                  <c:v>10.950000000000006</c:v>
                </c:pt>
                <c:pt idx="296">
                  <c:v>10.96</c:v>
                </c:pt>
                <c:pt idx="297">
                  <c:v>10.97</c:v>
                </c:pt>
                <c:pt idx="298">
                  <c:v>10.98</c:v>
                </c:pt>
                <c:pt idx="299">
                  <c:v>10.99</c:v>
                </c:pt>
                <c:pt idx="300">
                  <c:v>11</c:v>
                </c:pt>
                <c:pt idx="301">
                  <c:v>11.01</c:v>
                </c:pt>
                <c:pt idx="302">
                  <c:v>11.02</c:v>
                </c:pt>
                <c:pt idx="303">
                  <c:v>11.03</c:v>
                </c:pt>
                <c:pt idx="304">
                  <c:v>11.04</c:v>
                </c:pt>
                <c:pt idx="305">
                  <c:v>11.05</c:v>
                </c:pt>
                <c:pt idx="306">
                  <c:v>11.06</c:v>
                </c:pt>
                <c:pt idx="307">
                  <c:v>11.07</c:v>
                </c:pt>
                <c:pt idx="308">
                  <c:v>11.08</c:v>
                </c:pt>
                <c:pt idx="309">
                  <c:v>11.09</c:v>
                </c:pt>
                <c:pt idx="310">
                  <c:v>11.1</c:v>
                </c:pt>
                <c:pt idx="311">
                  <c:v>11.11</c:v>
                </c:pt>
                <c:pt idx="312">
                  <c:v>11.12</c:v>
                </c:pt>
                <c:pt idx="313">
                  <c:v>11.13</c:v>
                </c:pt>
                <c:pt idx="314">
                  <c:v>11.14</c:v>
                </c:pt>
                <c:pt idx="315">
                  <c:v>11.15</c:v>
                </c:pt>
                <c:pt idx="316">
                  <c:v>11.16</c:v>
                </c:pt>
                <c:pt idx="317">
                  <c:v>11.17</c:v>
                </c:pt>
                <c:pt idx="318">
                  <c:v>11.18</c:v>
                </c:pt>
                <c:pt idx="319">
                  <c:v>11.19</c:v>
                </c:pt>
                <c:pt idx="320">
                  <c:v>11.2</c:v>
                </c:pt>
                <c:pt idx="321">
                  <c:v>11.21</c:v>
                </c:pt>
                <c:pt idx="322">
                  <c:v>11.22</c:v>
                </c:pt>
                <c:pt idx="323">
                  <c:v>11.23</c:v>
                </c:pt>
                <c:pt idx="324">
                  <c:v>11.24</c:v>
                </c:pt>
                <c:pt idx="325">
                  <c:v>11.25</c:v>
                </c:pt>
                <c:pt idx="326">
                  <c:v>11.26</c:v>
                </c:pt>
                <c:pt idx="327">
                  <c:v>11.27</c:v>
                </c:pt>
                <c:pt idx="328">
                  <c:v>11.28</c:v>
                </c:pt>
                <c:pt idx="329">
                  <c:v>11.29</c:v>
                </c:pt>
                <c:pt idx="330">
                  <c:v>11.3</c:v>
                </c:pt>
                <c:pt idx="331">
                  <c:v>11.31</c:v>
                </c:pt>
                <c:pt idx="332">
                  <c:v>11.32</c:v>
                </c:pt>
                <c:pt idx="333">
                  <c:v>11.33</c:v>
                </c:pt>
                <c:pt idx="334">
                  <c:v>11.34</c:v>
                </c:pt>
                <c:pt idx="335">
                  <c:v>11.350000000000025</c:v>
                </c:pt>
                <c:pt idx="336">
                  <c:v>11.360000000000024</c:v>
                </c:pt>
                <c:pt idx="337">
                  <c:v>11.370000000000006</c:v>
                </c:pt>
                <c:pt idx="338">
                  <c:v>11.38</c:v>
                </c:pt>
                <c:pt idx="339">
                  <c:v>11.39</c:v>
                </c:pt>
                <c:pt idx="340">
                  <c:v>11.4</c:v>
                </c:pt>
                <c:pt idx="341">
                  <c:v>11.41</c:v>
                </c:pt>
                <c:pt idx="342">
                  <c:v>11.42</c:v>
                </c:pt>
                <c:pt idx="343">
                  <c:v>11.43</c:v>
                </c:pt>
                <c:pt idx="344">
                  <c:v>11.44</c:v>
                </c:pt>
                <c:pt idx="345">
                  <c:v>11.450000000000006</c:v>
                </c:pt>
                <c:pt idx="346">
                  <c:v>11.46</c:v>
                </c:pt>
                <c:pt idx="347">
                  <c:v>11.47</c:v>
                </c:pt>
                <c:pt idx="348">
                  <c:v>11.48</c:v>
                </c:pt>
                <c:pt idx="349">
                  <c:v>11.49</c:v>
                </c:pt>
                <c:pt idx="350">
                  <c:v>11.5</c:v>
                </c:pt>
                <c:pt idx="351">
                  <c:v>11.51</c:v>
                </c:pt>
                <c:pt idx="352">
                  <c:v>11.52</c:v>
                </c:pt>
                <c:pt idx="353">
                  <c:v>11.53</c:v>
                </c:pt>
                <c:pt idx="354">
                  <c:v>11.54</c:v>
                </c:pt>
                <c:pt idx="355">
                  <c:v>11.55</c:v>
                </c:pt>
                <c:pt idx="356">
                  <c:v>11.56</c:v>
                </c:pt>
                <c:pt idx="357">
                  <c:v>11.57</c:v>
                </c:pt>
                <c:pt idx="358">
                  <c:v>11.58</c:v>
                </c:pt>
                <c:pt idx="359">
                  <c:v>11.59</c:v>
                </c:pt>
                <c:pt idx="360">
                  <c:v>11.6</c:v>
                </c:pt>
                <c:pt idx="361">
                  <c:v>11.61</c:v>
                </c:pt>
                <c:pt idx="362">
                  <c:v>11.62</c:v>
                </c:pt>
                <c:pt idx="363">
                  <c:v>11.63</c:v>
                </c:pt>
                <c:pt idx="364">
                  <c:v>11.64</c:v>
                </c:pt>
                <c:pt idx="365">
                  <c:v>11.65</c:v>
                </c:pt>
                <c:pt idx="366">
                  <c:v>11.66</c:v>
                </c:pt>
                <c:pt idx="367">
                  <c:v>11.67</c:v>
                </c:pt>
                <c:pt idx="368">
                  <c:v>11.68</c:v>
                </c:pt>
                <c:pt idx="369">
                  <c:v>11.69</c:v>
                </c:pt>
                <c:pt idx="370">
                  <c:v>11.7</c:v>
                </c:pt>
                <c:pt idx="371">
                  <c:v>11.71</c:v>
                </c:pt>
                <c:pt idx="372">
                  <c:v>11.72</c:v>
                </c:pt>
                <c:pt idx="373">
                  <c:v>11.73</c:v>
                </c:pt>
                <c:pt idx="374">
                  <c:v>11.74</c:v>
                </c:pt>
                <c:pt idx="375">
                  <c:v>11.75</c:v>
                </c:pt>
                <c:pt idx="376">
                  <c:v>11.76</c:v>
                </c:pt>
                <c:pt idx="377">
                  <c:v>11.77</c:v>
                </c:pt>
                <c:pt idx="378">
                  <c:v>11.78</c:v>
                </c:pt>
                <c:pt idx="379">
                  <c:v>11.79</c:v>
                </c:pt>
                <c:pt idx="380">
                  <c:v>11.8</c:v>
                </c:pt>
                <c:pt idx="381">
                  <c:v>11.81</c:v>
                </c:pt>
                <c:pt idx="382">
                  <c:v>11.82</c:v>
                </c:pt>
                <c:pt idx="383">
                  <c:v>11.83</c:v>
                </c:pt>
                <c:pt idx="384">
                  <c:v>11.84</c:v>
                </c:pt>
                <c:pt idx="385">
                  <c:v>11.850000000000025</c:v>
                </c:pt>
                <c:pt idx="386">
                  <c:v>11.860000000000024</c:v>
                </c:pt>
                <c:pt idx="387">
                  <c:v>11.870000000000006</c:v>
                </c:pt>
                <c:pt idx="388">
                  <c:v>11.88</c:v>
                </c:pt>
                <c:pt idx="389">
                  <c:v>11.89</c:v>
                </c:pt>
                <c:pt idx="390">
                  <c:v>11.9</c:v>
                </c:pt>
                <c:pt idx="391">
                  <c:v>11.91</c:v>
                </c:pt>
                <c:pt idx="392">
                  <c:v>11.92</c:v>
                </c:pt>
                <c:pt idx="393">
                  <c:v>11.93</c:v>
                </c:pt>
                <c:pt idx="394">
                  <c:v>11.94</c:v>
                </c:pt>
                <c:pt idx="395">
                  <c:v>11.950000000000006</c:v>
                </c:pt>
                <c:pt idx="396">
                  <c:v>11.96</c:v>
                </c:pt>
                <c:pt idx="397">
                  <c:v>11.97</c:v>
                </c:pt>
                <c:pt idx="398">
                  <c:v>11.98</c:v>
                </c:pt>
                <c:pt idx="399">
                  <c:v>11.99</c:v>
                </c:pt>
                <c:pt idx="400">
                  <c:v>12</c:v>
                </c:pt>
              </c:numCache>
            </c:numRef>
          </c:xVal>
          <c:yVal>
            <c:numRef>
              <c:f>Sheet1!$C$3:$C$403</c:f>
              <c:numCache>
                <c:formatCode>0.0000</c:formatCode>
                <c:ptCount val="401"/>
                <c:pt idx="0">
                  <c:v>-20.15775000000005</c:v>
                </c:pt>
                <c:pt idx="1">
                  <c:v>-20.361879999999999</c:v>
                </c:pt>
                <c:pt idx="2">
                  <c:v>-20.596060000000001</c:v>
                </c:pt>
                <c:pt idx="3">
                  <c:v>-20.916840000000001</c:v>
                </c:pt>
                <c:pt idx="4">
                  <c:v>-21.274159999999988</c:v>
                </c:pt>
                <c:pt idx="5">
                  <c:v>-21.617950000000107</c:v>
                </c:pt>
                <c:pt idx="6">
                  <c:v>-22.02309</c:v>
                </c:pt>
                <c:pt idx="7">
                  <c:v>-22.358850000000057</c:v>
                </c:pt>
                <c:pt idx="8">
                  <c:v>-22.705429999999918</c:v>
                </c:pt>
                <c:pt idx="9">
                  <c:v>-23.036380000000001</c:v>
                </c:pt>
                <c:pt idx="10">
                  <c:v>-23.319690000000001</c:v>
                </c:pt>
                <c:pt idx="11">
                  <c:v>-24.68549999999993</c:v>
                </c:pt>
                <c:pt idx="12">
                  <c:v>-24.403219999999923</c:v>
                </c:pt>
                <c:pt idx="13">
                  <c:v>-24.489789999999896</c:v>
                </c:pt>
                <c:pt idx="14">
                  <c:v>-24.56936</c:v>
                </c:pt>
                <c:pt idx="15">
                  <c:v>-24.573219999999989</c:v>
                </c:pt>
                <c:pt idx="16">
                  <c:v>-24.587389999999989</c:v>
                </c:pt>
                <c:pt idx="17">
                  <c:v>-24.465509999999885</c:v>
                </c:pt>
                <c:pt idx="18">
                  <c:v>-24.269039999999922</c:v>
                </c:pt>
                <c:pt idx="19">
                  <c:v>-24.059470000000001</c:v>
                </c:pt>
                <c:pt idx="20">
                  <c:v>-23.805949999999989</c:v>
                </c:pt>
                <c:pt idx="21">
                  <c:v>-23.555109999999949</c:v>
                </c:pt>
                <c:pt idx="22">
                  <c:v>-23.310210000000001</c:v>
                </c:pt>
                <c:pt idx="23">
                  <c:v>-23.15072</c:v>
                </c:pt>
                <c:pt idx="24">
                  <c:v>-23.021950000000057</c:v>
                </c:pt>
                <c:pt idx="25">
                  <c:v>-23.020800000000001</c:v>
                </c:pt>
                <c:pt idx="26">
                  <c:v>-22.991739999999918</c:v>
                </c:pt>
                <c:pt idx="27">
                  <c:v>-23.05528</c:v>
                </c:pt>
                <c:pt idx="28">
                  <c:v>-23.23095000000005</c:v>
                </c:pt>
                <c:pt idx="29">
                  <c:v>-23.539639999999945</c:v>
                </c:pt>
                <c:pt idx="30">
                  <c:v>-23.791679999999989</c:v>
                </c:pt>
                <c:pt idx="31">
                  <c:v>-24.021609999999946</c:v>
                </c:pt>
                <c:pt idx="32">
                  <c:v>-24.243079999999949</c:v>
                </c:pt>
                <c:pt idx="33">
                  <c:v>-24.360279999999989</c:v>
                </c:pt>
                <c:pt idx="34">
                  <c:v>-24.501570000000001</c:v>
                </c:pt>
                <c:pt idx="35">
                  <c:v>-24.753699999999938</c:v>
                </c:pt>
                <c:pt idx="36">
                  <c:v>-25.04055</c:v>
                </c:pt>
                <c:pt idx="37">
                  <c:v>-25.363389999999946</c:v>
                </c:pt>
                <c:pt idx="38">
                  <c:v>-25.66629</c:v>
                </c:pt>
                <c:pt idx="39">
                  <c:v>-25.85239</c:v>
                </c:pt>
                <c:pt idx="40">
                  <c:v>-26.021070000000005</c:v>
                </c:pt>
                <c:pt idx="41">
                  <c:v>-26.188099999999945</c:v>
                </c:pt>
                <c:pt idx="42">
                  <c:v>-26.32976</c:v>
                </c:pt>
                <c:pt idx="43">
                  <c:v>-26.44885</c:v>
                </c:pt>
                <c:pt idx="44">
                  <c:v>-26.3883399999999</c:v>
                </c:pt>
                <c:pt idx="45">
                  <c:v>-26.22907</c:v>
                </c:pt>
                <c:pt idx="46">
                  <c:v>-26.043970000000005</c:v>
                </c:pt>
                <c:pt idx="47">
                  <c:v>-25.74905</c:v>
                </c:pt>
                <c:pt idx="48">
                  <c:v>-25.591699999999989</c:v>
                </c:pt>
                <c:pt idx="49">
                  <c:v>-25.388380000000002</c:v>
                </c:pt>
                <c:pt idx="50">
                  <c:v>-25.210049999999946</c:v>
                </c:pt>
                <c:pt idx="51">
                  <c:v>-25.02779</c:v>
                </c:pt>
                <c:pt idx="52">
                  <c:v>-24.934699999999989</c:v>
                </c:pt>
                <c:pt idx="53">
                  <c:v>-24.988859999999946</c:v>
                </c:pt>
                <c:pt idx="54">
                  <c:v>-25.092749999999896</c:v>
                </c:pt>
                <c:pt idx="55">
                  <c:v>-25.235939999999989</c:v>
                </c:pt>
                <c:pt idx="56">
                  <c:v>-25.37912</c:v>
                </c:pt>
                <c:pt idx="57">
                  <c:v>-25.486070000000002</c:v>
                </c:pt>
                <c:pt idx="58">
                  <c:v>-25.55827</c:v>
                </c:pt>
                <c:pt idx="59">
                  <c:v>-25.362880000000001</c:v>
                </c:pt>
                <c:pt idx="60">
                  <c:v>-25.251270000000005</c:v>
                </c:pt>
                <c:pt idx="61">
                  <c:v>-25.317150000000069</c:v>
                </c:pt>
                <c:pt idx="62">
                  <c:v>-26.883150000000001</c:v>
                </c:pt>
                <c:pt idx="63">
                  <c:v>-25.959050000000001</c:v>
                </c:pt>
                <c:pt idx="64">
                  <c:v>-26.146529999999938</c:v>
                </c:pt>
                <c:pt idx="65">
                  <c:v>-26.22682</c:v>
                </c:pt>
                <c:pt idx="66">
                  <c:v>-26.296199999999946</c:v>
                </c:pt>
                <c:pt idx="67">
                  <c:v>-26.437329999999989</c:v>
                </c:pt>
                <c:pt idx="68">
                  <c:v>-26.619060000000061</c:v>
                </c:pt>
                <c:pt idx="69">
                  <c:v>-26.807320000000001</c:v>
                </c:pt>
                <c:pt idx="70">
                  <c:v>-26.8947</c:v>
                </c:pt>
                <c:pt idx="71">
                  <c:v>-26.892209999999945</c:v>
                </c:pt>
                <c:pt idx="72">
                  <c:v>-26.775129999999923</c:v>
                </c:pt>
                <c:pt idx="73">
                  <c:v>-26.622629999999923</c:v>
                </c:pt>
                <c:pt idx="74">
                  <c:v>-26.547129999999989</c:v>
                </c:pt>
                <c:pt idx="75">
                  <c:v>-26.55743</c:v>
                </c:pt>
                <c:pt idx="76">
                  <c:v>-26.646129999999989</c:v>
                </c:pt>
                <c:pt idx="77">
                  <c:v>-26.822409999999934</c:v>
                </c:pt>
                <c:pt idx="78">
                  <c:v>-27.076429999999938</c:v>
                </c:pt>
                <c:pt idx="79">
                  <c:v>-27.423429999999918</c:v>
                </c:pt>
                <c:pt idx="80">
                  <c:v>-27.83672</c:v>
                </c:pt>
                <c:pt idx="81">
                  <c:v>-28.286809999999949</c:v>
                </c:pt>
                <c:pt idx="82">
                  <c:v>-28.613679999999999</c:v>
                </c:pt>
                <c:pt idx="83">
                  <c:v>-28.845490000000002</c:v>
                </c:pt>
                <c:pt idx="84">
                  <c:v>-29.02036</c:v>
                </c:pt>
                <c:pt idx="85">
                  <c:v>-28.954160000000005</c:v>
                </c:pt>
                <c:pt idx="86">
                  <c:v>-28.707260000000005</c:v>
                </c:pt>
                <c:pt idx="87">
                  <c:v>-28.544409999999989</c:v>
                </c:pt>
                <c:pt idx="88">
                  <c:v>-28.351920000000035</c:v>
                </c:pt>
                <c:pt idx="89">
                  <c:v>-28.276519999999934</c:v>
                </c:pt>
                <c:pt idx="90">
                  <c:v>-28.35819</c:v>
                </c:pt>
                <c:pt idx="91">
                  <c:v>-28.319030000000001</c:v>
                </c:pt>
                <c:pt idx="92">
                  <c:v>-28.52239999999993</c:v>
                </c:pt>
                <c:pt idx="93">
                  <c:v>-28.942879999999946</c:v>
                </c:pt>
                <c:pt idx="94">
                  <c:v>-29.351330000000001</c:v>
                </c:pt>
                <c:pt idx="95">
                  <c:v>-29.906569999999945</c:v>
                </c:pt>
                <c:pt idx="96">
                  <c:v>-30.525239999999922</c:v>
                </c:pt>
                <c:pt idx="97">
                  <c:v>-30.917380000000001</c:v>
                </c:pt>
                <c:pt idx="98">
                  <c:v>-30.982279999999896</c:v>
                </c:pt>
                <c:pt idx="99">
                  <c:v>-30.738299999999946</c:v>
                </c:pt>
                <c:pt idx="100">
                  <c:v>-30.331029999999988</c:v>
                </c:pt>
                <c:pt idx="101">
                  <c:v>-30.253439999999934</c:v>
                </c:pt>
                <c:pt idx="102">
                  <c:v>-30.143860000000053</c:v>
                </c:pt>
                <c:pt idx="103">
                  <c:v>-30.193390000000001</c:v>
                </c:pt>
                <c:pt idx="104">
                  <c:v>-30.338270000000001</c:v>
                </c:pt>
                <c:pt idx="105">
                  <c:v>-30.475899999999989</c:v>
                </c:pt>
                <c:pt idx="106">
                  <c:v>-30.474209999999989</c:v>
                </c:pt>
                <c:pt idx="107">
                  <c:v>-30.205789999999919</c:v>
                </c:pt>
                <c:pt idx="108">
                  <c:v>-29.699349999999946</c:v>
                </c:pt>
                <c:pt idx="109">
                  <c:v>-29.117940000000058</c:v>
                </c:pt>
                <c:pt idx="110">
                  <c:v>-28.486049999999896</c:v>
                </c:pt>
                <c:pt idx="111">
                  <c:v>-27.747820000000001</c:v>
                </c:pt>
                <c:pt idx="112">
                  <c:v>-27.084980000000005</c:v>
                </c:pt>
                <c:pt idx="113">
                  <c:v>-26.587039999999934</c:v>
                </c:pt>
                <c:pt idx="114">
                  <c:v>-26.140070000000001</c:v>
                </c:pt>
                <c:pt idx="115">
                  <c:v>-25.856660000000005</c:v>
                </c:pt>
                <c:pt idx="116">
                  <c:v>-26.646799999999946</c:v>
                </c:pt>
                <c:pt idx="117">
                  <c:v>-24.699750000000005</c:v>
                </c:pt>
                <c:pt idx="118">
                  <c:v>-24.604830000000035</c:v>
                </c:pt>
                <c:pt idx="119">
                  <c:v>-24.445060000000002</c:v>
                </c:pt>
                <c:pt idx="120">
                  <c:v>-24.417639999999945</c:v>
                </c:pt>
                <c:pt idx="121">
                  <c:v>-24.52731</c:v>
                </c:pt>
                <c:pt idx="122">
                  <c:v>-24.602879999999999</c:v>
                </c:pt>
                <c:pt idx="123">
                  <c:v>-24.635339999999989</c:v>
                </c:pt>
                <c:pt idx="124">
                  <c:v>-24.688479999999938</c:v>
                </c:pt>
                <c:pt idx="125">
                  <c:v>-24.712949999999989</c:v>
                </c:pt>
                <c:pt idx="126">
                  <c:v>-24.530280000000001</c:v>
                </c:pt>
                <c:pt idx="127">
                  <c:v>-24.396070000000005</c:v>
                </c:pt>
                <c:pt idx="128">
                  <c:v>-24.358920000000001</c:v>
                </c:pt>
                <c:pt idx="129">
                  <c:v>-24.418669999999945</c:v>
                </c:pt>
                <c:pt idx="130">
                  <c:v>-24.609380000000005</c:v>
                </c:pt>
                <c:pt idx="131">
                  <c:v>-24.902989999999949</c:v>
                </c:pt>
                <c:pt idx="132">
                  <c:v>-25.240839999999945</c:v>
                </c:pt>
                <c:pt idx="133">
                  <c:v>-25.615670000000001</c:v>
                </c:pt>
                <c:pt idx="134">
                  <c:v>-26.025719999999918</c:v>
                </c:pt>
                <c:pt idx="135">
                  <c:v>-26.481769999999923</c:v>
                </c:pt>
                <c:pt idx="136">
                  <c:v>-26.933969999999999</c:v>
                </c:pt>
                <c:pt idx="137">
                  <c:v>-27.337199999999999</c:v>
                </c:pt>
                <c:pt idx="138">
                  <c:v>-27.57104</c:v>
                </c:pt>
                <c:pt idx="139">
                  <c:v>-27.650020000000001</c:v>
                </c:pt>
                <c:pt idx="140">
                  <c:v>-27.608969999999999</c:v>
                </c:pt>
                <c:pt idx="141">
                  <c:v>-27.534649999999989</c:v>
                </c:pt>
                <c:pt idx="142">
                  <c:v>-27.51263999999993</c:v>
                </c:pt>
                <c:pt idx="143">
                  <c:v>-28.14629</c:v>
                </c:pt>
                <c:pt idx="144">
                  <c:v>-27.916689999999949</c:v>
                </c:pt>
                <c:pt idx="145">
                  <c:v>-28.049669999999946</c:v>
                </c:pt>
                <c:pt idx="146">
                  <c:v>-28.314090000000057</c:v>
                </c:pt>
                <c:pt idx="147">
                  <c:v>-28.739329999999946</c:v>
                </c:pt>
                <c:pt idx="148">
                  <c:v>-29.169460000000001</c:v>
                </c:pt>
                <c:pt idx="149">
                  <c:v>-29.727209999999989</c:v>
                </c:pt>
                <c:pt idx="150">
                  <c:v>-30.31851</c:v>
                </c:pt>
                <c:pt idx="151">
                  <c:v>-30.58475</c:v>
                </c:pt>
                <c:pt idx="152">
                  <c:v>-30.535699999999945</c:v>
                </c:pt>
                <c:pt idx="153">
                  <c:v>-29.783389999999923</c:v>
                </c:pt>
                <c:pt idx="154">
                  <c:v>-26.335999999999999</c:v>
                </c:pt>
                <c:pt idx="155">
                  <c:v>-18.631670000000035</c:v>
                </c:pt>
                <c:pt idx="156">
                  <c:v>-22.825279999999989</c:v>
                </c:pt>
                <c:pt idx="157">
                  <c:v>-26.984789999999919</c:v>
                </c:pt>
                <c:pt idx="158">
                  <c:v>-28.33372</c:v>
                </c:pt>
                <c:pt idx="159">
                  <c:v>-28.9145</c:v>
                </c:pt>
                <c:pt idx="160">
                  <c:v>-29.156189999999999</c:v>
                </c:pt>
                <c:pt idx="161">
                  <c:v>-29.396799999999946</c:v>
                </c:pt>
                <c:pt idx="162">
                  <c:v>-29.543189999999989</c:v>
                </c:pt>
                <c:pt idx="163">
                  <c:v>-29.546949999999946</c:v>
                </c:pt>
                <c:pt idx="164">
                  <c:v>-29.552109999999946</c:v>
                </c:pt>
                <c:pt idx="165">
                  <c:v>-29.384170000000001</c:v>
                </c:pt>
                <c:pt idx="166">
                  <c:v>-29.122910000000001</c:v>
                </c:pt>
                <c:pt idx="167">
                  <c:v>-28.784779999999934</c:v>
                </c:pt>
                <c:pt idx="168">
                  <c:v>-28.377320000000001</c:v>
                </c:pt>
                <c:pt idx="169">
                  <c:v>-27.92886</c:v>
                </c:pt>
                <c:pt idx="170">
                  <c:v>-27.515270000000001</c:v>
                </c:pt>
                <c:pt idx="171">
                  <c:v>-26.878719999999934</c:v>
                </c:pt>
                <c:pt idx="172">
                  <c:v>-26.39639</c:v>
                </c:pt>
                <c:pt idx="173">
                  <c:v>-26.0868</c:v>
                </c:pt>
                <c:pt idx="174">
                  <c:v>-25.680350000000001</c:v>
                </c:pt>
                <c:pt idx="175">
                  <c:v>-25.3583</c:v>
                </c:pt>
                <c:pt idx="176">
                  <c:v>-24.95392</c:v>
                </c:pt>
                <c:pt idx="177">
                  <c:v>-23.996769999999934</c:v>
                </c:pt>
                <c:pt idx="178">
                  <c:v>-23.82375</c:v>
                </c:pt>
                <c:pt idx="179">
                  <c:v>-23.432870000000001</c:v>
                </c:pt>
                <c:pt idx="180">
                  <c:v>-23.041429999999938</c:v>
                </c:pt>
                <c:pt idx="181">
                  <c:v>-22.584980000000005</c:v>
                </c:pt>
                <c:pt idx="182">
                  <c:v>-22.23123</c:v>
                </c:pt>
                <c:pt idx="183">
                  <c:v>-22.025439999999911</c:v>
                </c:pt>
                <c:pt idx="184">
                  <c:v>-21.86215</c:v>
                </c:pt>
                <c:pt idx="185">
                  <c:v>-21.631650000000057</c:v>
                </c:pt>
                <c:pt idx="186">
                  <c:v>-21.398719999999923</c:v>
                </c:pt>
                <c:pt idx="187">
                  <c:v>-21.227910000000001</c:v>
                </c:pt>
                <c:pt idx="188">
                  <c:v>-21.104099999999999</c:v>
                </c:pt>
                <c:pt idx="189">
                  <c:v>-20.86177</c:v>
                </c:pt>
                <c:pt idx="190">
                  <c:v>-20.762749999999876</c:v>
                </c:pt>
                <c:pt idx="191">
                  <c:v>-20.698329999999945</c:v>
                </c:pt>
                <c:pt idx="192">
                  <c:v>-20.635490000000001</c:v>
                </c:pt>
                <c:pt idx="193">
                  <c:v>-20.648420000000002</c:v>
                </c:pt>
                <c:pt idx="194">
                  <c:v>-20.675460000000001</c:v>
                </c:pt>
                <c:pt idx="195">
                  <c:v>-20.744519999999934</c:v>
                </c:pt>
                <c:pt idx="196">
                  <c:v>-20.90194</c:v>
                </c:pt>
                <c:pt idx="197">
                  <c:v>-21.09859999999993</c:v>
                </c:pt>
                <c:pt idx="198">
                  <c:v>-21.26460999999993</c:v>
                </c:pt>
                <c:pt idx="199">
                  <c:v>-21.493539999999896</c:v>
                </c:pt>
                <c:pt idx="200">
                  <c:v>-21.619129999999988</c:v>
                </c:pt>
                <c:pt idx="201">
                  <c:v>-21.866379999999989</c:v>
                </c:pt>
                <c:pt idx="202">
                  <c:v>-22.102160000000001</c:v>
                </c:pt>
                <c:pt idx="203">
                  <c:v>-22.346800000000005</c:v>
                </c:pt>
                <c:pt idx="204">
                  <c:v>-22.650919999999999</c:v>
                </c:pt>
                <c:pt idx="205">
                  <c:v>-22.926010000000002</c:v>
                </c:pt>
                <c:pt idx="206">
                  <c:v>-23.184010000000001</c:v>
                </c:pt>
                <c:pt idx="207">
                  <c:v>-23.509550000000001</c:v>
                </c:pt>
                <c:pt idx="208">
                  <c:v>-24.125139999999938</c:v>
                </c:pt>
                <c:pt idx="209">
                  <c:v>-23.751249999999946</c:v>
                </c:pt>
                <c:pt idx="210">
                  <c:v>-23.91657</c:v>
                </c:pt>
                <c:pt idx="211">
                  <c:v>-24.145199999999949</c:v>
                </c:pt>
                <c:pt idx="212">
                  <c:v>-24.42376999999993</c:v>
                </c:pt>
                <c:pt idx="213">
                  <c:v>-24.573499999999989</c:v>
                </c:pt>
                <c:pt idx="214">
                  <c:v>-24.638980000000053</c:v>
                </c:pt>
                <c:pt idx="215">
                  <c:v>-24.639160000000057</c:v>
                </c:pt>
                <c:pt idx="216">
                  <c:v>-24.567860000000035</c:v>
                </c:pt>
                <c:pt idx="217">
                  <c:v>-24.45898</c:v>
                </c:pt>
                <c:pt idx="218">
                  <c:v>-24.357240000000001</c:v>
                </c:pt>
                <c:pt idx="219">
                  <c:v>-24.181170000000005</c:v>
                </c:pt>
                <c:pt idx="220">
                  <c:v>-23.958839999999945</c:v>
                </c:pt>
                <c:pt idx="221">
                  <c:v>-23.710239999999946</c:v>
                </c:pt>
                <c:pt idx="222">
                  <c:v>-23.490100000000002</c:v>
                </c:pt>
                <c:pt idx="223">
                  <c:v>-23.346739999999926</c:v>
                </c:pt>
                <c:pt idx="224">
                  <c:v>-23.243069999999989</c:v>
                </c:pt>
                <c:pt idx="225">
                  <c:v>-23.1629</c:v>
                </c:pt>
                <c:pt idx="226">
                  <c:v>-23.075629999999919</c:v>
                </c:pt>
                <c:pt idx="227">
                  <c:v>-23.038599999999946</c:v>
                </c:pt>
                <c:pt idx="228">
                  <c:v>-22.904350000000001</c:v>
                </c:pt>
                <c:pt idx="229">
                  <c:v>-22.550529999999938</c:v>
                </c:pt>
                <c:pt idx="230">
                  <c:v>-21.827369999999988</c:v>
                </c:pt>
                <c:pt idx="231">
                  <c:v>-20.8553</c:v>
                </c:pt>
                <c:pt idx="232">
                  <c:v>-22.6021</c:v>
                </c:pt>
                <c:pt idx="233">
                  <c:v>-22.351179999999999</c:v>
                </c:pt>
                <c:pt idx="234">
                  <c:v>-22.123860000000057</c:v>
                </c:pt>
                <c:pt idx="235">
                  <c:v>-21.873149999999946</c:v>
                </c:pt>
                <c:pt idx="236">
                  <c:v>-21.672270000000001</c:v>
                </c:pt>
                <c:pt idx="237">
                  <c:v>-21.478339999999896</c:v>
                </c:pt>
                <c:pt idx="238">
                  <c:v>-21.289180000000002</c:v>
                </c:pt>
                <c:pt idx="239">
                  <c:v>-21.18225</c:v>
                </c:pt>
                <c:pt idx="240">
                  <c:v>-21.043209999999938</c:v>
                </c:pt>
                <c:pt idx="241">
                  <c:v>-20.674620000000001</c:v>
                </c:pt>
                <c:pt idx="242">
                  <c:v>-20.388639999999896</c:v>
                </c:pt>
                <c:pt idx="243">
                  <c:v>-20.599789999999945</c:v>
                </c:pt>
                <c:pt idx="244">
                  <c:v>-20.432369999999946</c:v>
                </c:pt>
                <c:pt idx="245">
                  <c:v>-20.210609999999949</c:v>
                </c:pt>
                <c:pt idx="246">
                  <c:v>-20.03</c:v>
                </c:pt>
                <c:pt idx="247">
                  <c:v>-19.881629999999934</c:v>
                </c:pt>
                <c:pt idx="248">
                  <c:v>-19.72325</c:v>
                </c:pt>
                <c:pt idx="249">
                  <c:v>-19.533580000000001</c:v>
                </c:pt>
                <c:pt idx="250">
                  <c:v>-19.299959999999999</c:v>
                </c:pt>
                <c:pt idx="251">
                  <c:v>-19.066050000000001</c:v>
                </c:pt>
                <c:pt idx="252">
                  <c:v>-18.818429999999989</c:v>
                </c:pt>
                <c:pt idx="253">
                  <c:v>-18.307350000000035</c:v>
                </c:pt>
                <c:pt idx="254">
                  <c:v>-16.71472</c:v>
                </c:pt>
                <c:pt idx="255">
                  <c:v>-19.859050000000035</c:v>
                </c:pt>
                <c:pt idx="256">
                  <c:v>-19.540409999999934</c:v>
                </c:pt>
                <c:pt idx="257">
                  <c:v>-19.359069999999999</c:v>
                </c:pt>
                <c:pt idx="258">
                  <c:v>-19.272769999999934</c:v>
                </c:pt>
                <c:pt idx="259">
                  <c:v>-19.216930000000001</c:v>
                </c:pt>
                <c:pt idx="260">
                  <c:v>-19.16451</c:v>
                </c:pt>
                <c:pt idx="261">
                  <c:v>-19.114190000000058</c:v>
                </c:pt>
                <c:pt idx="262">
                  <c:v>-19.109439999999989</c:v>
                </c:pt>
                <c:pt idx="263">
                  <c:v>-19.113000000000035</c:v>
                </c:pt>
                <c:pt idx="264">
                  <c:v>-19.12875</c:v>
                </c:pt>
                <c:pt idx="265">
                  <c:v>-19.182960000000001</c:v>
                </c:pt>
                <c:pt idx="266">
                  <c:v>-19.2892399999999</c:v>
                </c:pt>
                <c:pt idx="267">
                  <c:v>-19.438179999999949</c:v>
                </c:pt>
                <c:pt idx="268">
                  <c:v>-19.618459999999999</c:v>
                </c:pt>
                <c:pt idx="269">
                  <c:v>-19.738060000000001</c:v>
                </c:pt>
                <c:pt idx="270">
                  <c:v>-19.925129999999896</c:v>
                </c:pt>
                <c:pt idx="271">
                  <c:v>-20.0974</c:v>
                </c:pt>
                <c:pt idx="272">
                  <c:v>-20.234529999999989</c:v>
                </c:pt>
                <c:pt idx="273">
                  <c:v>-20.426019999999934</c:v>
                </c:pt>
                <c:pt idx="274">
                  <c:v>-20.625219999999945</c:v>
                </c:pt>
                <c:pt idx="275">
                  <c:v>-20.807970000000061</c:v>
                </c:pt>
                <c:pt idx="276">
                  <c:v>-21.024930000000001</c:v>
                </c:pt>
                <c:pt idx="277">
                  <c:v>-21.237760000000005</c:v>
                </c:pt>
                <c:pt idx="278">
                  <c:v>-21.423479999999934</c:v>
                </c:pt>
                <c:pt idx="279">
                  <c:v>-21.621040000000001</c:v>
                </c:pt>
                <c:pt idx="280">
                  <c:v>-21.781369999999946</c:v>
                </c:pt>
                <c:pt idx="281">
                  <c:v>-21.922979999999946</c:v>
                </c:pt>
                <c:pt idx="282">
                  <c:v>-22.035850000000035</c:v>
                </c:pt>
                <c:pt idx="283">
                  <c:v>-22.153220000000001</c:v>
                </c:pt>
                <c:pt idx="284">
                  <c:v>-22.269380000000002</c:v>
                </c:pt>
                <c:pt idx="285">
                  <c:v>-22.36083</c:v>
                </c:pt>
                <c:pt idx="286">
                  <c:v>-22.447299999999938</c:v>
                </c:pt>
                <c:pt idx="287">
                  <c:v>-22.491510000000002</c:v>
                </c:pt>
                <c:pt idx="288">
                  <c:v>-22.53614</c:v>
                </c:pt>
                <c:pt idx="289">
                  <c:v>-22.521830000000001</c:v>
                </c:pt>
                <c:pt idx="290">
                  <c:v>-22.420079999999945</c:v>
                </c:pt>
                <c:pt idx="291">
                  <c:v>-22.30592</c:v>
                </c:pt>
                <c:pt idx="292">
                  <c:v>-22.313659999999999</c:v>
                </c:pt>
                <c:pt idx="293">
                  <c:v>-22.851949999999999</c:v>
                </c:pt>
                <c:pt idx="294">
                  <c:v>-22.456659999999989</c:v>
                </c:pt>
                <c:pt idx="295">
                  <c:v>-21.926449999999896</c:v>
                </c:pt>
                <c:pt idx="296">
                  <c:v>-21.74166</c:v>
                </c:pt>
                <c:pt idx="297">
                  <c:v>-21.580909999999989</c:v>
                </c:pt>
                <c:pt idx="298">
                  <c:v>-21.451619999999938</c:v>
                </c:pt>
                <c:pt idx="299">
                  <c:v>-21.300360000000001</c:v>
                </c:pt>
                <c:pt idx="300">
                  <c:v>-21.19257</c:v>
                </c:pt>
                <c:pt idx="301">
                  <c:v>-21.017579999999999</c:v>
                </c:pt>
                <c:pt idx="302">
                  <c:v>-21.012709999999938</c:v>
                </c:pt>
                <c:pt idx="303">
                  <c:v>-20.940599999999918</c:v>
                </c:pt>
                <c:pt idx="304">
                  <c:v>-20.820530000000002</c:v>
                </c:pt>
                <c:pt idx="305">
                  <c:v>-20.683339999999934</c:v>
                </c:pt>
                <c:pt idx="306">
                  <c:v>-20.58999</c:v>
                </c:pt>
                <c:pt idx="307">
                  <c:v>-20.518860000000053</c:v>
                </c:pt>
                <c:pt idx="308">
                  <c:v>-20.4454899999999</c:v>
                </c:pt>
                <c:pt idx="309">
                  <c:v>-20.348469999999946</c:v>
                </c:pt>
                <c:pt idx="310">
                  <c:v>-20.241589999999945</c:v>
                </c:pt>
                <c:pt idx="311">
                  <c:v>-20.083419999999919</c:v>
                </c:pt>
                <c:pt idx="312">
                  <c:v>-19.92089</c:v>
                </c:pt>
                <c:pt idx="313">
                  <c:v>-19.80105000000005</c:v>
                </c:pt>
                <c:pt idx="314">
                  <c:v>-19.7105</c:v>
                </c:pt>
                <c:pt idx="315">
                  <c:v>-19.657360000000057</c:v>
                </c:pt>
                <c:pt idx="316">
                  <c:v>-19.617130000000031</c:v>
                </c:pt>
                <c:pt idx="317">
                  <c:v>-19.585929999999934</c:v>
                </c:pt>
                <c:pt idx="318">
                  <c:v>-19.525919999999989</c:v>
                </c:pt>
                <c:pt idx="319">
                  <c:v>-19.467629999999918</c:v>
                </c:pt>
                <c:pt idx="320">
                  <c:v>-19.462679999999896</c:v>
                </c:pt>
                <c:pt idx="321">
                  <c:v>-19.439589999999946</c:v>
                </c:pt>
                <c:pt idx="322">
                  <c:v>-19.44206999999993</c:v>
                </c:pt>
                <c:pt idx="323">
                  <c:v>-19.469360000000002</c:v>
                </c:pt>
                <c:pt idx="324">
                  <c:v>-19.446950000000001</c:v>
                </c:pt>
                <c:pt idx="325">
                  <c:v>-19.3597</c:v>
                </c:pt>
                <c:pt idx="326">
                  <c:v>-19.328749999999896</c:v>
                </c:pt>
                <c:pt idx="327">
                  <c:v>-19.358920000000001</c:v>
                </c:pt>
                <c:pt idx="328">
                  <c:v>-19.39461</c:v>
                </c:pt>
                <c:pt idx="329">
                  <c:v>-19.491479999999989</c:v>
                </c:pt>
                <c:pt idx="330">
                  <c:v>-19.581229999999934</c:v>
                </c:pt>
                <c:pt idx="331">
                  <c:v>-19.711510000000001</c:v>
                </c:pt>
                <c:pt idx="332">
                  <c:v>-19.856780000000001</c:v>
                </c:pt>
                <c:pt idx="333">
                  <c:v>-19.950890000000001</c:v>
                </c:pt>
                <c:pt idx="334">
                  <c:v>-20.006789999999945</c:v>
                </c:pt>
                <c:pt idx="335">
                  <c:v>-20.113820000000057</c:v>
                </c:pt>
                <c:pt idx="336">
                  <c:v>-20.288969999999949</c:v>
                </c:pt>
                <c:pt idx="337">
                  <c:v>-20.470459999999989</c:v>
                </c:pt>
                <c:pt idx="338">
                  <c:v>-20.630870000000069</c:v>
                </c:pt>
                <c:pt idx="339">
                  <c:v>-20.742489999999918</c:v>
                </c:pt>
                <c:pt idx="340">
                  <c:v>-20.88917</c:v>
                </c:pt>
                <c:pt idx="341">
                  <c:v>-21.066759999999945</c:v>
                </c:pt>
                <c:pt idx="342">
                  <c:v>-21.23246</c:v>
                </c:pt>
                <c:pt idx="343">
                  <c:v>-21.432529999999918</c:v>
                </c:pt>
                <c:pt idx="344">
                  <c:v>-21.68291</c:v>
                </c:pt>
                <c:pt idx="345">
                  <c:v>-21.935970000000001</c:v>
                </c:pt>
                <c:pt idx="346">
                  <c:v>-22.187059999999999</c:v>
                </c:pt>
                <c:pt idx="347">
                  <c:v>-22.424130000000002</c:v>
                </c:pt>
                <c:pt idx="348">
                  <c:v>-22.64373999999993</c:v>
                </c:pt>
                <c:pt idx="349">
                  <c:v>-22.87932</c:v>
                </c:pt>
                <c:pt idx="350">
                  <c:v>-23.145959999999999</c:v>
                </c:pt>
                <c:pt idx="351">
                  <c:v>-23.363800000000001</c:v>
                </c:pt>
                <c:pt idx="352">
                  <c:v>-23.762329999999896</c:v>
                </c:pt>
                <c:pt idx="353">
                  <c:v>-24.795919999999946</c:v>
                </c:pt>
                <c:pt idx="354">
                  <c:v>-23.824870000000058</c:v>
                </c:pt>
                <c:pt idx="355">
                  <c:v>-23.813469999999999</c:v>
                </c:pt>
                <c:pt idx="356">
                  <c:v>-23.835360000000001</c:v>
                </c:pt>
                <c:pt idx="357">
                  <c:v>-23.948069999999934</c:v>
                </c:pt>
                <c:pt idx="358">
                  <c:v>-24.03622</c:v>
                </c:pt>
                <c:pt idx="359">
                  <c:v>-24.063459999999989</c:v>
                </c:pt>
                <c:pt idx="360">
                  <c:v>-24.057079999999999</c:v>
                </c:pt>
                <c:pt idx="361">
                  <c:v>-23.997679999999946</c:v>
                </c:pt>
                <c:pt idx="362">
                  <c:v>-23.900039999999922</c:v>
                </c:pt>
                <c:pt idx="363">
                  <c:v>-23.826969999999999</c:v>
                </c:pt>
                <c:pt idx="364">
                  <c:v>-23.684069999999988</c:v>
                </c:pt>
                <c:pt idx="365">
                  <c:v>-23.545519999999918</c:v>
                </c:pt>
                <c:pt idx="366">
                  <c:v>-23.51979</c:v>
                </c:pt>
                <c:pt idx="367">
                  <c:v>-27.17961</c:v>
                </c:pt>
                <c:pt idx="368">
                  <c:v>-23.638150000000035</c:v>
                </c:pt>
                <c:pt idx="369">
                  <c:v>-23.095779999999934</c:v>
                </c:pt>
                <c:pt idx="370">
                  <c:v>-22.815629999999945</c:v>
                </c:pt>
                <c:pt idx="371">
                  <c:v>-22.658539999999945</c:v>
                </c:pt>
                <c:pt idx="372">
                  <c:v>-22.5242</c:v>
                </c:pt>
                <c:pt idx="373">
                  <c:v>-22.39067</c:v>
                </c:pt>
                <c:pt idx="374">
                  <c:v>-22.242489999999918</c:v>
                </c:pt>
                <c:pt idx="375">
                  <c:v>-22.068099999999934</c:v>
                </c:pt>
                <c:pt idx="376">
                  <c:v>-21.966759999999923</c:v>
                </c:pt>
                <c:pt idx="377">
                  <c:v>-21.886409999999934</c:v>
                </c:pt>
                <c:pt idx="378">
                  <c:v>-21.956189999999989</c:v>
                </c:pt>
                <c:pt idx="379">
                  <c:v>-21.857209999999988</c:v>
                </c:pt>
                <c:pt idx="380">
                  <c:v>-21.27947</c:v>
                </c:pt>
                <c:pt idx="381">
                  <c:v>-21.209219999999938</c:v>
                </c:pt>
                <c:pt idx="382">
                  <c:v>-21.110610000000001</c:v>
                </c:pt>
                <c:pt idx="383">
                  <c:v>-20.992649999999884</c:v>
                </c:pt>
                <c:pt idx="384">
                  <c:v>-20.908650000000002</c:v>
                </c:pt>
                <c:pt idx="385">
                  <c:v>-20.822839999999989</c:v>
                </c:pt>
                <c:pt idx="386">
                  <c:v>-20.708860000000001</c:v>
                </c:pt>
                <c:pt idx="387">
                  <c:v>-20.611590000000035</c:v>
                </c:pt>
                <c:pt idx="388">
                  <c:v>-20.486759999999919</c:v>
                </c:pt>
                <c:pt idx="389">
                  <c:v>-20.375739999999922</c:v>
                </c:pt>
                <c:pt idx="390">
                  <c:v>-20.307929999999999</c:v>
                </c:pt>
                <c:pt idx="391">
                  <c:v>-20.25469</c:v>
                </c:pt>
                <c:pt idx="392">
                  <c:v>-20.218219999999945</c:v>
                </c:pt>
                <c:pt idx="393">
                  <c:v>-20.20229999999993</c:v>
                </c:pt>
                <c:pt idx="394">
                  <c:v>-20.125810000000001</c:v>
                </c:pt>
                <c:pt idx="395">
                  <c:v>-20.058399999999946</c:v>
                </c:pt>
                <c:pt idx="396">
                  <c:v>-20.00212999999993</c:v>
                </c:pt>
                <c:pt idx="397">
                  <c:v>-20.019900000000035</c:v>
                </c:pt>
                <c:pt idx="398">
                  <c:v>-20.0442</c:v>
                </c:pt>
                <c:pt idx="399">
                  <c:v>-20.083729999999896</c:v>
                </c:pt>
                <c:pt idx="400">
                  <c:v>-20.082789999999896</c:v>
                </c:pt>
              </c:numCache>
            </c:numRef>
          </c:yVal>
          <c:smooth val="1"/>
        </c:ser>
        <c:ser>
          <c:idx val="1"/>
          <c:order val="1"/>
          <c:tx>
            <c:v>S11</c:v>
          </c:tx>
          <c:marker>
            <c:symbol val="none"/>
          </c:marker>
          <c:xVal>
            <c:numRef>
              <c:f>Sheet1!$B$3:$B$403</c:f>
              <c:numCache>
                <c:formatCode>General</c:formatCode>
                <c:ptCount val="401"/>
                <c:pt idx="0">
                  <c:v>8</c:v>
                </c:pt>
                <c:pt idx="1">
                  <c:v>8.01</c:v>
                </c:pt>
                <c:pt idx="2">
                  <c:v>8.02</c:v>
                </c:pt>
                <c:pt idx="3">
                  <c:v>8.0300000000000011</c:v>
                </c:pt>
                <c:pt idx="4">
                  <c:v>8.0400000000000009</c:v>
                </c:pt>
                <c:pt idx="5">
                  <c:v>8.0500000000000007</c:v>
                </c:pt>
                <c:pt idx="6">
                  <c:v>8.06</c:v>
                </c:pt>
                <c:pt idx="7">
                  <c:v>8.07</c:v>
                </c:pt>
                <c:pt idx="8">
                  <c:v>8.08</c:v>
                </c:pt>
                <c:pt idx="9">
                  <c:v>8.09</c:v>
                </c:pt>
                <c:pt idx="10">
                  <c:v>8.1</c:v>
                </c:pt>
                <c:pt idx="11">
                  <c:v>8.11</c:v>
                </c:pt>
                <c:pt idx="12">
                  <c:v>8.120000000000001</c:v>
                </c:pt>
                <c:pt idx="13">
                  <c:v>8.1300000000000008</c:v>
                </c:pt>
                <c:pt idx="14">
                  <c:v>8.14</c:v>
                </c:pt>
                <c:pt idx="15">
                  <c:v>8.15</c:v>
                </c:pt>
                <c:pt idx="16">
                  <c:v>8.16</c:v>
                </c:pt>
                <c:pt idx="17">
                  <c:v>8.17</c:v>
                </c:pt>
                <c:pt idx="18">
                  <c:v>8.18</c:v>
                </c:pt>
                <c:pt idx="19">
                  <c:v>8.19</c:v>
                </c:pt>
                <c:pt idx="20">
                  <c:v>8.2000000000000011</c:v>
                </c:pt>
                <c:pt idx="21">
                  <c:v>8.2100000000000009</c:v>
                </c:pt>
                <c:pt idx="22">
                  <c:v>8.2200000000000024</c:v>
                </c:pt>
                <c:pt idx="23">
                  <c:v>8.23</c:v>
                </c:pt>
                <c:pt idx="24">
                  <c:v>8.24</c:v>
                </c:pt>
                <c:pt idx="25">
                  <c:v>8.25</c:v>
                </c:pt>
                <c:pt idx="26">
                  <c:v>8.26</c:v>
                </c:pt>
                <c:pt idx="27">
                  <c:v>8.27</c:v>
                </c:pt>
                <c:pt idx="28">
                  <c:v>8.2800000000000011</c:v>
                </c:pt>
                <c:pt idx="29">
                  <c:v>8.2900000000000009</c:v>
                </c:pt>
                <c:pt idx="30">
                  <c:v>8.3000000000000007</c:v>
                </c:pt>
                <c:pt idx="31">
                  <c:v>8.31</c:v>
                </c:pt>
                <c:pt idx="32">
                  <c:v>8.32</c:v>
                </c:pt>
                <c:pt idx="33">
                  <c:v>8.33</c:v>
                </c:pt>
                <c:pt idx="34">
                  <c:v>8.34</c:v>
                </c:pt>
                <c:pt idx="35">
                  <c:v>8.3500000000000068</c:v>
                </c:pt>
                <c:pt idx="36">
                  <c:v>8.3600000000000048</c:v>
                </c:pt>
                <c:pt idx="37">
                  <c:v>8.3700000000000028</c:v>
                </c:pt>
                <c:pt idx="38">
                  <c:v>8.3800000000000008</c:v>
                </c:pt>
                <c:pt idx="39">
                  <c:v>8.39</c:v>
                </c:pt>
                <c:pt idx="40">
                  <c:v>8.4</c:v>
                </c:pt>
                <c:pt idx="41">
                  <c:v>8.41</c:v>
                </c:pt>
                <c:pt idx="42">
                  <c:v>8.42</c:v>
                </c:pt>
                <c:pt idx="43">
                  <c:v>8.43</c:v>
                </c:pt>
                <c:pt idx="44">
                  <c:v>8.44</c:v>
                </c:pt>
                <c:pt idx="45">
                  <c:v>8.4500000000000028</c:v>
                </c:pt>
                <c:pt idx="46">
                  <c:v>8.4600000000000026</c:v>
                </c:pt>
                <c:pt idx="47">
                  <c:v>8.4700000000000006</c:v>
                </c:pt>
                <c:pt idx="48">
                  <c:v>8.48</c:v>
                </c:pt>
                <c:pt idx="49">
                  <c:v>8.49</c:v>
                </c:pt>
                <c:pt idx="50">
                  <c:v>8.5</c:v>
                </c:pt>
                <c:pt idx="51">
                  <c:v>8.51</c:v>
                </c:pt>
                <c:pt idx="52">
                  <c:v>8.52</c:v>
                </c:pt>
                <c:pt idx="53">
                  <c:v>8.5300000000000011</c:v>
                </c:pt>
                <c:pt idx="54">
                  <c:v>8.5400000000000009</c:v>
                </c:pt>
                <c:pt idx="55">
                  <c:v>8.5500000000000007</c:v>
                </c:pt>
                <c:pt idx="56">
                  <c:v>8.56</c:v>
                </c:pt>
                <c:pt idx="57">
                  <c:v>8.57</c:v>
                </c:pt>
                <c:pt idx="58">
                  <c:v>8.58</c:v>
                </c:pt>
                <c:pt idx="59">
                  <c:v>8.59</c:v>
                </c:pt>
                <c:pt idx="60">
                  <c:v>8.6</c:v>
                </c:pt>
                <c:pt idx="61">
                  <c:v>8.61</c:v>
                </c:pt>
                <c:pt idx="62">
                  <c:v>8.620000000000001</c:v>
                </c:pt>
                <c:pt idx="63">
                  <c:v>8.6300000000000008</c:v>
                </c:pt>
                <c:pt idx="64">
                  <c:v>8.64</c:v>
                </c:pt>
                <c:pt idx="65">
                  <c:v>8.65</c:v>
                </c:pt>
                <c:pt idx="66">
                  <c:v>8.66</c:v>
                </c:pt>
                <c:pt idx="67">
                  <c:v>8.67</c:v>
                </c:pt>
                <c:pt idx="68">
                  <c:v>8.68</c:v>
                </c:pt>
                <c:pt idx="69">
                  <c:v>8.69</c:v>
                </c:pt>
                <c:pt idx="70">
                  <c:v>8.7000000000000011</c:v>
                </c:pt>
                <c:pt idx="71">
                  <c:v>8.7100000000000009</c:v>
                </c:pt>
                <c:pt idx="72">
                  <c:v>8.7200000000000024</c:v>
                </c:pt>
                <c:pt idx="73">
                  <c:v>8.73</c:v>
                </c:pt>
                <c:pt idx="74">
                  <c:v>8.74</c:v>
                </c:pt>
                <c:pt idx="75">
                  <c:v>8.75</c:v>
                </c:pt>
                <c:pt idx="76">
                  <c:v>8.76</c:v>
                </c:pt>
                <c:pt idx="77">
                  <c:v>8.77</c:v>
                </c:pt>
                <c:pt idx="78">
                  <c:v>8.7800000000000011</c:v>
                </c:pt>
                <c:pt idx="79">
                  <c:v>8.7900000000000009</c:v>
                </c:pt>
                <c:pt idx="80">
                  <c:v>8.8000000000000007</c:v>
                </c:pt>
                <c:pt idx="81">
                  <c:v>8.81</c:v>
                </c:pt>
                <c:pt idx="82">
                  <c:v>8.82</c:v>
                </c:pt>
                <c:pt idx="83">
                  <c:v>8.83</c:v>
                </c:pt>
                <c:pt idx="84">
                  <c:v>8.84</c:v>
                </c:pt>
                <c:pt idx="85">
                  <c:v>8.8500000000000068</c:v>
                </c:pt>
                <c:pt idx="86">
                  <c:v>8.8600000000000048</c:v>
                </c:pt>
                <c:pt idx="87">
                  <c:v>8.8700000000000028</c:v>
                </c:pt>
                <c:pt idx="88">
                  <c:v>8.8800000000000008</c:v>
                </c:pt>
                <c:pt idx="89">
                  <c:v>8.89</c:v>
                </c:pt>
                <c:pt idx="90">
                  <c:v>8.9</c:v>
                </c:pt>
                <c:pt idx="91">
                  <c:v>8.91</c:v>
                </c:pt>
                <c:pt idx="92">
                  <c:v>8.92</c:v>
                </c:pt>
                <c:pt idx="93">
                  <c:v>8.93</c:v>
                </c:pt>
                <c:pt idx="94">
                  <c:v>8.94</c:v>
                </c:pt>
                <c:pt idx="95">
                  <c:v>8.9500000000000028</c:v>
                </c:pt>
                <c:pt idx="96">
                  <c:v>8.9600000000000026</c:v>
                </c:pt>
                <c:pt idx="97">
                  <c:v>8.9700000000000006</c:v>
                </c:pt>
                <c:pt idx="98">
                  <c:v>8.98</c:v>
                </c:pt>
                <c:pt idx="99">
                  <c:v>8.99</c:v>
                </c:pt>
                <c:pt idx="100">
                  <c:v>9</c:v>
                </c:pt>
                <c:pt idx="101">
                  <c:v>9.01</c:v>
                </c:pt>
                <c:pt idx="102">
                  <c:v>9.02</c:v>
                </c:pt>
                <c:pt idx="103">
                  <c:v>9.0300000000000011</c:v>
                </c:pt>
                <c:pt idx="104">
                  <c:v>9.0400000000000009</c:v>
                </c:pt>
                <c:pt idx="105">
                  <c:v>9.0500000000000007</c:v>
                </c:pt>
                <c:pt idx="106">
                  <c:v>9.06</c:v>
                </c:pt>
                <c:pt idx="107">
                  <c:v>9.07</c:v>
                </c:pt>
                <c:pt idx="108">
                  <c:v>9.08</c:v>
                </c:pt>
                <c:pt idx="109">
                  <c:v>9.09</c:v>
                </c:pt>
                <c:pt idx="110">
                  <c:v>9.1</c:v>
                </c:pt>
                <c:pt idx="111">
                  <c:v>9.11</c:v>
                </c:pt>
                <c:pt idx="112">
                  <c:v>9.120000000000001</c:v>
                </c:pt>
                <c:pt idx="113">
                  <c:v>9.1300000000000008</c:v>
                </c:pt>
                <c:pt idx="114">
                  <c:v>9.14</c:v>
                </c:pt>
                <c:pt idx="115">
                  <c:v>9.15</c:v>
                </c:pt>
                <c:pt idx="116">
                  <c:v>9.16</c:v>
                </c:pt>
                <c:pt idx="117">
                  <c:v>9.17</c:v>
                </c:pt>
                <c:pt idx="118">
                  <c:v>9.18</c:v>
                </c:pt>
                <c:pt idx="119">
                  <c:v>9.19</c:v>
                </c:pt>
                <c:pt idx="120">
                  <c:v>9.2000000000000011</c:v>
                </c:pt>
                <c:pt idx="121">
                  <c:v>9.2100000000000009</c:v>
                </c:pt>
                <c:pt idx="122">
                  <c:v>9.2200000000000024</c:v>
                </c:pt>
                <c:pt idx="123">
                  <c:v>9.23</c:v>
                </c:pt>
                <c:pt idx="124">
                  <c:v>9.24</c:v>
                </c:pt>
                <c:pt idx="125">
                  <c:v>9.25</c:v>
                </c:pt>
                <c:pt idx="126">
                  <c:v>9.26</c:v>
                </c:pt>
                <c:pt idx="127">
                  <c:v>9.27</c:v>
                </c:pt>
                <c:pt idx="128">
                  <c:v>9.2800000000000011</c:v>
                </c:pt>
                <c:pt idx="129">
                  <c:v>9.2900000000000009</c:v>
                </c:pt>
                <c:pt idx="130">
                  <c:v>9.3000000000000007</c:v>
                </c:pt>
                <c:pt idx="131">
                  <c:v>9.31</c:v>
                </c:pt>
                <c:pt idx="132">
                  <c:v>9.32</c:v>
                </c:pt>
                <c:pt idx="133">
                  <c:v>9.33</c:v>
                </c:pt>
                <c:pt idx="134">
                  <c:v>9.34</c:v>
                </c:pt>
                <c:pt idx="135">
                  <c:v>9.3500000000000068</c:v>
                </c:pt>
                <c:pt idx="136">
                  <c:v>9.3600000000000048</c:v>
                </c:pt>
                <c:pt idx="137">
                  <c:v>9.3700000000000028</c:v>
                </c:pt>
                <c:pt idx="138">
                  <c:v>9.3800000000000008</c:v>
                </c:pt>
                <c:pt idx="139">
                  <c:v>9.39</c:v>
                </c:pt>
                <c:pt idx="140">
                  <c:v>9.4</c:v>
                </c:pt>
                <c:pt idx="141">
                  <c:v>9.41</c:v>
                </c:pt>
                <c:pt idx="142">
                  <c:v>9.42</c:v>
                </c:pt>
                <c:pt idx="143">
                  <c:v>9.43</c:v>
                </c:pt>
                <c:pt idx="144">
                  <c:v>9.44</c:v>
                </c:pt>
                <c:pt idx="145">
                  <c:v>9.4500000000000028</c:v>
                </c:pt>
                <c:pt idx="146">
                  <c:v>9.4600000000000026</c:v>
                </c:pt>
                <c:pt idx="147">
                  <c:v>9.4700000000000006</c:v>
                </c:pt>
                <c:pt idx="148">
                  <c:v>9.48</c:v>
                </c:pt>
                <c:pt idx="149">
                  <c:v>9.49</c:v>
                </c:pt>
                <c:pt idx="150">
                  <c:v>9.5</c:v>
                </c:pt>
                <c:pt idx="151">
                  <c:v>9.51</c:v>
                </c:pt>
                <c:pt idx="152">
                  <c:v>9.52</c:v>
                </c:pt>
                <c:pt idx="153">
                  <c:v>9.5300000000000011</c:v>
                </c:pt>
                <c:pt idx="154">
                  <c:v>9.5400000000000009</c:v>
                </c:pt>
                <c:pt idx="155">
                  <c:v>9.5500000000000007</c:v>
                </c:pt>
                <c:pt idx="156">
                  <c:v>9.56</c:v>
                </c:pt>
                <c:pt idx="157">
                  <c:v>9.57</c:v>
                </c:pt>
                <c:pt idx="158">
                  <c:v>9.58</c:v>
                </c:pt>
                <c:pt idx="159">
                  <c:v>9.59</c:v>
                </c:pt>
                <c:pt idx="160">
                  <c:v>9.6</c:v>
                </c:pt>
                <c:pt idx="161">
                  <c:v>9.61</c:v>
                </c:pt>
                <c:pt idx="162">
                  <c:v>9.620000000000001</c:v>
                </c:pt>
                <c:pt idx="163">
                  <c:v>9.6300000000000008</c:v>
                </c:pt>
                <c:pt idx="164">
                  <c:v>9.64</c:v>
                </c:pt>
                <c:pt idx="165">
                  <c:v>9.65</c:v>
                </c:pt>
                <c:pt idx="166">
                  <c:v>9.66</c:v>
                </c:pt>
                <c:pt idx="167">
                  <c:v>9.67</c:v>
                </c:pt>
                <c:pt idx="168">
                  <c:v>9.68</c:v>
                </c:pt>
                <c:pt idx="169">
                  <c:v>9.69</c:v>
                </c:pt>
                <c:pt idx="170">
                  <c:v>9.7000000000000011</c:v>
                </c:pt>
                <c:pt idx="171">
                  <c:v>9.7100000000000009</c:v>
                </c:pt>
                <c:pt idx="172">
                  <c:v>9.7200000000000024</c:v>
                </c:pt>
                <c:pt idx="173">
                  <c:v>9.73</c:v>
                </c:pt>
                <c:pt idx="174">
                  <c:v>9.74</c:v>
                </c:pt>
                <c:pt idx="175">
                  <c:v>9.75</c:v>
                </c:pt>
                <c:pt idx="176">
                  <c:v>9.76</c:v>
                </c:pt>
                <c:pt idx="177">
                  <c:v>9.77</c:v>
                </c:pt>
                <c:pt idx="178">
                  <c:v>9.7800000000000011</c:v>
                </c:pt>
                <c:pt idx="179">
                  <c:v>9.7900000000000009</c:v>
                </c:pt>
                <c:pt idx="180">
                  <c:v>9.8000000000000007</c:v>
                </c:pt>
                <c:pt idx="181">
                  <c:v>9.81</c:v>
                </c:pt>
                <c:pt idx="182">
                  <c:v>9.82</c:v>
                </c:pt>
                <c:pt idx="183">
                  <c:v>9.83</c:v>
                </c:pt>
                <c:pt idx="184">
                  <c:v>9.84</c:v>
                </c:pt>
                <c:pt idx="185">
                  <c:v>9.8500000000000068</c:v>
                </c:pt>
                <c:pt idx="186">
                  <c:v>9.8600000000000048</c:v>
                </c:pt>
                <c:pt idx="187">
                  <c:v>9.8700000000000028</c:v>
                </c:pt>
                <c:pt idx="188">
                  <c:v>9.8800000000000008</c:v>
                </c:pt>
                <c:pt idx="189">
                  <c:v>9.89</c:v>
                </c:pt>
                <c:pt idx="190">
                  <c:v>9.9</c:v>
                </c:pt>
                <c:pt idx="191">
                  <c:v>9.91</c:v>
                </c:pt>
                <c:pt idx="192">
                  <c:v>9.92</c:v>
                </c:pt>
                <c:pt idx="193">
                  <c:v>9.93</c:v>
                </c:pt>
                <c:pt idx="194">
                  <c:v>9.94</c:v>
                </c:pt>
                <c:pt idx="195">
                  <c:v>9.9500000000000028</c:v>
                </c:pt>
                <c:pt idx="196">
                  <c:v>9.9600000000000026</c:v>
                </c:pt>
                <c:pt idx="197">
                  <c:v>9.9700000000000006</c:v>
                </c:pt>
                <c:pt idx="198">
                  <c:v>9.98</c:v>
                </c:pt>
                <c:pt idx="199">
                  <c:v>9.99</c:v>
                </c:pt>
                <c:pt idx="200">
                  <c:v>10</c:v>
                </c:pt>
                <c:pt idx="201">
                  <c:v>10.01</c:v>
                </c:pt>
                <c:pt idx="202">
                  <c:v>10.02</c:v>
                </c:pt>
                <c:pt idx="203">
                  <c:v>10.030000000000001</c:v>
                </c:pt>
                <c:pt idx="204">
                  <c:v>10.040000000000001</c:v>
                </c:pt>
                <c:pt idx="205">
                  <c:v>10.050000000000002</c:v>
                </c:pt>
                <c:pt idx="206">
                  <c:v>10.06</c:v>
                </c:pt>
                <c:pt idx="207">
                  <c:v>10.07</c:v>
                </c:pt>
                <c:pt idx="208">
                  <c:v>10.08</c:v>
                </c:pt>
                <c:pt idx="209">
                  <c:v>10.09</c:v>
                </c:pt>
                <c:pt idx="210">
                  <c:v>10.1</c:v>
                </c:pt>
                <c:pt idx="211">
                  <c:v>10.11</c:v>
                </c:pt>
                <c:pt idx="212">
                  <c:v>10.120000000000001</c:v>
                </c:pt>
                <c:pt idx="213">
                  <c:v>10.130000000000001</c:v>
                </c:pt>
                <c:pt idx="214">
                  <c:v>10.14</c:v>
                </c:pt>
                <c:pt idx="215">
                  <c:v>10.15</c:v>
                </c:pt>
                <c:pt idx="216">
                  <c:v>10.16</c:v>
                </c:pt>
                <c:pt idx="217">
                  <c:v>10.17</c:v>
                </c:pt>
                <c:pt idx="218">
                  <c:v>10.18</c:v>
                </c:pt>
                <c:pt idx="219">
                  <c:v>10.19</c:v>
                </c:pt>
                <c:pt idx="220">
                  <c:v>10.200000000000001</c:v>
                </c:pt>
                <c:pt idx="221">
                  <c:v>10.210000000000001</c:v>
                </c:pt>
                <c:pt idx="222">
                  <c:v>10.220000000000001</c:v>
                </c:pt>
                <c:pt idx="223">
                  <c:v>10.23</c:v>
                </c:pt>
                <c:pt idx="224">
                  <c:v>10.24</c:v>
                </c:pt>
                <c:pt idx="225">
                  <c:v>10.25</c:v>
                </c:pt>
                <c:pt idx="226">
                  <c:v>10.26</c:v>
                </c:pt>
                <c:pt idx="227">
                  <c:v>10.27</c:v>
                </c:pt>
                <c:pt idx="228">
                  <c:v>10.28</c:v>
                </c:pt>
                <c:pt idx="229">
                  <c:v>10.29</c:v>
                </c:pt>
                <c:pt idx="230">
                  <c:v>10.3</c:v>
                </c:pt>
                <c:pt idx="231">
                  <c:v>10.31</c:v>
                </c:pt>
                <c:pt idx="232">
                  <c:v>10.32</c:v>
                </c:pt>
                <c:pt idx="233">
                  <c:v>10.33</c:v>
                </c:pt>
                <c:pt idx="234">
                  <c:v>10.34</c:v>
                </c:pt>
                <c:pt idx="235">
                  <c:v>10.350000000000025</c:v>
                </c:pt>
                <c:pt idx="236">
                  <c:v>10.360000000000024</c:v>
                </c:pt>
                <c:pt idx="237">
                  <c:v>10.370000000000006</c:v>
                </c:pt>
                <c:pt idx="238">
                  <c:v>10.38</c:v>
                </c:pt>
                <c:pt idx="239">
                  <c:v>10.39</c:v>
                </c:pt>
                <c:pt idx="240">
                  <c:v>10.4</c:v>
                </c:pt>
                <c:pt idx="241">
                  <c:v>10.41</c:v>
                </c:pt>
                <c:pt idx="242">
                  <c:v>10.42</c:v>
                </c:pt>
                <c:pt idx="243">
                  <c:v>10.43</c:v>
                </c:pt>
                <c:pt idx="244">
                  <c:v>10.44</c:v>
                </c:pt>
                <c:pt idx="245">
                  <c:v>10.450000000000006</c:v>
                </c:pt>
                <c:pt idx="246">
                  <c:v>10.46</c:v>
                </c:pt>
                <c:pt idx="247">
                  <c:v>10.47</c:v>
                </c:pt>
                <c:pt idx="248">
                  <c:v>10.48</c:v>
                </c:pt>
                <c:pt idx="249">
                  <c:v>10.49</c:v>
                </c:pt>
                <c:pt idx="250">
                  <c:v>10.5</c:v>
                </c:pt>
                <c:pt idx="251">
                  <c:v>10.51</c:v>
                </c:pt>
                <c:pt idx="252">
                  <c:v>10.52</c:v>
                </c:pt>
                <c:pt idx="253">
                  <c:v>10.53</c:v>
                </c:pt>
                <c:pt idx="254">
                  <c:v>10.54</c:v>
                </c:pt>
                <c:pt idx="255">
                  <c:v>10.55</c:v>
                </c:pt>
                <c:pt idx="256">
                  <c:v>10.56</c:v>
                </c:pt>
                <c:pt idx="257">
                  <c:v>10.57</c:v>
                </c:pt>
                <c:pt idx="258">
                  <c:v>10.58</c:v>
                </c:pt>
                <c:pt idx="259">
                  <c:v>10.59</c:v>
                </c:pt>
                <c:pt idx="260">
                  <c:v>10.6</c:v>
                </c:pt>
                <c:pt idx="261">
                  <c:v>10.61</c:v>
                </c:pt>
                <c:pt idx="262">
                  <c:v>10.62</c:v>
                </c:pt>
                <c:pt idx="263">
                  <c:v>10.63</c:v>
                </c:pt>
                <c:pt idx="264">
                  <c:v>10.64</c:v>
                </c:pt>
                <c:pt idx="265">
                  <c:v>10.65</c:v>
                </c:pt>
                <c:pt idx="266">
                  <c:v>10.66</c:v>
                </c:pt>
                <c:pt idx="267">
                  <c:v>10.67</c:v>
                </c:pt>
                <c:pt idx="268">
                  <c:v>10.68</c:v>
                </c:pt>
                <c:pt idx="269">
                  <c:v>10.69</c:v>
                </c:pt>
                <c:pt idx="270">
                  <c:v>10.7</c:v>
                </c:pt>
                <c:pt idx="271">
                  <c:v>10.71</c:v>
                </c:pt>
                <c:pt idx="272">
                  <c:v>10.72</c:v>
                </c:pt>
                <c:pt idx="273">
                  <c:v>10.73</c:v>
                </c:pt>
                <c:pt idx="274">
                  <c:v>10.74</c:v>
                </c:pt>
                <c:pt idx="275">
                  <c:v>10.75</c:v>
                </c:pt>
                <c:pt idx="276">
                  <c:v>10.76</c:v>
                </c:pt>
                <c:pt idx="277">
                  <c:v>10.77</c:v>
                </c:pt>
                <c:pt idx="278">
                  <c:v>10.78</c:v>
                </c:pt>
                <c:pt idx="279">
                  <c:v>10.79</c:v>
                </c:pt>
                <c:pt idx="280">
                  <c:v>10.8</c:v>
                </c:pt>
                <c:pt idx="281">
                  <c:v>10.81</c:v>
                </c:pt>
                <c:pt idx="282">
                  <c:v>10.82</c:v>
                </c:pt>
                <c:pt idx="283">
                  <c:v>10.83</c:v>
                </c:pt>
                <c:pt idx="284">
                  <c:v>10.84</c:v>
                </c:pt>
                <c:pt idx="285">
                  <c:v>10.850000000000025</c:v>
                </c:pt>
                <c:pt idx="286">
                  <c:v>10.860000000000024</c:v>
                </c:pt>
                <c:pt idx="287">
                  <c:v>10.870000000000006</c:v>
                </c:pt>
                <c:pt idx="288">
                  <c:v>10.88</c:v>
                </c:pt>
                <c:pt idx="289">
                  <c:v>10.89</c:v>
                </c:pt>
                <c:pt idx="290">
                  <c:v>10.9</c:v>
                </c:pt>
                <c:pt idx="291">
                  <c:v>10.91</c:v>
                </c:pt>
                <c:pt idx="292">
                  <c:v>10.92</c:v>
                </c:pt>
                <c:pt idx="293">
                  <c:v>10.93</c:v>
                </c:pt>
                <c:pt idx="294">
                  <c:v>10.94</c:v>
                </c:pt>
                <c:pt idx="295">
                  <c:v>10.950000000000006</c:v>
                </c:pt>
                <c:pt idx="296">
                  <c:v>10.96</c:v>
                </c:pt>
                <c:pt idx="297">
                  <c:v>10.97</c:v>
                </c:pt>
                <c:pt idx="298">
                  <c:v>10.98</c:v>
                </c:pt>
                <c:pt idx="299">
                  <c:v>10.99</c:v>
                </c:pt>
                <c:pt idx="300">
                  <c:v>11</c:v>
                </c:pt>
                <c:pt idx="301">
                  <c:v>11.01</c:v>
                </c:pt>
                <c:pt idx="302">
                  <c:v>11.02</c:v>
                </c:pt>
                <c:pt idx="303">
                  <c:v>11.03</c:v>
                </c:pt>
                <c:pt idx="304">
                  <c:v>11.04</c:v>
                </c:pt>
                <c:pt idx="305">
                  <c:v>11.05</c:v>
                </c:pt>
                <c:pt idx="306">
                  <c:v>11.06</c:v>
                </c:pt>
                <c:pt idx="307">
                  <c:v>11.07</c:v>
                </c:pt>
                <c:pt idx="308">
                  <c:v>11.08</c:v>
                </c:pt>
                <c:pt idx="309">
                  <c:v>11.09</c:v>
                </c:pt>
                <c:pt idx="310">
                  <c:v>11.1</c:v>
                </c:pt>
                <c:pt idx="311">
                  <c:v>11.11</c:v>
                </c:pt>
                <c:pt idx="312">
                  <c:v>11.12</c:v>
                </c:pt>
                <c:pt idx="313">
                  <c:v>11.13</c:v>
                </c:pt>
                <c:pt idx="314">
                  <c:v>11.14</c:v>
                </c:pt>
                <c:pt idx="315">
                  <c:v>11.15</c:v>
                </c:pt>
                <c:pt idx="316">
                  <c:v>11.16</c:v>
                </c:pt>
                <c:pt idx="317">
                  <c:v>11.17</c:v>
                </c:pt>
                <c:pt idx="318">
                  <c:v>11.18</c:v>
                </c:pt>
                <c:pt idx="319">
                  <c:v>11.19</c:v>
                </c:pt>
                <c:pt idx="320">
                  <c:v>11.2</c:v>
                </c:pt>
                <c:pt idx="321">
                  <c:v>11.21</c:v>
                </c:pt>
                <c:pt idx="322">
                  <c:v>11.22</c:v>
                </c:pt>
                <c:pt idx="323">
                  <c:v>11.23</c:v>
                </c:pt>
                <c:pt idx="324">
                  <c:v>11.24</c:v>
                </c:pt>
                <c:pt idx="325">
                  <c:v>11.25</c:v>
                </c:pt>
                <c:pt idx="326">
                  <c:v>11.26</c:v>
                </c:pt>
                <c:pt idx="327">
                  <c:v>11.27</c:v>
                </c:pt>
                <c:pt idx="328">
                  <c:v>11.28</c:v>
                </c:pt>
                <c:pt idx="329">
                  <c:v>11.29</c:v>
                </c:pt>
                <c:pt idx="330">
                  <c:v>11.3</c:v>
                </c:pt>
                <c:pt idx="331">
                  <c:v>11.31</c:v>
                </c:pt>
                <c:pt idx="332">
                  <c:v>11.32</c:v>
                </c:pt>
                <c:pt idx="333">
                  <c:v>11.33</c:v>
                </c:pt>
                <c:pt idx="334">
                  <c:v>11.34</c:v>
                </c:pt>
                <c:pt idx="335">
                  <c:v>11.350000000000025</c:v>
                </c:pt>
                <c:pt idx="336">
                  <c:v>11.360000000000024</c:v>
                </c:pt>
                <c:pt idx="337">
                  <c:v>11.370000000000006</c:v>
                </c:pt>
                <c:pt idx="338">
                  <c:v>11.38</c:v>
                </c:pt>
                <c:pt idx="339">
                  <c:v>11.39</c:v>
                </c:pt>
                <c:pt idx="340">
                  <c:v>11.4</c:v>
                </c:pt>
                <c:pt idx="341">
                  <c:v>11.41</c:v>
                </c:pt>
                <c:pt idx="342">
                  <c:v>11.42</c:v>
                </c:pt>
                <c:pt idx="343">
                  <c:v>11.43</c:v>
                </c:pt>
                <c:pt idx="344">
                  <c:v>11.44</c:v>
                </c:pt>
                <c:pt idx="345">
                  <c:v>11.450000000000006</c:v>
                </c:pt>
                <c:pt idx="346">
                  <c:v>11.46</c:v>
                </c:pt>
                <c:pt idx="347">
                  <c:v>11.47</c:v>
                </c:pt>
                <c:pt idx="348">
                  <c:v>11.48</c:v>
                </c:pt>
                <c:pt idx="349">
                  <c:v>11.49</c:v>
                </c:pt>
                <c:pt idx="350">
                  <c:v>11.5</c:v>
                </c:pt>
                <c:pt idx="351">
                  <c:v>11.51</c:v>
                </c:pt>
                <c:pt idx="352">
                  <c:v>11.52</c:v>
                </c:pt>
                <c:pt idx="353">
                  <c:v>11.53</c:v>
                </c:pt>
                <c:pt idx="354">
                  <c:v>11.54</c:v>
                </c:pt>
                <c:pt idx="355">
                  <c:v>11.55</c:v>
                </c:pt>
                <c:pt idx="356">
                  <c:v>11.56</c:v>
                </c:pt>
                <c:pt idx="357">
                  <c:v>11.57</c:v>
                </c:pt>
                <c:pt idx="358">
                  <c:v>11.58</c:v>
                </c:pt>
                <c:pt idx="359">
                  <c:v>11.59</c:v>
                </c:pt>
                <c:pt idx="360">
                  <c:v>11.6</c:v>
                </c:pt>
                <c:pt idx="361">
                  <c:v>11.61</c:v>
                </c:pt>
                <c:pt idx="362">
                  <c:v>11.62</c:v>
                </c:pt>
                <c:pt idx="363">
                  <c:v>11.63</c:v>
                </c:pt>
                <c:pt idx="364">
                  <c:v>11.64</c:v>
                </c:pt>
                <c:pt idx="365">
                  <c:v>11.65</c:v>
                </c:pt>
                <c:pt idx="366">
                  <c:v>11.66</c:v>
                </c:pt>
                <c:pt idx="367">
                  <c:v>11.67</c:v>
                </c:pt>
                <c:pt idx="368">
                  <c:v>11.68</c:v>
                </c:pt>
                <c:pt idx="369">
                  <c:v>11.69</c:v>
                </c:pt>
                <c:pt idx="370">
                  <c:v>11.7</c:v>
                </c:pt>
                <c:pt idx="371">
                  <c:v>11.71</c:v>
                </c:pt>
                <c:pt idx="372">
                  <c:v>11.72</c:v>
                </c:pt>
                <c:pt idx="373">
                  <c:v>11.73</c:v>
                </c:pt>
                <c:pt idx="374">
                  <c:v>11.74</c:v>
                </c:pt>
                <c:pt idx="375">
                  <c:v>11.75</c:v>
                </c:pt>
                <c:pt idx="376">
                  <c:v>11.76</c:v>
                </c:pt>
                <c:pt idx="377">
                  <c:v>11.77</c:v>
                </c:pt>
                <c:pt idx="378">
                  <c:v>11.78</c:v>
                </c:pt>
                <c:pt idx="379">
                  <c:v>11.79</c:v>
                </c:pt>
                <c:pt idx="380">
                  <c:v>11.8</c:v>
                </c:pt>
                <c:pt idx="381">
                  <c:v>11.81</c:v>
                </c:pt>
                <c:pt idx="382">
                  <c:v>11.82</c:v>
                </c:pt>
                <c:pt idx="383">
                  <c:v>11.83</c:v>
                </c:pt>
                <c:pt idx="384">
                  <c:v>11.84</c:v>
                </c:pt>
                <c:pt idx="385">
                  <c:v>11.850000000000025</c:v>
                </c:pt>
                <c:pt idx="386">
                  <c:v>11.860000000000024</c:v>
                </c:pt>
                <c:pt idx="387">
                  <c:v>11.870000000000006</c:v>
                </c:pt>
                <c:pt idx="388">
                  <c:v>11.88</c:v>
                </c:pt>
                <c:pt idx="389">
                  <c:v>11.89</c:v>
                </c:pt>
                <c:pt idx="390">
                  <c:v>11.9</c:v>
                </c:pt>
                <c:pt idx="391">
                  <c:v>11.91</c:v>
                </c:pt>
                <c:pt idx="392">
                  <c:v>11.92</c:v>
                </c:pt>
                <c:pt idx="393">
                  <c:v>11.93</c:v>
                </c:pt>
                <c:pt idx="394">
                  <c:v>11.94</c:v>
                </c:pt>
                <c:pt idx="395">
                  <c:v>11.950000000000006</c:v>
                </c:pt>
                <c:pt idx="396">
                  <c:v>11.96</c:v>
                </c:pt>
                <c:pt idx="397">
                  <c:v>11.97</c:v>
                </c:pt>
                <c:pt idx="398">
                  <c:v>11.98</c:v>
                </c:pt>
                <c:pt idx="399">
                  <c:v>11.99</c:v>
                </c:pt>
                <c:pt idx="400">
                  <c:v>12</c:v>
                </c:pt>
              </c:numCache>
            </c:numRef>
          </c:xVal>
          <c:yVal>
            <c:numRef>
              <c:f>Sheet1!$I$3:$I$403</c:f>
              <c:numCache>
                <c:formatCode>0.0000</c:formatCode>
                <c:ptCount val="401"/>
                <c:pt idx="0">
                  <c:v>-20.1813</c:v>
                </c:pt>
                <c:pt idx="1">
                  <c:v>-20.300170000000001</c:v>
                </c:pt>
                <c:pt idx="2">
                  <c:v>-20.563749999999896</c:v>
                </c:pt>
                <c:pt idx="3">
                  <c:v>-20.90898</c:v>
                </c:pt>
                <c:pt idx="4">
                  <c:v>-21.308150000000001</c:v>
                </c:pt>
                <c:pt idx="5">
                  <c:v>-21.833909999999999</c:v>
                </c:pt>
                <c:pt idx="6">
                  <c:v>-22.45635</c:v>
                </c:pt>
                <c:pt idx="7">
                  <c:v>-23.019559999999988</c:v>
                </c:pt>
                <c:pt idx="8">
                  <c:v>-23.534189999999999</c:v>
                </c:pt>
                <c:pt idx="9">
                  <c:v>-23.783169999999938</c:v>
                </c:pt>
                <c:pt idx="10">
                  <c:v>-23.682369999999946</c:v>
                </c:pt>
                <c:pt idx="11">
                  <c:v>-24.638390000000001</c:v>
                </c:pt>
                <c:pt idx="12">
                  <c:v>-23.906779999999934</c:v>
                </c:pt>
                <c:pt idx="13">
                  <c:v>-23.492850000000001</c:v>
                </c:pt>
                <c:pt idx="14">
                  <c:v>-23.082329999999896</c:v>
                </c:pt>
                <c:pt idx="15">
                  <c:v>-22.610690000000005</c:v>
                </c:pt>
                <c:pt idx="16">
                  <c:v>-22.18055</c:v>
                </c:pt>
                <c:pt idx="17">
                  <c:v>-21.89575</c:v>
                </c:pt>
                <c:pt idx="18">
                  <c:v>-21.62659</c:v>
                </c:pt>
                <c:pt idx="19">
                  <c:v>-21.46387</c:v>
                </c:pt>
                <c:pt idx="20">
                  <c:v>-21.52139</c:v>
                </c:pt>
                <c:pt idx="21">
                  <c:v>-21.568009999999923</c:v>
                </c:pt>
                <c:pt idx="22">
                  <c:v>-21.792929999999938</c:v>
                </c:pt>
                <c:pt idx="23">
                  <c:v>-22.208439999999907</c:v>
                </c:pt>
                <c:pt idx="24">
                  <c:v>-22.640889999999999</c:v>
                </c:pt>
                <c:pt idx="25">
                  <c:v>-23.303660000000001</c:v>
                </c:pt>
                <c:pt idx="26">
                  <c:v>-23.992549999999895</c:v>
                </c:pt>
                <c:pt idx="27">
                  <c:v>-24.579280000000001</c:v>
                </c:pt>
                <c:pt idx="28">
                  <c:v>-25.165929999999989</c:v>
                </c:pt>
                <c:pt idx="29">
                  <c:v>-25.676220000000001</c:v>
                </c:pt>
                <c:pt idx="30">
                  <c:v>-26.029</c:v>
                </c:pt>
                <c:pt idx="31">
                  <c:v>-26.298319999999919</c:v>
                </c:pt>
                <c:pt idx="32">
                  <c:v>-26.569050000000001</c:v>
                </c:pt>
                <c:pt idx="33">
                  <c:v>-26.714099999999988</c:v>
                </c:pt>
                <c:pt idx="34">
                  <c:v>-26.518139999999946</c:v>
                </c:pt>
                <c:pt idx="35">
                  <c:v>-26.327210000000001</c:v>
                </c:pt>
                <c:pt idx="36">
                  <c:v>-26.172560000000001</c:v>
                </c:pt>
                <c:pt idx="37">
                  <c:v>-26.119009999999999</c:v>
                </c:pt>
                <c:pt idx="38">
                  <c:v>-26.07255</c:v>
                </c:pt>
                <c:pt idx="39">
                  <c:v>-26.01257</c:v>
                </c:pt>
                <c:pt idx="40">
                  <c:v>-25.980289999999918</c:v>
                </c:pt>
                <c:pt idx="41">
                  <c:v>-25.857910000000057</c:v>
                </c:pt>
                <c:pt idx="42">
                  <c:v>-25.64461</c:v>
                </c:pt>
                <c:pt idx="43">
                  <c:v>-25.46726</c:v>
                </c:pt>
                <c:pt idx="44">
                  <c:v>-25.373290000000001</c:v>
                </c:pt>
                <c:pt idx="45">
                  <c:v>-25.355399999999989</c:v>
                </c:pt>
                <c:pt idx="46">
                  <c:v>-25.354949999999999</c:v>
                </c:pt>
                <c:pt idx="47">
                  <c:v>-25.378399999999989</c:v>
                </c:pt>
                <c:pt idx="48">
                  <c:v>-25.474620000000002</c:v>
                </c:pt>
                <c:pt idx="49">
                  <c:v>-25.610080000000035</c:v>
                </c:pt>
                <c:pt idx="50">
                  <c:v>-25.783809999999946</c:v>
                </c:pt>
                <c:pt idx="51">
                  <c:v>-26.067990000000005</c:v>
                </c:pt>
                <c:pt idx="52">
                  <c:v>-26.488629999999876</c:v>
                </c:pt>
                <c:pt idx="53">
                  <c:v>-26.70618</c:v>
                </c:pt>
                <c:pt idx="54">
                  <c:v>-26.911059999999999</c:v>
                </c:pt>
                <c:pt idx="55">
                  <c:v>-27.03631</c:v>
                </c:pt>
                <c:pt idx="56">
                  <c:v>-27.061669999999989</c:v>
                </c:pt>
                <c:pt idx="57">
                  <c:v>-27.125209999999949</c:v>
                </c:pt>
                <c:pt idx="58">
                  <c:v>-26.9544</c:v>
                </c:pt>
                <c:pt idx="59">
                  <c:v>-26.779330000000002</c:v>
                </c:pt>
                <c:pt idx="60">
                  <c:v>-26.534260000000035</c:v>
                </c:pt>
                <c:pt idx="61">
                  <c:v>-25.878920000000001</c:v>
                </c:pt>
                <c:pt idx="62">
                  <c:v>-25.845839999999946</c:v>
                </c:pt>
                <c:pt idx="63">
                  <c:v>-26.318970000000057</c:v>
                </c:pt>
                <c:pt idx="64">
                  <c:v>-26.31654</c:v>
                </c:pt>
                <c:pt idx="65">
                  <c:v>-26.397760000000005</c:v>
                </c:pt>
                <c:pt idx="66">
                  <c:v>-26.186489999999949</c:v>
                </c:pt>
                <c:pt idx="67">
                  <c:v>-26.021909999999988</c:v>
                </c:pt>
                <c:pt idx="68">
                  <c:v>-25.79148</c:v>
                </c:pt>
                <c:pt idx="69">
                  <c:v>-25.52196000000005</c:v>
                </c:pt>
                <c:pt idx="70">
                  <c:v>-25.22012999999993</c:v>
                </c:pt>
                <c:pt idx="71">
                  <c:v>-25.011920000000035</c:v>
                </c:pt>
                <c:pt idx="72">
                  <c:v>-24.937840000000001</c:v>
                </c:pt>
                <c:pt idx="73">
                  <c:v>-24.907550000000001</c:v>
                </c:pt>
                <c:pt idx="74">
                  <c:v>-24.862570000000002</c:v>
                </c:pt>
                <c:pt idx="75">
                  <c:v>-24.943419999999911</c:v>
                </c:pt>
                <c:pt idx="76">
                  <c:v>-25.133849999999999</c:v>
                </c:pt>
                <c:pt idx="77">
                  <c:v>-25.482849999999896</c:v>
                </c:pt>
                <c:pt idx="78">
                  <c:v>-25.97128</c:v>
                </c:pt>
                <c:pt idx="79">
                  <c:v>-26.527709999999946</c:v>
                </c:pt>
                <c:pt idx="80">
                  <c:v>-27.122589999999946</c:v>
                </c:pt>
                <c:pt idx="81">
                  <c:v>-27.690809999999999</c:v>
                </c:pt>
                <c:pt idx="82">
                  <c:v>-28.307250000000035</c:v>
                </c:pt>
                <c:pt idx="83">
                  <c:v>-28.75432</c:v>
                </c:pt>
                <c:pt idx="84">
                  <c:v>-29.202499999999922</c:v>
                </c:pt>
                <c:pt idx="85">
                  <c:v>-29.52758</c:v>
                </c:pt>
                <c:pt idx="86">
                  <c:v>-29.717030000000001</c:v>
                </c:pt>
                <c:pt idx="87">
                  <c:v>-29.840990000000001</c:v>
                </c:pt>
                <c:pt idx="88">
                  <c:v>-30.051770000000001</c:v>
                </c:pt>
                <c:pt idx="89">
                  <c:v>-30.15279</c:v>
                </c:pt>
                <c:pt idx="90">
                  <c:v>-30.167449999999945</c:v>
                </c:pt>
                <c:pt idx="91">
                  <c:v>-30.36449</c:v>
                </c:pt>
                <c:pt idx="92">
                  <c:v>-30.487850000000005</c:v>
                </c:pt>
                <c:pt idx="93">
                  <c:v>-30.250629999999923</c:v>
                </c:pt>
                <c:pt idx="94">
                  <c:v>-29.849419999999945</c:v>
                </c:pt>
                <c:pt idx="95">
                  <c:v>-29.431370000000001</c:v>
                </c:pt>
                <c:pt idx="96">
                  <c:v>-29.240369999999945</c:v>
                </c:pt>
                <c:pt idx="97">
                  <c:v>-29.009589999999989</c:v>
                </c:pt>
                <c:pt idx="98">
                  <c:v>-28.537269999999999</c:v>
                </c:pt>
                <c:pt idx="99">
                  <c:v>-28.032910000000001</c:v>
                </c:pt>
                <c:pt idx="100">
                  <c:v>-27.695150000000005</c:v>
                </c:pt>
                <c:pt idx="101">
                  <c:v>-27.37584</c:v>
                </c:pt>
                <c:pt idx="102">
                  <c:v>-27.209969999999988</c:v>
                </c:pt>
                <c:pt idx="103">
                  <c:v>-27.325310000000002</c:v>
                </c:pt>
                <c:pt idx="104">
                  <c:v>-27.610279999999999</c:v>
                </c:pt>
                <c:pt idx="105">
                  <c:v>-27.865169999999949</c:v>
                </c:pt>
                <c:pt idx="106">
                  <c:v>-28.049579999999946</c:v>
                </c:pt>
                <c:pt idx="107">
                  <c:v>-28.24926</c:v>
                </c:pt>
                <c:pt idx="108">
                  <c:v>-28.287839999999989</c:v>
                </c:pt>
                <c:pt idx="109">
                  <c:v>-28.299219999999938</c:v>
                </c:pt>
                <c:pt idx="110">
                  <c:v>-28.210470000000001</c:v>
                </c:pt>
                <c:pt idx="111">
                  <c:v>-28.095880000000001</c:v>
                </c:pt>
                <c:pt idx="112">
                  <c:v>-27.939830000000001</c:v>
                </c:pt>
                <c:pt idx="113">
                  <c:v>-27.625710000000002</c:v>
                </c:pt>
                <c:pt idx="114">
                  <c:v>-27.373919999999988</c:v>
                </c:pt>
                <c:pt idx="115">
                  <c:v>-27.177230000000005</c:v>
                </c:pt>
                <c:pt idx="116">
                  <c:v>-26.370080000000005</c:v>
                </c:pt>
                <c:pt idx="117">
                  <c:v>-25.868499999999923</c:v>
                </c:pt>
                <c:pt idx="118">
                  <c:v>-26.228319999999918</c:v>
                </c:pt>
                <c:pt idx="119">
                  <c:v>-26.268939999999922</c:v>
                </c:pt>
                <c:pt idx="120">
                  <c:v>-26.394449999999949</c:v>
                </c:pt>
                <c:pt idx="121">
                  <c:v>-26.290639999999918</c:v>
                </c:pt>
                <c:pt idx="122">
                  <c:v>-26.180260000000001</c:v>
                </c:pt>
                <c:pt idx="123">
                  <c:v>-26.242099999999922</c:v>
                </c:pt>
                <c:pt idx="124">
                  <c:v>-26.070409999999946</c:v>
                </c:pt>
                <c:pt idx="125">
                  <c:v>-25.7334</c:v>
                </c:pt>
                <c:pt idx="126">
                  <c:v>-25.380129999999934</c:v>
                </c:pt>
                <c:pt idx="127">
                  <c:v>-25.138800000000035</c:v>
                </c:pt>
                <c:pt idx="128">
                  <c:v>-24.99438</c:v>
                </c:pt>
                <c:pt idx="129">
                  <c:v>-24.853149999999989</c:v>
                </c:pt>
                <c:pt idx="130">
                  <c:v>-24.851600000000001</c:v>
                </c:pt>
                <c:pt idx="131">
                  <c:v>-25.068679999999926</c:v>
                </c:pt>
                <c:pt idx="132">
                  <c:v>-25.258459999999989</c:v>
                </c:pt>
                <c:pt idx="133">
                  <c:v>-25.370480000000001</c:v>
                </c:pt>
                <c:pt idx="134">
                  <c:v>-25.578239999999923</c:v>
                </c:pt>
                <c:pt idx="135">
                  <c:v>-25.747529999999934</c:v>
                </c:pt>
                <c:pt idx="136">
                  <c:v>-25.936679999999949</c:v>
                </c:pt>
                <c:pt idx="137">
                  <c:v>-26.05368</c:v>
                </c:pt>
                <c:pt idx="138">
                  <c:v>-26.12772</c:v>
                </c:pt>
                <c:pt idx="139">
                  <c:v>-26.172739999999923</c:v>
                </c:pt>
                <c:pt idx="140">
                  <c:v>-26.167300000000001</c:v>
                </c:pt>
                <c:pt idx="141">
                  <c:v>-26.1404</c:v>
                </c:pt>
                <c:pt idx="142">
                  <c:v>-26.023109999999949</c:v>
                </c:pt>
                <c:pt idx="143">
                  <c:v>-26.218579999999989</c:v>
                </c:pt>
                <c:pt idx="144">
                  <c:v>-26.70805</c:v>
                </c:pt>
                <c:pt idx="145">
                  <c:v>-27.00751</c:v>
                </c:pt>
                <c:pt idx="146">
                  <c:v>-27.494879999999988</c:v>
                </c:pt>
                <c:pt idx="147">
                  <c:v>-28.005849999999946</c:v>
                </c:pt>
                <c:pt idx="148">
                  <c:v>-28.590719999999923</c:v>
                </c:pt>
                <c:pt idx="149">
                  <c:v>-29.328189999999989</c:v>
                </c:pt>
                <c:pt idx="150">
                  <c:v>-29.966619999999896</c:v>
                </c:pt>
                <c:pt idx="151">
                  <c:v>-30.654180000000057</c:v>
                </c:pt>
                <c:pt idx="152">
                  <c:v>-30.928079999999934</c:v>
                </c:pt>
                <c:pt idx="153">
                  <c:v>-30.566210000000002</c:v>
                </c:pt>
                <c:pt idx="154">
                  <c:v>-28.754290000000001</c:v>
                </c:pt>
                <c:pt idx="155">
                  <c:v>-23.575810000000001</c:v>
                </c:pt>
                <c:pt idx="156">
                  <c:v>-25.068039999999918</c:v>
                </c:pt>
                <c:pt idx="157">
                  <c:v>-28.216170000000005</c:v>
                </c:pt>
                <c:pt idx="158">
                  <c:v>-28.818069999999999</c:v>
                </c:pt>
                <c:pt idx="159">
                  <c:v>-28.82236</c:v>
                </c:pt>
                <c:pt idx="160">
                  <c:v>-28.598009999999945</c:v>
                </c:pt>
                <c:pt idx="161">
                  <c:v>-28.489029999999911</c:v>
                </c:pt>
                <c:pt idx="162">
                  <c:v>-28.685039999999923</c:v>
                </c:pt>
                <c:pt idx="163">
                  <c:v>-28.690059999999999</c:v>
                </c:pt>
                <c:pt idx="164">
                  <c:v>-28.429699999999922</c:v>
                </c:pt>
                <c:pt idx="165">
                  <c:v>-28.209419999999934</c:v>
                </c:pt>
                <c:pt idx="166">
                  <c:v>-27.903629999999918</c:v>
                </c:pt>
                <c:pt idx="167">
                  <c:v>-27.589409999999923</c:v>
                </c:pt>
                <c:pt idx="168">
                  <c:v>-27.257529999999949</c:v>
                </c:pt>
                <c:pt idx="169">
                  <c:v>-26.993129999999923</c:v>
                </c:pt>
                <c:pt idx="170">
                  <c:v>-26.830770000000001</c:v>
                </c:pt>
                <c:pt idx="171">
                  <c:v>-26.645379999999989</c:v>
                </c:pt>
                <c:pt idx="172">
                  <c:v>-25.866160000000001</c:v>
                </c:pt>
                <c:pt idx="173">
                  <c:v>-25.572399999999938</c:v>
                </c:pt>
                <c:pt idx="174">
                  <c:v>-25.295459999999945</c:v>
                </c:pt>
                <c:pt idx="175">
                  <c:v>-25.053660000000001</c:v>
                </c:pt>
                <c:pt idx="176">
                  <c:v>-24.977119999999989</c:v>
                </c:pt>
                <c:pt idx="177">
                  <c:v>-24.79712</c:v>
                </c:pt>
                <c:pt idx="178">
                  <c:v>-24.096769999999989</c:v>
                </c:pt>
                <c:pt idx="179">
                  <c:v>-23.873100000000001</c:v>
                </c:pt>
                <c:pt idx="180">
                  <c:v>-23.67859</c:v>
                </c:pt>
                <c:pt idx="181">
                  <c:v>-23.387149999999938</c:v>
                </c:pt>
                <c:pt idx="182">
                  <c:v>-23.051600000000001</c:v>
                </c:pt>
                <c:pt idx="183">
                  <c:v>-22.747890000000005</c:v>
                </c:pt>
                <c:pt idx="184">
                  <c:v>-22.391539999999949</c:v>
                </c:pt>
                <c:pt idx="185">
                  <c:v>-22.056280000000001</c:v>
                </c:pt>
                <c:pt idx="186">
                  <c:v>-21.708850000000005</c:v>
                </c:pt>
                <c:pt idx="187">
                  <c:v>-21.412990000000001</c:v>
                </c:pt>
                <c:pt idx="188">
                  <c:v>-21.2758</c:v>
                </c:pt>
                <c:pt idx="189">
                  <c:v>-21.131540000000001</c:v>
                </c:pt>
                <c:pt idx="190">
                  <c:v>-20.913309999999989</c:v>
                </c:pt>
                <c:pt idx="191">
                  <c:v>-20.826129999999949</c:v>
                </c:pt>
                <c:pt idx="192">
                  <c:v>-20.76746</c:v>
                </c:pt>
                <c:pt idx="193">
                  <c:v>-20.711010000000005</c:v>
                </c:pt>
                <c:pt idx="194">
                  <c:v>-20.700369999999989</c:v>
                </c:pt>
                <c:pt idx="195">
                  <c:v>-20.689589999999946</c:v>
                </c:pt>
                <c:pt idx="196">
                  <c:v>-20.793659999999949</c:v>
                </c:pt>
                <c:pt idx="197">
                  <c:v>-20.887589999999989</c:v>
                </c:pt>
                <c:pt idx="198">
                  <c:v>-20.961109999999934</c:v>
                </c:pt>
                <c:pt idx="199">
                  <c:v>-21.044830000000001</c:v>
                </c:pt>
                <c:pt idx="200">
                  <c:v>-21.168439999999919</c:v>
                </c:pt>
                <c:pt idx="201">
                  <c:v>-21.334849999999999</c:v>
                </c:pt>
                <c:pt idx="202">
                  <c:v>-21.541239999999938</c:v>
                </c:pt>
                <c:pt idx="203">
                  <c:v>-21.774290000000001</c:v>
                </c:pt>
                <c:pt idx="204">
                  <c:v>-22.085569999999922</c:v>
                </c:pt>
                <c:pt idx="205">
                  <c:v>-22.380369999999989</c:v>
                </c:pt>
                <c:pt idx="206">
                  <c:v>-22.66621</c:v>
                </c:pt>
                <c:pt idx="207">
                  <c:v>-23.01736000000005</c:v>
                </c:pt>
                <c:pt idx="208">
                  <c:v>-22.823119999999989</c:v>
                </c:pt>
                <c:pt idx="209">
                  <c:v>-23.55612</c:v>
                </c:pt>
                <c:pt idx="210">
                  <c:v>-23.970669999999938</c:v>
                </c:pt>
                <c:pt idx="211">
                  <c:v>-24.246670000000002</c:v>
                </c:pt>
                <c:pt idx="212">
                  <c:v>-24.473590000000002</c:v>
                </c:pt>
                <c:pt idx="213">
                  <c:v>-24.650320000000001</c:v>
                </c:pt>
                <c:pt idx="214">
                  <c:v>-24.77994</c:v>
                </c:pt>
                <c:pt idx="215">
                  <c:v>-24.871250000000035</c:v>
                </c:pt>
                <c:pt idx="216">
                  <c:v>-24.888029999999926</c:v>
                </c:pt>
                <c:pt idx="217">
                  <c:v>-24.720729999999911</c:v>
                </c:pt>
                <c:pt idx="218">
                  <c:v>-24.484190000000002</c:v>
                </c:pt>
                <c:pt idx="219">
                  <c:v>-24.297000000000001</c:v>
                </c:pt>
                <c:pt idx="220">
                  <c:v>-24.025110000000002</c:v>
                </c:pt>
                <c:pt idx="221">
                  <c:v>-23.829789999999949</c:v>
                </c:pt>
                <c:pt idx="222">
                  <c:v>-23.635449999999945</c:v>
                </c:pt>
                <c:pt idx="223">
                  <c:v>-23.384250000000005</c:v>
                </c:pt>
                <c:pt idx="224">
                  <c:v>-23.183339999999934</c:v>
                </c:pt>
                <c:pt idx="225">
                  <c:v>-22.982379999999896</c:v>
                </c:pt>
                <c:pt idx="226">
                  <c:v>-22.837530000000001</c:v>
                </c:pt>
                <c:pt idx="227">
                  <c:v>-22.751539999999945</c:v>
                </c:pt>
                <c:pt idx="228">
                  <c:v>-22.50722</c:v>
                </c:pt>
                <c:pt idx="229">
                  <c:v>-22.281039999999923</c:v>
                </c:pt>
                <c:pt idx="230">
                  <c:v>-22.071760000000001</c:v>
                </c:pt>
                <c:pt idx="231">
                  <c:v>-24.439609999999938</c:v>
                </c:pt>
                <c:pt idx="232">
                  <c:v>-22.549429999999923</c:v>
                </c:pt>
                <c:pt idx="233">
                  <c:v>-22.082850000000001</c:v>
                </c:pt>
                <c:pt idx="234">
                  <c:v>-21.827290000000001</c:v>
                </c:pt>
                <c:pt idx="235">
                  <c:v>-21.635149999999989</c:v>
                </c:pt>
                <c:pt idx="236">
                  <c:v>-21.427659999999989</c:v>
                </c:pt>
                <c:pt idx="237">
                  <c:v>-21.264509999999934</c:v>
                </c:pt>
                <c:pt idx="238">
                  <c:v>-21.127040000000001</c:v>
                </c:pt>
                <c:pt idx="239">
                  <c:v>-20.993860000000005</c:v>
                </c:pt>
                <c:pt idx="240">
                  <c:v>-20.84656</c:v>
                </c:pt>
                <c:pt idx="241">
                  <c:v>-20.850059999999999</c:v>
                </c:pt>
                <c:pt idx="242">
                  <c:v>-21.243929999999946</c:v>
                </c:pt>
                <c:pt idx="243">
                  <c:v>-20.61354</c:v>
                </c:pt>
                <c:pt idx="244">
                  <c:v>-20.366709999999934</c:v>
                </c:pt>
                <c:pt idx="245">
                  <c:v>-20.140850000000057</c:v>
                </c:pt>
                <c:pt idx="246">
                  <c:v>-19.987039999999919</c:v>
                </c:pt>
                <c:pt idx="247">
                  <c:v>-19.80152</c:v>
                </c:pt>
                <c:pt idx="248">
                  <c:v>-19.60012</c:v>
                </c:pt>
                <c:pt idx="249">
                  <c:v>-19.407959999999999</c:v>
                </c:pt>
                <c:pt idx="250">
                  <c:v>-19.230170000000001</c:v>
                </c:pt>
                <c:pt idx="251">
                  <c:v>-19.01942</c:v>
                </c:pt>
                <c:pt idx="252">
                  <c:v>-18.793810000000001</c:v>
                </c:pt>
                <c:pt idx="253">
                  <c:v>-18.4941</c:v>
                </c:pt>
                <c:pt idx="254">
                  <c:v>-19.903719999999918</c:v>
                </c:pt>
                <c:pt idx="255">
                  <c:v>-20.951350000000001</c:v>
                </c:pt>
                <c:pt idx="256">
                  <c:v>-19.53858</c:v>
                </c:pt>
                <c:pt idx="257">
                  <c:v>-19.208309999999923</c:v>
                </c:pt>
                <c:pt idx="258">
                  <c:v>-19.09929</c:v>
                </c:pt>
                <c:pt idx="259">
                  <c:v>-19.052439999999923</c:v>
                </c:pt>
                <c:pt idx="260">
                  <c:v>-19.020350000000001</c:v>
                </c:pt>
                <c:pt idx="261">
                  <c:v>-19.0395</c:v>
                </c:pt>
                <c:pt idx="262">
                  <c:v>-19.022379999999938</c:v>
                </c:pt>
                <c:pt idx="263">
                  <c:v>-18.97467</c:v>
                </c:pt>
                <c:pt idx="264">
                  <c:v>-19.015720000000002</c:v>
                </c:pt>
                <c:pt idx="265">
                  <c:v>-19.086449999999896</c:v>
                </c:pt>
                <c:pt idx="266">
                  <c:v>-19.187100000000001</c:v>
                </c:pt>
                <c:pt idx="267">
                  <c:v>-19.312080000000005</c:v>
                </c:pt>
                <c:pt idx="268">
                  <c:v>-19.478209999999923</c:v>
                </c:pt>
                <c:pt idx="269">
                  <c:v>-19.694369999999999</c:v>
                </c:pt>
                <c:pt idx="270">
                  <c:v>-19.851299999999988</c:v>
                </c:pt>
                <c:pt idx="271">
                  <c:v>-19.91018</c:v>
                </c:pt>
                <c:pt idx="272">
                  <c:v>-20.06118</c:v>
                </c:pt>
                <c:pt idx="273">
                  <c:v>-20.291029999999989</c:v>
                </c:pt>
                <c:pt idx="274">
                  <c:v>-20.511379999999999</c:v>
                </c:pt>
                <c:pt idx="275">
                  <c:v>-20.727910000000001</c:v>
                </c:pt>
                <c:pt idx="276">
                  <c:v>-20.951090000000001</c:v>
                </c:pt>
                <c:pt idx="277">
                  <c:v>-21.149249999999945</c:v>
                </c:pt>
                <c:pt idx="278">
                  <c:v>-21.290419999999923</c:v>
                </c:pt>
                <c:pt idx="279">
                  <c:v>-21.416340000000002</c:v>
                </c:pt>
                <c:pt idx="280">
                  <c:v>-21.595929999999989</c:v>
                </c:pt>
                <c:pt idx="281">
                  <c:v>-21.77993</c:v>
                </c:pt>
                <c:pt idx="282">
                  <c:v>-21.94407</c:v>
                </c:pt>
                <c:pt idx="283">
                  <c:v>-22.0977</c:v>
                </c:pt>
                <c:pt idx="284">
                  <c:v>-22.198629999999934</c:v>
                </c:pt>
                <c:pt idx="285">
                  <c:v>-22.20656</c:v>
                </c:pt>
                <c:pt idx="286">
                  <c:v>-22.205089999999938</c:v>
                </c:pt>
                <c:pt idx="287">
                  <c:v>-22.195789999999946</c:v>
                </c:pt>
                <c:pt idx="288">
                  <c:v>-22.147120000000001</c:v>
                </c:pt>
                <c:pt idx="289">
                  <c:v>-22.088229999999896</c:v>
                </c:pt>
                <c:pt idx="290">
                  <c:v>-22.027930000000001</c:v>
                </c:pt>
                <c:pt idx="291">
                  <c:v>-21.911740000000002</c:v>
                </c:pt>
                <c:pt idx="292">
                  <c:v>-21.763009999999934</c:v>
                </c:pt>
                <c:pt idx="293">
                  <c:v>-21.168119999999938</c:v>
                </c:pt>
                <c:pt idx="294">
                  <c:v>-21.489389999999919</c:v>
                </c:pt>
                <c:pt idx="295">
                  <c:v>-21.779949999999989</c:v>
                </c:pt>
                <c:pt idx="296">
                  <c:v>-21.650849999999988</c:v>
                </c:pt>
                <c:pt idx="297">
                  <c:v>-21.478579999999923</c:v>
                </c:pt>
                <c:pt idx="298">
                  <c:v>-21.388919999999946</c:v>
                </c:pt>
                <c:pt idx="299">
                  <c:v>-21.31551</c:v>
                </c:pt>
                <c:pt idx="300">
                  <c:v>-21.273439999999923</c:v>
                </c:pt>
                <c:pt idx="301">
                  <c:v>-21.18291</c:v>
                </c:pt>
                <c:pt idx="302">
                  <c:v>-20.939319999999945</c:v>
                </c:pt>
                <c:pt idx="303">
                  <c:v>-20.894810000000035</c:v>
                </c:pt>
                <c:pt idx="304">
                  <c:v>-20.750779999999946</c:v>
                </c:pt>
                <c:pt idx="305">
                  <c:v>-20.627839999999999</c:v>
                </c:pt>
                <c:pt idx="306">
                  <c:v>-20.56340999999993</c:v>
                </c:pt>
                <c:pt idx="307">
                  <c:v>-20.475149999999896</c:v>
                </c:pt>
                <c:pt idx="308">
                  <c:v>-20.401140000000002</c:v>
                </c:pt>
                <c:pt idx="309">
                  <c:v>-20.281779999999934</c:v>
                </c:pt>
                <c:pt idx="310">
                  <c:v>-20.14432</c:v>
                </c:pt>
                <c:pt idx="311">
                  <c:v>-20.073119999999989</c:v>
                </c:pt>
                <c:pt idx="312">
                  <c:v>-19.982619999999876</c:v>
                </c:pt>
                <c:pt idx="313">
                  <c:v>-19.887910000000005</c:v>
                </c:pt>
                <c:pt idx="314">
                  <c:v>-19.804020000000001</c:v>
                </c:pt>
                <c:pt idx="315">
                  <c:v>-19.703949999999946</c:v>
                </c:pt>
                <c:pt idx="316">
                  <c:v>-19.602910000000001</c:v>
                </c:pt>
                <c:pt idx="317">
                  <c:v>-19.524760000000001</c:v>
                </c:pt>
                <c:pt idx="318">
                  <c:v>-19.480079999999923</c:v>
                </c:pt>
                <c:pt idx="319">
                  <c:v>-19.475499999999919</c:v>
                </c:pt>
                <c:pt idx="320">
                  <c:v>-19.474039999999945</c:v>
                </c:pt>
                <c:pt idx="321">
                  <c:v>-19.46386</c:v>
                </c:pt>
                <c:pt idx="322">
                  <c:v>-19.433800000000005</c:v>
                </c:pt>
                <c:pt idx="323">
                  <c:v>-19.432639999999896</c:v>
                </c:pt>
                <c:pt idx="324">
                  <c:v>-19.451550000000001</c:v>
                </c:pt>
                <c:pt idx="325">
                  <c:v>-19.508459999999989</c:v>
                </c:pt>
                <c:pt idx="326">
                  <c:v>-19.595399999999934</c:v>
                </c:pt>
                <c:pt idx="327">
                  <c:v>-19.689350000000001</c:v>
                </c:pt>
                <c:pt idx="328">
                  <c:v>-19.775039999999922</c:v>
                </c:pt>
                <c:pt idx="329">
                  <c:v>-19.816949999999999</c:v>
                </c:pt>
                <c:pt idx="330">
                  <c:v>-19.810800000000057</c:v>
                </c:pt>
                <c:pt idx="331">
                  <c:v>-19.860699999999934</c:v>
                </c:pt>
                <c:pt idx="332">
                  <c:v>-19.999849999999945</c:v>
                </c:pt>
                <c:pt idx="333">
                  <c:v>-20.191920000000035</c:v>
                </c:pt>
                <c:pt idx="334">
                  <c:v>-20.427539999999926</c:v>
                </c:pt>
                <c:pt idx="335">
                  <c:v>-20.592860000000005</c:v>
                </c:pt>
                <c:pt idx="336">
                  <c:v>-20.768160000000002</c:v>
                </c:pt>
                <c:pt idx="337">
                  <c:v>-20.948439999999895</c:v>
                </c:pt>
                <c:pt idx="338">
                  <c:v>-21.077549999999945</c:v>
                </c:pt>
                <c:pt idx="339">
                  <c:v>-21.187539999999938</c:v>
                </c:pt>
                <c:pt idx="340">
                  <c:v>-21.425359999999934</c:v>
                </c:pt>
                <c:pt idx="341">
                  <c:v>-21.701329999999945</c:v>
                </c:pt>
                <c:pt idx="342">
                  <c:v>-21.939599999999945</c:v>
                </c:pt>
                <c:pt idx="343">
                  <c:v>-22.084199999999989</c:v>
                </c:pt>
                <c:pt idx="344">
                  <c:v>-22.203779999999938</c:v>
                </c:pt>
                <c:pt idx="345">
                  <c:v>-22.380689999999934</c:v>
                </c:pt>
                <c:pt idx="346">
                  <c:v>-22.520219999999938</c:v>
                </c:pt>
                <c:pt idx="347">
                  <c:v>-22.67972</c:v>
                </c:pt>
                <c:pt idx="348">
                  <c:v>-22.904800000000005</c:v>
                </c:pt>
                <c:pt idx="349">
                  <c:v>-23.102399999999989</c:v>
                </c:pt>
                <c:pt idx="350">
                  <c:v>-23.284429999999922</c:v>
                </c:pt>
                <c:pt idx="351">
                  <c:v>-23.431329999999949</c:v>
                </c:pt>
                <c:pt idx="352">
                  <c:v>-23.29313999999993</c:v>
                </c:pt>
                <c:pt idx="353">
                  <c:v>-23.042299999999923</c:v>
                </c:pt>
                <c:pt idx="354">
                  <c:v>-23.92098</c:v>
                </c:pt>
                <c:pt idx="355">
                  <c:v>-24.037559999999999</c:v>
                </c:pt>
                <c:pt idx="356">
                  <c:v>-24.071670000000001</c:v>
                </c:pt>
                <c:pt idx="357">
                  <c:v>-24.085920000000002</c:v>
                </c:pt>
                <c:pt idx="358">
                  <c:v>-24.11054</c:v>
                </c:pt>
                <c:pt idx="359">
                  <c:v>-24.063009999999938</c:v>
                </c:pt>
                <c:pt idx="360">
                  <c:v>-24.05104</c:v>
                </c:pt>
                <c:pt idx="361">
                  <c:v>-24.010020000000001</c:v>
                </c:pt>
                <c:pt idx="362">
                  <c:v>-23.907409999999945</c:v>
                </c:pt>
                <c:pt idx="363">
                  <c:v>-23.789149999999896</c:v>
                </c:pt>
                <c:pt idx="364">
                  <c:v>-23.587050000000001</c:v>
                </c:pt>
                <c:pt idx="365">
                  <c:v>-23.424719999999922</c:v>
                </c:pt>
                <c:pt idx="366">
                  <c:v>-22.99793</c:v>
                </c:pt>
                <c:pt idx="367">
                  <c:v>-20.80884</c:v>
                </c:pt>
                <c:pt idx="368">
                  <c:v>-22.886039999999934</c:v>
                </c:pt>
                <c:pt idx="369">
                  <c:v>-23.025629999999911</c:v>
                </c:pt>
                <c:pt idx="370">
                  <c:v>-22.905479999999923</c:v>
                </c:pt>
                <c:pt idx="371">
                  <c:v>-22.799209999999945</c:v>
                </c:pt>
                <c:pt idx="372">
                  <c:v>-22.622979999999988</c:v>
                </c:pt>
                <c:pt idx="373">
                  <c:v>-22.492739999999884</c:v>
                </c:pt>
                <c:pt idx="374">
                  <c:v>-22.346450000000001</c:v>
                </c:pt>
                <c:pt idx="375">
                  <c:v>-22.147860000000062</c:v>
                </c:pt>
                <c:pt idx="376">
                  <c:v>-21.975819999999946</c:v>
                </c:pt>
                <c:pt idx="377">
                  <c:v>-21.809380000000001</c:v>
                </c:pt>
                <c:pt idx="378">
                  <c:v>-21.640180000000001</c:v>
                </c:pt>
                <c:pt idx="379">
                  <c:v>-21.02805</c:v>
                </c:pt>
                <c:pt idx="380">
                  <c:v>-21.061619999999934</c:v>
                </c:pt>
                <c:pt idx="381">
                  <c:v>-21.00197000000005</c:v>
                </c:pt>
                <c:pt idx="382">
                  <c:v>-20.860099999999989</c:v>
                </c:pt>
                <c:pt idx="383">
                  <c:v>-20.705119999999923</c:v>
                </c:pt>
                <c:pt idx="384">
                  <c:v>-20.64059</c:v>
                </c:pt>
                <c:pt idx="385">
                  <c:v>-20.601379999999999</c:v>
                </c:pt>
                <c:pt idx="386">
                  <c:v>-20.523820000000001</c:v>
                </c:pt>
                <c:pt idx="387">
                  <c:v>-20.456299999999946</c:v>
                </c:pt>
                <c:pt idx="388">
                  <c:v>-20.361190000000001</c:v>
                </c:pt>
                <c:pt idx="389">
                  <c:v>-20.229900000000001</c:v>
                </c:pt>
                <c:pt idx="390">
                  <c:v>-20.085579999999918</c:v>
                </c:pt>
                <c:pt idx="391">
                  <c:v>-19.972359999999938</c:v>
                </c:pt>
                <c:pt idx="392">
                  <c:v>-19.946019999999923</c:v>
                </c:pt>
                <c:pt idx="393">
                  <c:v>-19.912129999999934</c:v>
                </c:pt>
                <c:pt idx="394">
                  <c:v>-19.850190000000001</c:v>
                </c:pt>
                <c:pt idx="395">
                  <c:v>-19.818280000000001</c:v>
                </c:pt>
                <c:pt idx="396">
                  <c:v>-19.772789999999926</c:v>
                </c:pt>
                <c:pt idx="397">
                  <c:v>-19.734269999999999</c:v>
                </c:pt>
                <c:pt idx="398">
                  <c:v>-19.722270000000002</c:v>
                </c:pt>
                <c:pt idx="399">
                  <c:v>-19.839369999999999</c:v>
                </c:pt>
                <c:pt idx="400">
                  <c:v>-19.923129999999922</c:v>
                </c:pt>
              </c:numCache>
            </c:numRef>
          </c:yVal>
          <c:smooth val="1"/>
        </c:ser>
        <c:axId val="66849408"/>
        <c:axId val="66855680"/>
      </c:scatterChart>
      <c:valAx>
        <c:axId val="66849408"/>
        <c:scaling>
          <c:orientation val="minMax"/>
          <c:max val="12"/>
          <c:min val="8"/>
        </c:scaling>
        <c:axPos val="b"/>
        <c:majorGridlines>
          <c:spPr>
            <a:ln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Frequency (GHz)</a:t>
                </a:r>
              </a:p>
            </c:rich>
          </c:tx>
        </c:title>
        <c:numFmt formatCode="General" sourceLinked="1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66855680"/>
        <c:crossesAt val="-100"/>
        <c:crossBetween val="midCat"/>
        <c:majorUnit val="0.5"/>
      </c:valAx>
      <c:valAx>
        <c:axId val="66855680"/>
        <c:scaling>
          <c:orientation val="minMax"/>
          <c:max val="0"/>
          <c:min val="-50"/>
        </c:scaling>
        <c:axPos val="l"/>
        <c:majorGridlines>
          <c:spPr>
            <a:ln>
              <a:prstDash val="sysDash"/>
            </a:ln>
          </c:spPr>
        </c:majorGridlines>
        <c:minorGridlines>
          <c:spPr>
            <a:ln>
              <a:prstDash val="sysDash"/>
            </a:ln>
          </c:spPr>
        </c:min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S</a:t>
                </a:r>
                <a:r>
                  <a:rPr lang="en-US" baseline="-25000" dirty="0"/>
                  <a:t>33</a:t>
                </a:r>
                <a:r>
                  <a:rPr lang="en-US" dirty="0"/>
                  <a:t> (dB)</a:t>
                </a:r>
              </a:p>
            </c:rich>
          </c:tx>
        </c:title>
        <c:numFmt formatCode="0.0" sourceLinked="0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66849408"/>
        <c:crosses val="autoZero"/>
        <c:crossBetween val="midCat"/>
        <c:majorUnit val="10"/>
        <c:minorUnit val="5"/>
      </c:valAx>
    </c:plotArea>
    <c:legend>
      <c:legendPos val="r"/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dirty="0"/>
              <a:t> </a:t>
            </a:r>
            <a:r>
              <a:rPr lang="en-US" sz="1400" dirty="0"/>
              <a:t>Measured S</a:t>
            </a:r>
            <a:r>
              <a:rPr lang="en-US" sz="1400" baseline="-25000" dirty="0"/>
              <a:t>13</a:t>
            </a:r>
          </a:p>
        </c:rich>
      </c:tx>
    </c:title>
    <c:plotArea>
      <c:layout/>
      <c:scatterChart>
        <c:scatterStyle val="smoothMarker"/>
        <c:ser>
          <c:idx val="1"/>
          <c:order val="0"/>
          <c:tx>
            <c:v>S13</c:v>
          </c:tx>
          <c:marker>
            <c:symbol val="none"/>
          </c:marker>
          <c:xVal>
            <c:numRef>
              <c:f>Sheet1!$B$3:$B$403</c:f>
              <c:numCache>
                <c:formatCode>General</c:formatCode>
                <c:ptCount val="401"/>
                <c:pt idx="0">
                  <c:v>8</c:v>
                </c:pt>
                <c:pt idx="1">
                  <c:v>8.01</c:v>
                </c:pt>
                <c:pt idx="2">
                  <c:v>8.02</c:v>
                </c:pt>
                <c:pt idx="3">
                  <c:v>8.0300000000000011</c:v>
                </c:pt>
                <c:pt idx="4">
                  <c:v>8.0400000000000009</c:v>
                </c:pt>
                <c:pt idx="5">
                  <c:v>8.0500000000000007</c:v>
                </c:pt>
                <c:pt idx="6">
                  <c:v>8.06</c:v>
                </c:pt>
                <c:pt idx="7">
                  <c:v>8.07</c:v>
                </c:pt>
                <c:pt idx="8">
                  <c:v>8.08</c:v>
                </c:pt>
                <c:pt idx="9">
                  <c:v>8.09</c:v>
                </c:pt>
                <c:pt idx="10">
                  <c:v>8.1</c:v>
                </c:pt>
                <c:pt idx="11">
                  <c:v>8.11</c:v>
                </c:pt>
                <c:pt idx="12">
                  <c:v>8.120000000000001</c:v>
                </c:pt>
                <c:pt idx="13">
                  <c:v>8.1300000000000008</c:v>
                </c:pt>
                <c:pt idx="14">
                  <c:v>8.14</c:v>
                </c:pt>
                <c:pt idx="15">
                  <c:v>8.15</c:v>
                </c:pt>
                <c:pt idx="16">
                  <c:v>8.16</c:v>
                </c:pt>
                <c:pt idx="17">
                  <c:v>8.17</c:v>
                </c:pt>
                <c:pt idx="18">
                  <c:v>8.18</c:v>
                </c:pt>
                <c:pt idx="19">
                  <c:v>8.19</c:v>
                </c:pt>
                <c:pt idx="20">
                  <c:v>8.2000000000000011</c:v>
                </c:pt>
                <c:pt idx="21">
                  <c:v>8.2100000000000009</c:v>
                </c:pt>
                <c:pt idx="22">
                  <c:v>8.2200000000000024</c:v>
                </c:pt>
                <c:pt idx="23">
                  <c:v>8.23</c:v>
                </c:pt>
                <c:pt idx="24">
                  <c:v>8.24</c:v>
                </c:pt>
                <c:pt idx="25">
                  <c:v>8.25</c:v>
                </c:pt>
                <c:pt idx="26">
                  <c:v>8.26</c:v>
                </c:pt>
                <c:pt idx="27">
                  <c:v>8.27</c:v>
                </c:pt>
                <c:pt idx="28">
                  <c:v>8.2800000000000011</c:v>
                </c:pt>
                <c:pt idx="29">
                  <c:v>8.2900000000000009</c:v>
                </c:pt>
                <c:pt idx="30">
                  <c:v>8.3000000000000007</c:v>
                </c:pt>
                <c:pt idx="31">
                  <c:v>8.31</c:v>
                </c:pt>
                <c:pt idx="32">
                  <c:v>8.32</c:v>
                </c:pt>
                <c:pt idx="33">
                  <c:v>8.33</c:v>
                </c:pt>
                <c:pt idx="34">
                  <c:v>8.34</c:v>
                </c:pt>
                <c:pt idx="35">
                  <c:v>8.3500000000000068</c:v>
                </c:pt>
                <c:pt idx="36">
                  <c:v>8.3600000000000048</c:v>
                </c:pt>
                <c:pt idx="37">
                  <c:v>8.3700000000000028</c:v>
                </c:pt>
                <c:pt idx="38">
                  <c:v>8.3800000000000008</c:v>
                </c:pt>
                <c:pt idx="39">
                  <c:v>8.39</c:v>
                </c:pt>
                <c:pt idx="40">
                  <c:v>8.4</c:v>
                </c:pt>
                <c:pt idx="41">
                  <c:v>8.41</c:v>
                </c:pt>
                <c:pt idx="42">
                  <c:v>8.42</c:v>
                </c:pt>
                <c:pt idx="43">
                  <c:v>8.43</c:v>
                </c:pt>
                <c:pt idx="44">
                  <c:v>8.44</c:v>
                </c:pt>
                <c:pt idx="45">
                  <c:v>8.4500000000000028</c:v>
                </c:pt>
                <c:pt idx="46">
                  <c:v>8.4600000000000026</c:v>
                </c:pt>
                <c:pt idx="47">
                  <c:v>8.4700000000000006</c:v>
                </c:pt>
                <c:pt idx="48">
                  <c:v>8.48</c:v>
                </c:pt>
                <c:pt idx="49">
                  <c:v>8.49</c:v>
                </c:pt>
                <c:pt idx="50">
                  <c:v>8.5</c:v>
                </c:pt>
                <c:pt idx="51">
                  <c:v>8.51</c:v>
                </c:pt>
                <c:pt idx="52">
                  <c:v>8.52</c:v>
                </c:pt>
                <c:pt idx="53">
                  <c:v>8.5300000000000011</c:v>
                </c:pt>
                <c:pt idx="54">
                  <c:v>8.5400000000000009</c:v>
                </c:pt>
                <c:pt idx="55">
                  <c:v>8.5500000000000007</c:v>
                </c:pt>
                <c:pt idx="56">
                  <c:v>8.56</c:v>
                </c:pt>
                <c:pt idx="57">
                  <c:v>8.57</c:v>
                </c:pt>
                <c:pt idx="58">
                  <c:v>8.58</c:v>
                </c:pt>
                <c:pt idx="59">
                  <c:v>8.59</c:v>
                </c:pt>
                <c:pt idx="60">
                  <c:v>8.6</c:v>
                </c:pt>
                <c:pt idx="61">
                  <c:v>8.61</c:v>
                </c:pt>
                <c:pt idx="62">
                  <c:v>8.620000000000001</c:v>
                </c:pt>
                <c:pt idx="63">
                  <c:v>8.6300000000000008</c:v>
                </c:pt>
                <c:pt idx="64">
                  <c:v>8.64</c:v>
                </c:pt>
                <c:pt idx="65">
                  <c:v>8.65</c:v>
                </c:pt>
                <c:pt idx="66">
                  <c:v>8.66</c:v>
                </c:pt>
                <c:pt idx="67">
                  <c:v>8.67</c:v>
                </c:pt>
                <c:pt idx="68">
                  <c:v>8.68</c:v>
                </c:pt>
                <c:pt idx="69">
                  <c:v>8.69</c:v>
                </c:pt>
                <c:pt idx="70">
                  <c:v>8.7000000000000011</c:v>
                </c:pt>
                <c:pt idx="71">
                  <c:v>8.7100000000000009</c:v>
                </c:pt>
                <c:pt idx="72">
                  <c:v>8.7200000000000024</c:v>
                </c:pt>
                <c:pt idx="73">
                  <c:v>8.73</c:v>
                </c:pt>
                <c:pt idx="74">
                  <c:v>8.74</c:v>
                </c:pt>
                <c:pt idx="75">
                  <c:v>8.75</c:v>
                </c:pt>
                <c:pt idx="76">
                  <c:v>8.76</c:v>
                </c:pt>
                <c:pt idx="77">
                  <c:v>8.77</c:v>
                </c:pt>
                <c:pt idx="78">
                  <c:v>8.7800000000000011</c:v>
                </c:pt>
                <c:pt idx="79">
                  <c:v>8.7900000000000009</c:v>
                </c:pt>
                <c:pt idx="80">
                  <c:v>8.8000000000000007</c:v>
                </c:pt>
                <c:pt idx="81">
                  <c:v>8.81</c:v>
                </c:pt>
                <c:pt idx="82">
                  <c:v>8.82</c:v>
                </c:pt>
                <c:pt idx="83">
                  <c:v>8.83</c:v>
                </c:pt>
                <c:pt idx="84">
                  <c:v>8.84</c:v>
                </c:pt>
                <c:pt idx="85">
                  <c:v>8.8500000000000068</c:v>
                </c:pt>
                <c:pt idx="86">
                  <c:v>8.8600000000000048</c:v>
                </c:pt>
                <c:pt idx="87">
                  <c:v>8.8700000000000028</c:v>
                </c:pt>
                <c:pt idx="88">
                  <c:v>8.8800000000000008</c:v>
                </c:pt>
                <c:pt idx="89">
                  <c:v>8.89</c:v>
                </c:pt>
                <c:pt idx="90">
                  <c:v>8.9</c:v>
                </c:pt>
                <c:pt idx="91">
                  <c:v>8.91</c:v>
                </c:pt>
                <c:pt idx="92">
                  <c:v>8.92</c:v>
                </c:pt>
                <c:pt idx="93">
                  <c:v>8.93</c:v>
                </c:pt>
                <c:pt idx="94">
                  <c:v>8.94</c:v>
                </c:pt>
                <c:pt idx="95">
                  <c:v>8.9500000000000028</c:v>
                </c:pt>
                <c:pt idx="96">
                  <c:v>8.9600000000000026</c:v>
                </c:pt>
                <c:pt idx="97">
                  <c:v>8.9700000000000006</c:v>
                </c:pt>
                <c:pt idx="98">
                  <c:v>8.98</c:v>
                </c:pt>
                <c:pt idx="99">
                  <c:v>8.99</c:v>
                </c:pt>
                <c:pt idx="100">
                  <c:v>9</c:v>
                </c:pt>
                <c:pt idx="101">
                  <c:v>9.01</c:v>
                </c:pt>
                <c:pt idx="102">
                  <c:v>9.02</c:v>
                </c:pt>
                <c:pt idx="103">
                  <c:v>9.0300000000000011</c:v>
                </c:pt>
                <c:pt idx="104">
                  <c:v>9.0400000000000009</c:v>
                </c:pt>
                <c:pt idx="105">
                  <c:v>9.0500000000000007</c:v>
                </c:pt>
                <c:pt idx="106">
                  <c:v>9.06</c:v>
                </c:pt>
                <c:pt idx="107">
                  <c:v>9.07</c:v>
                </c:pt>
                <c:pt idx="108">
                  <c:v>9.08</c:v>
                </c:pt>
                <c:pt idx="109">
                  <c:v>9.09</c:v>
                </c:pt>
                <c:pt idx="110">
                  <c:v>9.1</c:v>
                </c:pt>
                <c:pt idx="111">
                  <c:v>9.11</c:v>
                </c:pt>
                <c:pt idx="112">
                  <c:v>9.120000000000001</c:v>
                </c:pt>
                <c:pt idx="113">
                  <c:v>9.1300000000000008</c:v>
                </c:pt>
                <c:pt idx="114">
                  <c:v>9.14</c:v>
                </c:pt>
                <c:pt idx="115">
                  <c:v>9.15</c:v>
                </c:pt>
                <c:pt idx="116">
                  <c:v>9.16</c:v>
                </c:pt>
                <c:pt idx="117">
                  <c:v>9.17</c:v>
                </c:pt>
                <c:pt idx="118">
                  <c:v>9.18</c:v>
                </c:pt>
                <c:pt idx="119">
                  <c:v>9.19</c:v>
                </c:pt>
                <c:pt idx="120">
                  <c:v>9.2000000000000011</c:v>
                </c:pt>
                <c:pt idx="121">
                  <c:v>9.2100000000000009</c:v>
                </c:pt>
                <c:pt idx="122">
                  <c:v>9.2200000000000024</c:v>
                </c:pt>
                <c:pt idx="123">
                  <c:v>9.23</c:v>
                </c:pt>
                <c:pt idx="124">
                  <c:v>9.24</c:v>
                </c:pt>
                <c:pt idx="125">
                  <c:v>9.25</c:v>
                </c:pt>
                <c:pt idx="126">
                  <c:v>9.26</c:v>
                </c:pt>
                <c:pt idx="127">
                  <c:v>9.27</c:v>
                </c:pt>
                <c:pt idx="128">
                  <c:v>9.2800000000000011</c:v>
                </c:pt>
                <c:pt idx="129">
                  <c:v>9.2900000000000009</c:v>
                </c:pt>
                <c:pt idx="130">
                  <c:v>9.3000000000000007</c:v>
                </c:pt>
                <c:pt idx="131">
                  <c:v>9.31</c:v>
                </c:pt>
                <c:pt idx="132">
                  <c:v>9.32</c:v>
                </c:pt>
                <c:pt idx="133">
                  <c:v>9.33</c:v>
                </c:pt>
                <c:pt idx="134">
                  <c:v>9.34</c:v>
                </c:pt>
                <c:pt idx="135">
                  <c:v>9.3500000000000068</c:v>
                </c:pt>
                <c:pt idx="136">
                  <c:v>9.3600000000000048</c:v>
                </c:pt>
                <c:pt idx="137">
                  <c:v>9.3700000000000028</c:v>
                </c:pt>
                <c:pt idx="138">
                  <c:v>9.3800000000000008</c:v>
                </c:pt>
                <c:pt idx="139">
                  <c:v>9.39</c:v>
                </c:pt>
                <c:pt idx="140">
                  <c:v>9.4</c:v>
                </c:pt>
                <c:pt idx="141">
                  <c:v>9.41</c:v>
                </c:pt>
                <c:pt idx="142">
                  <c:v>9.42</c:v>
                </c:pt>
                <c:pt idx="143">
                  <c:v>9.43</c:v>
                </c:pt>
                <c:pt idx="144">
                  <c:v>9.44</c:v>
                </c:pt>
                <c:pt idx="145">
                  <c:v>9.4500000000000028</c:v>
                </c:pt>
                <c:pt idx="146">
                  <c:v>9.4600000000000026</c:v>
                </c:pt>
                <c:pt idx="147">
                  <c:v>9.4700000000000006</c:v>
                </c:pt>
                <c:pt idx="148">
                  <c:v>9.48</c:v>
                </c:pt>
                <c:pt idx="149">
                  <c:v>9.49</c:v>
                </c:pt>
                <c:pt idx="150">
                  <c:v>9.5</c:v>
                </c:pt>
                <c:pt idx="151">
                  <c:v>9.51</c:v>
                </c:pt>
                <c:pt idx="152">
                  <c:v>9.52</c:v>
                </c:pt>
                <c:pt idx="153">
                  <c:v>9.5300000000000011</c:v>
                </c:pt>
                <c:pt idx="154">
                  <c:v>9.5400000000000009</c:v>
                </c:pt>
                <c:pt idx="155">
                  <c:v>9.5500000000000007</c:v>
                </c:pt>
                <c:pt idx="156">
                  <c:v>9.56</c:v>
                </c:pt>
                <c:pt idx="157">
                  <c:v>9.57</c:v>
                </c:pt>
                <c:pt idx="158">
                  <c:v>9.58</c:v>
                </c:pt>
                <c:pt idx="159">
                  <c:v>9.59</c:v>
                </c:pt>
                <c:pt idx="160">
                  <c:v>9.6</c:v>
                </c:pt>
                <c:pt idx="161">
                  <c:v>9.61</c:v>
                </c:pt>
                <c:pt idx="162">
                  <c:v>9.620000000000001</c:v>
                </c:pt>
                <c:pt idx="163">
                  <c:v>9.6300000000000008</c:v>
                </c:pt>
                <c:pt idx="164">
                  <c:v>9.64</c:v>
                </c:pt>
                <c:pt idx="165">
                  <c:v>9.65</c:v>
                </c:pt>
                <c:pt idx="166">
                  <c:v>9.66</c:v>
                </c:pt>
                <c:pt idx="167">
                  <c:v>9.67</c:v>
                </c:pt>
                <c:pt idx="168">
                  <c:v>9.68</c:v>
                </c:pt>
                <c:pt idx="169">
                  <c:v>9.69</c:v>
                </c:pt>
                <c:pt idx="170">
                  <c:v>9.7000000000000011</c:v>
                </c:pt>
                <c:pt idx="171">
                  <c:v>9.7100000000000009</c:v>
                </c:pt>
                <c:pt idx="172">
                  <c:v>9.7200000000000024</c:v>
                </c:pt>
                <c:pt idx="173">
                  <c:v>9.73</c:v>
                </c:pt>
                <c:pt idx="174">
                  <c:v>9.74</c:v>
                </c:pt>
                <c:pt idx="175">
                  <c:v>9.75</c:v>
                </c:pt>
                <c:pt idx="176">
                  <c:v>9.76</c:v>
                </c:pt>
                <c:pt idx="177">
                  <c:v>9.77</c:v>
                </c:pt>
                <c:pt idx="178">
                  <c:v>9.7800000000000011</c:v>
                </c:pt>
                <c:pt idx="179">
                  <c:v>9.7900000000000009</c:v>
                </c:pt>
                <c:pt idx="180">
                  <c:v>9.8000000000000007</c:v>
                </c:pt>
                <c:pt idx="181">
                  <c:v>9.81</c:v>
                </c:pt>
                <c:pt idx="182">
                  <c:v>9.82</c:v>
                </c:pt>
                <c:pt idx="183">
                  <c:v>9.83</c:v>
                </c:pt>
                <c:pt idx="184">
                  <c:v>9.84</c:v>
                </c:pt>
                <c:pt idx="185">
                  <c:v>9.8500000000000068</c:v>
                </c:pt>
                <c:pt idx="186">
                  <c:v>9.8600000000000048</c:v>
                </c:pt>
                <c:pt idx="187">
                  <c:v>9.8700000000000028</c:v>
                </c:pt>
                <c:pt idx="188">
                  <c:v>9.8800000000000008</c:v>
                </c:pt>
                <c:pt idx="189">
                  <c:v>9.89</c:v>
                </c:pt>
                <c:pt idx="190">
                  <c:v>9.9</c:v>
                </c:pt>
                <c:pt idx="191">
                  <c:v>9.91</c:v>
                </c:pt>
                <c:pt idx="192">
                  <c:v>9.92</c:v>
                </c:pt>
                <c:pt idx="193">
                  <c:v>9.93</c:v>
                </c:pt>
                <c:pt idx="194">
                  <c:v>9.94</c:v>
                </c:pt>
                <c:pt idx="195">
                  <c:v>9.9500000000000028</c:v>
                </c:pt>
                <c:pt idx="196">
                  <c:v>9.9600000000000026</c:v>
                </c:pt>
                <c:pt idx="197">
                  <c:v>9.9700000000000006</c:v>
                </c:pt>
                <c:pt idx="198">
                  <c:v>9.98</c:v>
                </c:pt>
                <c:pt idx="199">
                  <c:v>9.99</c:v>
                </c:pt>
                <c:pt idx="200">
                  <c:v>10</c:v>
                </c:pt>
                <c:pt idx="201">
                  <c:v>10.01</c:v>
                </c:pt>
                <c:pt idx="202">
                  <c:v>10.02</c:v>
                </c:pt>
                <c:pt idx="203">
                  <c:v>10.030000000000001</c:v>
                </c:pt>
                <c:pt idx="204">
                  <c:v>10.040000000000001</c:v>
                </c:pt>
                <c:pt idx="205">
                  <c:v>10.050000000000002</c:v>
                </c:pt>
                <c:pt idx="206">
                  <c:v>10.06</c:v>
                </c:pt>
                <c:pt idx="207">
                  <c:v>10.07</c:v>
                </c:pt>
                <c:pt idx="208">
                  <c:v>10.08</c:v>
                </c:pt>
                <c:pt idx="209">
                  <c:v>10.09</c:v>
                </c:pt>
                <c:pt idx="210">
                  <c:v>10.1</c:v>
                </c:pt>
                <c:pt idx="211">
                  <c:v>10.11</c:v>
                </c:pt>
                <c:pt idx="212">
                  <c:v>10.120000000000001</c:v>
                </c:pt>
                <c:pt idx="213">
                  <c:v>10.130000000000001</c:v>
                </c:pt>
                <c:pt idx="214">
                  <c:v>10.14</c:v>
                </c:pt>
                <c:pt idx="215">
                  <c:v>10.15</c:v>
                </c:pt>
                <c:pt idx="216">
                  <c:v>10.16</c:v>
                </c:pt>
                <c:pt idx="217">
                  <c:v>10.17</c:v>
                </c:pt>
                <c:pt idx="218">
                  <c:v>10.18</c:v>
                </c:pt>
                <c:pt idx="219">
                  <c:v>10.19</c:v>
                </c:pt>
                <c:pt idx="220">
                  <c:v>10.200000000000001</c:v>
                </c:pt>
                <c:pt idx="221">
                  <c:v>10.210000000000001</c:v>
                </c:pt>
                <c:pt idx="222">
                  <c:v>10.220000000000001</c:v>
                </c:pt>
                <c:pt idx="223">
                  <c:v>10.23</c:v>
                </c:pt>
                <c:pt idx="224">
                  <c:v>10.24</c:v>
                </c:pt>
                <c:pt idx="225">
                  <c:v>10.25</c:v>
                </c:pt>
                <c:pt idx="226">
                  <c:v>10.26</c:v>
                </c:pt>
                <c:pt idx="227">
                  <c:v>10.27</c:v>
                </c:pt>
                <c:pt idx="228">
                  <c:v>10.28</c:v>
                </c:pt>
                <c:pt idx="229">
                  <c:v>10.29</c:v>
                </c:pt>
                <c:pt idx="230">
                  <c:v>10.3</c:v>
                </c:pt>
                <c:pt idx="231">
                  <c:v>10.31</c:v>
                </c:pt>
                <c:pt idx="232">
                  <c:v>10.32</c:v>
                </c:pt>
                <c:pt idx="233">
                  <c:v>10.33</c:v>
                </c:pt>
                <c:pt idx="234">
                  <c:v>10.34</c:v>
                </c:pt>
                <c:pt idx="235">
                  <c:v>10.350000000000025</c:v>
                </c:pt>
                <c:pt idx="236">
                  <c:v>10.360000000000024</c:v>
                </c:pt>
                <c:pt idx="237">
                  <c:v>10.370000000000006</c:v>
                </c:pt>
                <c:pt idx="238">
                  <c:v>10.38</c:v>
                </c:pt>
                <c:pt idx="239">
                  <c:v>10.39</c:v>
                </c:pt>
                <c:pt idx="240">
                  <c:v>10.4</c:v>
                </c:pt>
                <c:pt idx="241">
                  <c:v>10.41</c:v>
                </c:pt>
                <c:pt idx="242">
                  <c:v>10.42</c:v>
                </c:pt>
                <c:pt idx="243">
                  <c:v>10.43</c:v>
                </c:pt>
                <c:pt idx="244">
                  <c:v>10.44</c:v>
                </c:pt>
                <c:pt idx="245">
                  <c:v>10.450000000000006</c:v>
                </c:pt>
                <c:pt idx="246">
                  <c:v>10.46</c:v>
                </c:pt>
                <c:pt idx="247">
                  <c:v>10.47</c:v>
                </c:pt>
                <c:pt idx="248">
                  <c:v>10.48</c:v>
                </c:pt>
                <c:pt idx="249">
                  <c:v>10.49</c:v>
                </c:pt>
                <c:pt idx="250">
                  <c:v>10.5</c:v>
                </c:pt>
                <c:pt idx="251">
                  <c:v>10.51</c:v>
                </c:pt>
                <c:pt idx="252">
                  <c:v>10.52</c:v>
                </c:pt>
                <c:pt idx="253">
                  <c:v>10.53</c:v>
                </c:pt>
                <c:pt idx="254">
                  <c:v>10.54</c:v>
                </c:pt>
                <c:pt idx="255">
                  <c:v>10.55</c:v>
                </c:pt>
                <c:pt idx="256">
                  <c:v>10.56</c:v>
                </c:pt>
                <c:pt idx="257">
                  <c:v>10.57</c:v>
                </c:pt>
                <c:pt idx="258">
                  <c:v>10.58</c:v>
                </c:pt>
                <c:pt idx="259">
                  <c:v>10.59</c:v>
                </c:pt>
                <c:pt idx="260">
                  <c:v>10.6</c:v>
                </c:pt>
                <c:pt idx="261">
                  <c:v>10.61</c:v>
                </c:pt>
                <c:pt idx="262">
                  <c:v>10.62</c:v>
                </c:pt>
                <c:pt idx="263">
                  <c:v>10.63</c:v>
                </c:pt>
                <c:pt idx="264">
                  <c:v>10.64</c:v>
                </c:pt>
                <c:pt idx="265">
                  <c:v>10.65</c:v>
                </c:pt>
                <c:pt idx="266">
                  <c:v>10.66</c:v>
                </c:pt>
                <c:pt idx="267">
                  <c:v>10.67</c:v>
                </c:pt>
                <c:pt idx="268">
                  <c:v>10.68</c:v>
                </c:pt>
                <c:pt idx="269">
                  <c:v>10.69</c:v>
                </c:pt>
                <c:pt idx="270">
                  <c:v>10.7</c:v>
                </c:pt>
                <c:pt idx="271">
                  <c:v>10.71</c:v>
                </c:pt>
                <c:pt idx="272">
                  <c:v>10.72</c:v>
                </c:pt>
                <c:pt idx="273">
                  <c:v>10.73</c:v>
                </c:pt>
                <c:pt idx="274">
                  <c:v>10.74</c:v>
                </c:pt>
                <c:pt idx="275">
                  <c:v>10.75</c:v>
                </c:pt>
                <c:pt idx="276">
                  <c:v>10.76</c:v>
                </c:pt>
                <c:pt idx="277">
                  <c:v>10.77</c:v>
                </c:pt>
                <c:pt idx="278">
                  <c:v>10.78</c:v>
                </c:pt>
                <c:pt idx="279">
                  <c:v>10.79</c:v>
                </c:pt>
                <c:pt idx="280">
                  <c:v>10.8</c:v>
                </c:pt>
                <c:pt idx="281">
                  <c:v>10.81</c:v>
                </c:pt>
                <c:pt idx="282">
                  <c:v>10.82</c:v>
                </c:pt>
                <c:pt idx="283">
                  <c:v>10.83</c:v>
                </c:pt>
                <c:pt idx="284">
                  <c:v>10.84</c:v>
                </c:pt>
                <c:pt idx="285">
                  <c:v>10.850000000000025</c:v>
                </c:pt>
                <c:pt idx="286">
                  <c:v>10.860000000000024</c:v>
                </c:pt>
                <c:pt idx="287">
                  <c:v>10.870000000000006</c:v>
                </c:pt>
                <c:pt idx="288">
                  <c:v>10.88</c:v>
                </c:pt>
                <c:pt idx="289">
                  <c:v>10.89</c:v>
                </c:pt>
                <c:pt idx="290">
                  <c:v>10.9</c:v>
                </c:pt>
                <c:pt idx="291">
                  <c:v>10.91</c:v>
                </c:pt>
                <c:pt idx="292">
                  <c:v>10.92</c:v>
                </c:pt>
                <c:pt idx="293">
                  <c:v>10.93</c:v>
                </c:pt>
                <c:pt idx="294">
                  <c:v>10.94</c:v>
                </c:pt>
                <c:pt idx="295">
                  <c:v>10.950000000000006</c:v>
                </c:pt>
                <c:pt idx="296">
                  <c:v>10.96</c:v>
                </c:pt>
                <c:pt idx="297">
                  <c:v>10.97</c:v>
                </c:pt>
                <c:pt idx="298">
                  <c:v>10.98</c:v>
                </c:pt>
                <c:pt idx="299">
                  <c:v>10.99</c:v>
                </c:pt>
                <c:pt idx="300">
                  <c:v>11</c:v>
                </c:pt>
                <c:pt idx="301">
                  <c:v>11.01</c:v>
                </c:pt>
                <c:pt idx="302">
                  <c:v>11.02</c:v>
                </c:pt>
                <c:pt idx="303">
                  <c:v>11.03</c:v>
                </c:pt>
                <c:pt idx="304">
                  <c:v>11.04</c:v>
                </c:pt>
                <c:pt idx="305">
                  <c:v>11.05</c:v>
                </c:pt>
                <c:pt idx="306">
                  <c:v>11.06</c:v>
                </c:pt>
                <c:pt idx="307">
                  <c:v>11.07</c:v>
                </c:pt>
                <c:pt idx="308">
                  <c:v>11.08</c:v>
                </c:pt>
                <c:pt idx="309">
                  <c:v>11.09</c:v>
                </c:pt>
                <c:pt idx="310">
                  <c:v>11.1</c:v>
                </c:pt>
                <c:pt idx="311">
                  <c:v>11.11</c:v>
                </c:pt>
                <c:pt idx="312">
                  <c:v>11.12</c:v>
                </c:pt>
                <c:pt idx="313">
                  <c:v>11.13</c:v>
                </c:pt>
                <c:pt idx="314">
                  <c:v>11.14</c:v>
                </c:pt>
                <c:pt idx="315">
                  <c:v>11.15</c:v>
                </c:pt>
                <c:pt idx="316">
                  <c:v>11.16</c:v>
                </c:pt>
                <c:pt idx="317">
                  <c:v>11.17</c:v>
                </c:pt>
                <c:pt idx="318">
                  <c:v>11.18</c:v>
                </c:pt>
                <c:pt idx="319">
                  <c:v>11.19</c:v>
                </c:pt>
                <c:pt idx="320">
                  <c:v>11.2</c:v>
                </c:pt>
                <c:pt idx="321">
                  <c:v>11.21</c:v>
                </c:pt>
                <c:pt idx="322">
                  <c:v>11.22</c:v>
                </c:pt>
                <c:pt idx="323">
                  <c:v>11.23</c:v>
                </c:pt>
                <c:pt idx="324">
                  <c:v>11.24</c:v>
                </c:pt>
                <c:pt idx="325">
                  <c:v>11.25</c:v>
                </c:pt>
                <c:pt idx="326">
                  <c:v>11.26</c:v>
                </c:pt>
                <c:pt idx="327">
                  <c:v>11.27</c:v>
                </c:pt>
                <c:pt idx="328">
                  <c:v>11.28</c:v>
                </c:pt>
                <c:pt idx="329">
                  <c:v>11.29</c:v>
                </c:pt>
                <c:pt idx="330">
                  <c:v>11.3</c:v>
                </c:pt>
                <c:pt idx="331">
                  <c:v>11.31</c:v>
                </c:pt>
                <c:pt idx="332">
                  <c:v>11.32</c:v>
                </c:pt>
                <c:pt idx="333">
                  <c:v>11.33</c:v>
                </c:pt>
                <c:pt idx="334">
                  <c:v>11.34</c:v>
                </c:pt>
                <c:pt idx="335">
                  <c:v>11.350000000000025</c:v>
                </c:pt>
                <c:pt idx="336">
                  <c:v>11.360000000000024</c:v>
                </c:pt>
                <c:pt idx="337">
                  <c:v>11.370000000000006</c:v>
                </c:pt>
                <c:pt idx="338">
                  <c:v>11.38</c:v>
                </c:pt>
                <c:pt idx="339">
                  <c:v>11.39</c:v>
                </c:pt>
                <c:pt idx="340">
                  <c:v>11.4</c:v>
                </c:pt>
                <c:pt idx="341">
                  <c:v>11.41</c:v>
                </c:pt>
                <c:pt idx="342">
                  <c:v>11.42</c:v>
                </c:pt>
                <c:pt idx="343">
                  <c:v>11.43</c:v>
                </c:pt>
                <c:pt idx="344">
                  <c:v>11.44</c:v>
                </c:pt>
                <c:pt idx="345">
                  <c:v>11.450000000000006</c:v>
                </c:pt>
                <c:pt idx="346">
                  <c:v>11.46</c:v>
                </c:pt>
                <c:pt idx="347">
                  <c:v>11.47</c:v>
                </c:pt>
                <c:pt idx="348">
                  <c:v>11.48</c:v>
                </c:pt>
                <c:pt idx="349">
                  <c:v>11.49</c:v>
                </c:pt>
                <c:pt idx="350">
                  <c:v>11.5</c:v>
                </c:pt>
                <c:pt idx="351">
                  <c:v>11.51</c:v>
                </c:pt>
                <c:pt idx="352">
                  <c:v>11.52</c:v>
                </c:pt>
                <c:pt idx="353">
                  <c:v>11.53</c:v>
                </c:pt>
                <c:pt idx="354">
                  <c:v>11.54</c:v>
                </c:pt>
                <c:pt idx="355">
                  <c:v>11.55</c:v>
                </c:pt>
                <c:pt idx="356">
                  <c:v>11.56</c:v>
                </c:pt>
                <c:pt idx="357">
                  <c:v>11.57</c:v>
                </c:pt>
                <c:pt idx="358">
                  <c:v>11.58</c:v>
                </c:pt>
                <c:pt idx="359">
                  <c:v>11.59</c:v>
                </c:pt>
                <c:pt idx="360">
                  <c:v>11.6</c:v>
                </c:pt>
                <c:pt idx="361">
                  <c:v>11.61</c:v>
                </c:pt>
                <c:pt idx="362">
                  <c:v>11.62</c:v>
                </c:pt>
                <c:pt idx="363">
                  <c:v>11.63</c:v>
                </c:pt>
                <c:pt idx="364">
                  <c:v>11.64</c:v>
                </c:pt>
                <c:pt idx="365">
                  <c:v>11.65</c:v>
                </c:pt>
                <c:pt idx="366">
                  <c:v>11.66</c:v>
                </c:pt>
                <c:pt idx="367">
                  <c:v>11.67</c:v>
                </c:pt>
                <c:pt idx="368">
                  <c:v>11.68</c:v>
                </c:pt>
                <c:pt idx="369">
                  <c:v>11.69</c:v>
                </c:pt>
                <c:pt idx="370">
                  <c:v>11.7</c:v>
                </c:pt>
                <c:pt idx="371">
                  <c:v>11.71</c:v>
                </c:pt>
                <c:pt idx="372">
                  <c:v>11.72</c:v>
                </c:pt>
                <c:pt idx="373">
                  <c:v>11.73</c:v>
                </c:pt>
                <c:pt idx="374">
                  <c:v>11.74</c:v>
                </c:pt>
                <c:pt idx="375">
                  <c:v>11.75</c:v>
                </c:pt>
                <c:pt idx="376">
                  <c:v>11.76</c:v>
                </c:pt>
                <c:pt idx="377">
                  <c:v>11.77</c:v>
                </c:pt>
                <c:pt idx="378">
                  <c:v>11.78</c:v>
                </c:pt>
                <c:pt idx="379">
                  <c:v>11.79</c:v>
                </c:pt>
                <c:pt idx="380">
                  <c:v>11.8</c:v>
                </c:pt>
                <c:pt idx="381">
                  <c:v>11.81</c:v>
                </c:pt>
                <c:pt idx="382">
                  <c:v>11.82</c:v>
                </c:pt>
                <c:pt idx="383">
                  <c:v>11.83</c:v>
                </c:pt>
                <c:pt idx="384">
                  <c:v>11.84</c:v>
                </c:pt>
                <c:pt idx="385">
                  <c:v>11.850000000000025</c:v>
                </c:pt>
                <c:pt idx="386">
                  <c:v>11.860000000000024</c:v>
                </c:pt>
                <c:pt idx="387">
                  <c:v>11.870000000000006</c:v>
                </c:pt>
                <c:pt idx="388">
                  <c:v>11.88</c:v>
                </c:pt>
                <c:pt idx="389">
                  <c:v>11.89</c:v>
                </c:pt>
                <c:pt idx="390">
                  <c:v>11.9</c:v>
                </c:pt>
                <c:pt idx="391">
                  <c:v>11.91</c:v>
                </c:pt>
                <c:pt idx="392">
                  <c:v>11.92</c:v>
                </c:pt>
                <c:pt idx="393">
                  <c:v>11.93</c:v>
                </c:pt>
                <c:pt idx="394">
                  <c:v>11.94</c:v>
                </c:pt>
                <c:pt idx="395">
                  <c:v>11.950000000000006</c:v>
                </c:pt>
                <c:pt idx="396">
                  <c:v>11.96</c:v>
                </c:pt>
                <c:pt idx="397">
                  <c:v>11.97</c:v>
                </c:pt>
                <c:pt idx="398">
                  <c:v>11.98</c:v>
                </c:pt>
                <c:pt idx="399">
                  <c:v>11.99</c:v>
                </c:pt>
                <c:pt idx="400">
                  <c:v>12</c:v>
                </c:pt>
              </c:numCache>
            </c:numRef>
          </c:xVal>
          <c:yVal>
            <c:numRef>
              <c:f>Sheet1!$E$3:$E$403</c:f>
              <c:numCache>
                <c:formatCode>0.0000</c:formatCode>
                <c:ptCount val="401"/>
                <c:pt idx="0">
                  <c:v>-0.29668010000000078</c:v>
                </c:pt>
                <c:pt idx="1">
                  <c:v>-0.30611880000000102</c:v>
                </c:pt>
                <c:pt idx="2">
                  <c:v>-0.31074440000000031</c:v>
                </c:pt>
                <c:pt idx="3">
                  <c:v>-0.3250329000000009</c:v>
                </c:pt>
                <c:pt idx="4">
                  <c:v>-0.34633420000000031</c:v>
                </c:pt>
                <c:pt idx="5">
                  <c:v>-0.3524239000000009</c:v>
                </c:pt>
                <c:pt idx="6">
                  <c:v>-0.36074210000000001</c:v>
                </c:pt>
                <c:pt idx="7">
                  <c:v>-0.37364030000000031</c:v>
                </c:pt>
                <c:pt idx="8">
                  <c:v>-0.38311900000000032</c:v>
                </c:pt>
                <c:pt idx="9">
                  <c:v>-0.39539430000000114</c:v>
                </c:pt>
                <c:pt idx="10">
                  <c:v>-0.44383430000000001</c:v>
                </c:pt>
                <c:pt idx="11">
                  <c:v>-0.42922790000000038</c:v>
                </c:pt>
                <c:pt idx="12">
                  <c:v>-0.4117422</c:v>
                </c:pt>
                <c:pt idx="13">
                  <c:v>-0.42375700000000011</c:v>
                </c:pt>
                <c:pt idx="14">
                  <c:v>-0.4299928000000009</c:v>
                </c:pt>
                <c:pt idx="15">
                  <c:v>-0.43109180000000002</c:v>
                </c:pt>
                <c:pt idx="16">
                  <c:v>-0.4389328000000009</c:v>
                </c:pt>
                <c:pt idx="17">
                  <c:v>-0.43882920000000114</c:v>
                </c:pt>
                <c:pt idx="18">
                  <c:v>-0.4352954</c:v>
                </c:pt>
                <c:pt idx="19">
                  <c:v>-0.44753080000000001</c:v>
                </c:pt>
                <c:pt idx="20">
                  <c:v>-0.43994170000000032</c:v>
                </c:pt>
                <c:pt idx="21">
                  <c:v>-0.4380099000000009</c:v>
                </c:pt>
                <c:pt idx="22">
                  <c:v>-0.44357440000000031</c:v>
                </c:pt>
                <c:pt idx="23">
                  <c:v>-0.42584090000000102</c:v>
                </c:pt>
                <c:pt idx="24">
                  <c:v>-0.42391350000000078</c:v>
                </c:pt>
                <c:pt idx="25">
                  <c:v>-0.42944590000000032</c:v>
                </c:pt>
                <c:pt idx="26">
                  <c:v>-0.41807480000000102</c:v>
                </c:pt>
                <c:pt idx="27">
                  <c:v>-0.40578740000000002</c:v>
                </c:pt>
                <c:pt idx="28">
                  <c:v>-0.3949978000000009</c:v>
                </c:pt>
                <c:pt idx="29">
                  <c:v>-0.38270780000000032</c:v>
                </c:pt>
                <c:pt idx="30">
                  <c:v>-0.38340040000000114</c:v>
                </c:pt>
                <c:pt idx="31">
                  <c:v>-0.37920610000000032</c:v>
                </c:pt>
                <c:pt idx="32">
                  <c:v>-0.37148650000000155</c:v>
                </c:pt>
                <c:pt idx="33">
                  <c:v>-0.36763860000000032</c:v>
                </c:pt>
                <c:pt idx="34">
                  <c:v>-0.36108060000000114</c:v>
                </c:pt>
                <c:pt idx="35">
                  <c:v>-0.35319540000000005</c:v>
                </c:pt>
                <c:pt idx="36">
                  <c:v>-0.3578117000000009</c:v>
                </c:pt>
                <c:pt idx="37">
                  <c:v>-0.35581490000000143</c:v>
                </c:pt>
                <c:pt idx="38">
                  <c:v>-0.3508891000000009</c:v>
                </c:pt>
                <c:pt idx="39">
                  <c:v>-0.34728430000000032</c:v>
                </c:pt>
                <c:pt idx="40">
                  <c:v>-0.34848470000000115</c:v>
                </c:pt>
                <c:pt idx="41">
                  <c:v>-0.34053950000000005</c:v>
                </c:pt>
                <c:pt idx="42">
                  <c:v>-0.33947830000000173</c:v>
                </c:pt>
                <c:pt idx="43">
                  <c:v>-0.34210640000000031</c:v>
                </c:pt>
                <c:pt idx="44">
                  <c:v>-0.32989460000000137</c:v>
                </c:pt>
                <c:pt idx="45">
                  <c:v>-0.32865840000000102</c:v>
                </c:pt>
                <c:pt idx="46">
                  <c:v>-0.33463500000000002</c:v>
                </c:pt>
                <c:pt idx="47">
                  <c:v>-0.32892350000000115</c:v>
                </c:pt>
                <c:pt idx="48">
                  <c:v>-0.32687770000000144</c:v>
                </c:pt>
                <c:pt idx="49">
                  <c:v>-0.32442480000000173</c:v>
                </c:pt>
                <c:pt idx="50">
                  <c:v>-0.31542780000000115</c:v>
                </c:pt>
                <c:pt idx="51">
                  <c:v>-0.32592730000000114</c:v>
                </c:pt>
                <c:pt idx="52">
                  <c:v>-0.3202335</c:v>
                </c:pt>
                <c:pt idx="53">
                  <c:v>-0.31079870000000032</c:v>
                </c:pt>
                <c:pt idx="54">
                  <c:v>-0.31976340000000031</c:v>
                </c:pt>
                <c:pt idx="55">
                  <c:v>-0.31522920000000032</c:v>
                </c:pt>
                <c:pt idx="56">
                  <c:v>-0.30403020000000008</c:v>
                </c:pt>
                <c:pt idx="57">
                  <c:v>-0.31232290000000179</c:v>
                </c:pt>
                <c:pt idx="58">
                  <c:v>-0.31703730000000002</c:v>
                </c:pt>
                <c:pt idx="59">
                  <c:v>-0.31696480000000143</c:v>
                </c:pt>
                <c:pt idx="60">
                  <c:v>-0.31223800000000002</c:v>
                </c:pt>
                <c:pt idx="61">
                  <c:v>-0.31551350000000078</c:v>
                </c:pt>
                <c:pt idx="62">
                  <c:v>-0.35392320000000038</c:v>
                </c:pt>
                <c:pt idx="63">
                  <c:v>-0.30696720000000038</c:v>
                </c:pt>
                <c:pt idx="64">
                  <c:v>-0.29913300000000004</c:v>
                </c:pt>
                <c:pt idx="65">
                  <c:v>-0.30101130000000031</c:v>
                </c:pt>
                <c:pt idx="66">
                  <c:v>-0.30194740000000031</c:v>
                </c:pt>
                <c:pt idx="67">
                  <c:v>-0.29661160000000031</c:v>
                </c:pt>
                <c:pt idx="68">
                  <c:v>-0.29257980000000078</c:v>
                </c:pt>
                <c:pt idx="69">
                  <c:v>-0.29688010000000115</c:v>
                </c:pt>
                <c:pt idx="70">
                  <c:v>-0.2966453</c:v>
                </c:pt>
                <c:pt idx="71">
                  <c:v>-0.29385270000000102</c:v>
                </c:pt>
                <c:pt idx="72">
                  <c:v>-0.29766450000000078</c:v>
                </c:pt>
                <c:pt idx="73">
                  <c:v>-0.29402940000000038</c:v>
                </c:pt>
                <c:pt idx="74">
                  <c:v>-0.29389520000000002</c:v>
                </c:pt>
                <c:pt idx="75">
                  <c:v>-0.29806020000000077</c:v>
                </c:pt>
                <c:pt idx="76">
                  <c:v>-0.2876286000000009</c:v>
                </c:pt>
                <c:pt idx="77">
                  <c:v>-0.28553540000000005</c:v>
                </c:pt>
                <c:pt idx="78">
                  <c:v>-0.29274240000000001</c:v>
                </c:pt>
                <c:pt idx="79">
                  <c:v>-0.28161370000000002</c:v>
                </c:pt>
                <c:pt idx="80">
                  <c:v>-0.28453400000000001</c:v>
                </c:pt>
                <c:pt idx="81">
                  <c:v>-0.28941730000000032</c:v>
                </c:pt>
                <c:pt idx="82">
                  <c:v>-0.27227890000000032</c:v>
                </c:pt>
                <c:pt idx="83">
                  <c:v>-0.27340590000000031</c:v>
                </c:pt>
                <c:pt idx="84">
                  <c:v>-0.27813790000000005</c:v>
                </c:pt>
                <c:pt idx="85">
                  <c:v>-0.27530670000000101</c:v>
                </c:pt>
                <c:pt idx="86">
                  <c:v>-0.28329780000000004</c:v>
                </c:pt>
                <c:pt idx="87">
                  <c:v>-0.28443290000000032</c:v>
                </c:pt>
                <c:pt idx="88">
                  <c:v>-0.2778624000000009</c:v>
                </c:pt>
                <c:pt idx="89">
                  <c:v>-0.27937280000000114</c:v>
                </c:pt>
                <c:pt idx="90">
                  <c:v>-0.27688340000000078</c:v>
                </c:pt>
                <c:pt idx="91">
                  <c:v>-0.28164840000000002</c:v>
                </c:pt>
                <c:pt idx="92">
                  <c:v>-0.28904990000000008</c:v>
                </c:pt>
                <c:pt idx="93">
                  <c:v>-0.28048280000000114</c:v>
                </c:pt>
                <c:pt idx="94">
                  <c:v>-0.27943400000000002</c:v>
                </c:pt>
                <c:pt idx="95">
                  <c:v>-0.2850187000000009</c:v>
                </c:pt>
                <c:pt idx="96">
                  <c:v>-0.27825760000000005</c:v>
                </c:pt>
                <c:pt idx="97">
                  <c:v>-0.27746810000000038</c:v>
                </c:pt>
                <c:pt idx="98">
                  <c:v>-0.28574550000000004</c:v>
                </c:pt>
                <c:pt idx="99">
                  <c:v>-0.29045370000000031</c:v>
                </c:pt>
                <c:pt idx="100">
                  <c:v>-0.27732500000000032</c:v>
                </c:pt>
                <c:pt idx="101">
                  <c:v>-0.27931130000000032</c:v>
                </c:pt>
                <c:pt idx="102">
                  <c:v>-0.28083660000000032</c:v>
                </c:pt>
                <c:pt idx="103">
                  <c:v>-0.27883650000000032</c:v>
                </c:pt>
                <c:pt idx="104">
                  <c:v>-0.28317470000000078</c:v>
                </c:pt>
                <c:pt idx="105">
                  <c:v>-0.27971200000000002</c:v>
                </c:pt>
                <c:pt idx="106">
                  <c:v>-0.2770012</c:v>
                </c:pt>
                <c:pt idx="107">
                  <c:v>-0.28247930000000032</c:v>
                </c:pt>
                <c:pt idx="108">
                  <c:v>-0.27881390000000089</c:v>
                </c:pt>
                <c:pt idx="109">
                  <c:v>-0.28080110000000008</c:v>
                </c:pt>
                <c:pt idx="110">
                  <c:v>-0.28703290000000031</c:v>
                </c:pt>
                <c:pt idx="111">
                  <c:v>-0.27758170000000032</c:v>
                </c:pt>
                <c:pt idx="112">
                  <c:v>-0.2823508000000009</c:v>
                </c:pt>
                <c:pt idx="113">
                  <c:v>-0.28882850000000143</c:v>
                </c:pt>
                <c:pt idx="114">
                  <c:v>-0.27938030000000125</c:v>
                </c:pt>
                <c:pt idx="115">
                  <c:v>-0.28258870000000125</c:v>
                </c:pt>
                <c:pt idx="116">
                  <c:v>-0.33425890000000114</c:v>
                </c:pt>
                <c:pt idx="117">
                  <c:v>-0.29592960000000101</c:v>
                </c:pt>
                <c:pt idx="118">
                  <c:v>-0.28636710000000032</c:v>
                </c:pt>
                <c:pt idx="119">
                  <c:v>-0.27646790000000032</c:v>
                </c:pt>
                <c:pt idx="120">
                  <c:v>-0.27557980000000032</c:v>
                </c:pt>
                <c:pt idx="121">
                  <c:v>-0.29249800000000031</c:v>
                </c:pt>
                <c:pt idx="122">
                  <c:v>-0.2791496</c:v>
                </c:pt>
                <c:pt idx="123">
                  <c:v>-0.26568140000000001</c:v>
                </c:pt>
                <c:pt idx="124">
                  <c:v>-0.27466380000000001</c:v>
                </c:pt>
                <c:pt idx="125">
                  <c:v>-0.28017120000000001</c:v>
                </c:pt>
                <c:pt idx="126">
                  <c:v>-0.2835975</c:v>
                </c:pt>
                <c:pt idx="127">
                  <c:v>-0.28240530000000008</c:v>
                </c:pt>
                <c:pt idx="128">
                  <c:v>-0.2775474</c:v>
                </c:pt>
                <c:pt idx="129">
                  <c:v>-0.28087160000000078</c:v>
                </c:pt>
                <c:pt idx="130">
                  <c:v>-0.27956050000000032</c:v>
                </c:pt>
                <c:pt idx="131">
                  <c:v>-0.27627010000000002</c:v>
                </c:pt>
                <c:pt idx="132">
                  <c:v>-0.28042890000000126</c:v>
                </c:pt>
                <c:pt idx="133">
                  <c:v>-0.28058090000000102</c:v>
                </c:pt>
                <c:pt idx="134">
                  <c:v>-0.27369169999999998</c:v>
                </c:pt>
                <c:pt idx="135">
                  <c:v>-0.27123149999999996</c:v>
                </c:pt>
                <c:pt idx="136">
                  <c:v>-0.27249870000000032</c:v>
                </c:pt>
                <c:pt idx="137">
                  <c:v>-0.26939170000000001</c:v>
                </c:pt>
                <c:pt idx="138">
                  <c:v>-0.26848370000000032</c:v>
                </c:pt>
                <c:pt idx="139">
                  <c:v>-0.2727948</c:v>
                </c:pt>
                <c:pt idx="140">
                  <c:v>-0.26504</c:v>
                </c:pt>
                <c:pt idx="141">
                  <c:v>-0.26733110000000004</c:v>
                </c:pt>
                <c:pt idx="142">
                  <c:v>-0.27393060000000002</c:v>
                </c:pt>
                <c:pt idx="143">
                  <c:v>-0.27912140000000002</c:v>
                </c:pt>
                <c:pt idx="144">
                  <c:v>-0.26728820000000031</c:v>
                </c:pt>
                <c:pt idx="145">
                  <c:v>-0.26490580000000002</c:v>
                </c:pt>
                <c:pt idx="146">
                  <c:v>-0.25631050000000077</c:v>
                </c:pt>
                <c:pt idx="147">
                  <c:v>-0.26392690000000102</c:v>
                </c:pt>
                <c:pt idx="148">
                  <c:v>-0.26411430000000002</c:v>
                </c:pt>
                <c:pt idx="149">
                  <c:v>-0.25873249999999998</c:v>
                </c:pt>
                <c:pt idx="150">
                  <c:v>-0.26475600000000005</c:v>
                </c:pt>
                <c:pt idx="151">
                  <c:v>-0.25759729999999997</c:v>
                </c:pt>
                <c:pt idx="152">
                  <c:v>-0.26139020000000002</c:v>
                </c:pt>
                <c:pt idx="153">
                  <c:v>-0.2819392</c:v>
                </c:pt>
                <c:pt idx="154">
                  <c:v>-0.34574070000000001</c:v>
                </c:pt>
                <c:pt idx="155">
                  <c:v>-1.065358</c:v>
                </c:pt>
                <c:pt idx="156">
                  <c:v>-0.39485960000000114</c:v>
                </c:pt>
                <c:pt idx="157">
                  <c:v>-0.27466380000000001</c:v>
                </c:pt>
                <c:pt idx="158">
                  <c:v>-0.25913609999999998</c:v>
                </c:pt>
                <c:pt idx="159">
                  <c:v>-0.25205560000000005</c:v>
                </c:pt>
                <c:pt idx="160">
                  <c:v>-0.24516340000000042</c:v>
                </c:pt>
                <c:pt idx="161">
                  <c:v>-0.25141270000000032</c:v>
                </c:pt>
                <c:pt idx="162">
                  <c:v>-0.24771830000000081</c:v>
                </c:pt>
                <c:pt idx="163">
                  <c:v>-0.23971210000000054</c:v>
                </c:pt>
                <c:pt idx="164">
                  <c:v>-0.24409580000000042</c:v>
                </c:pt>
                <c:pt idx="165">
                  <c:v>-0.24338419999999999</c:v>
                </c:pt>
                <c:pt idx="166">
                  <c:v>-0.24304580000000048</c:v>
                </c:pt>
                <c:pt idx="167">
                  <c:v>-0.24357210000000001</c:v>
                </c:pt>
                <c:pt idx="168">
                  <c:v>-0.24289440000000054</c:v>
                </c:pt>
                <c:pt idx="169">
                  <c:v>-0.24133489999999999</c:v>
                </c:pt>
                <c:pt idx="170">
                  <c:v>-0.24484130000000054</c:v>
                </c:pt>
                <c:pt idx="171">
                  <c:v>-0.25827440000000002</c:v>
                </c:pt>
                <c:pt idx="172">
                  <c:v>-0.24491750000000054</c:v>
                </c:pt>
                <c:pt idx="173">
                  <c:v>-0.24552280000000001</c:v>
                </c:pt>
                <c:pt idx="174">
                  <c:v>-0.24471600000000063</c:v>
                </c:pt>
                <c:pt idx="175">
                  <c:v>-0.24122990000000039</c:v>
                </c:pt>
                <c:pt idx="176">
                  <c:v>-0.25526260000000001</c:v>
                </c:pt>
                <c:pt idx="177">
                  <c:v>-0.2776052</c:v>
                </c:pt>
                <c:pt idx="178">
                  <c:v>-0.24033399999999999</c:v>
                </c:pt>
                <c:pt idx="179">
                  <c:v>-0.24399540000000081</c:v>
                </c:pt>
                <c:pt idx="180">
                  <c:v>-0.24254600000000054</c:v>
                </c:pt>
                <c:pt idx="181">
                  <c:v>-0.25049770000000005</c:v>
                </c:pt>
                <c:pt idx="182">
                  <c:v>-0.25085770000000002</c:v>
                </c:pt>
                <c:pt idx="183">
                  <c:v>-0.24448710000000054</c:v>
                </c:pt>
                <c:pt idx="184">
                  <c:v>-0.25760700000000003</c:v>
                </c:pt>
                <c:pt idx="185">
                  <c:v>-0.25390000000000001</c:v>
                </c:pt>
                <c:pt idx="186">
                  <c:v>-0.24007329999999999</c:v>
                </c:pt>
                <c:pt idx="187">
                  <c:v>-0.24709500000000048</c:v>
                </c:pt>
                <c:pt idx="188">
                  <c:v>-0.25243450000000001</c:v>
                </c:pt>
                <c:pt idx="189">
                  <c:v>-0.25535090000000032</c:v>
                </c:pt>
                <c:pt idx="190">
                  <c:v>-0.26297180000000031</c:v>
                </c:pt>
                <c:pt idx="191">
                  <c:v>-0.25344309999999998</c:v>
                </c:pt>
                <c:pt idx="192">
                  <c:v>-0.25242500000000001</c:v>
                </c:pt>
                <c:pt idx="193">
                  <c:v>-0.25759770000000004</c:v>
                </c:pt>
                <c:pt idx="194">
                  <c:v>-0.25430640000000032</c:v>
                </c:pt>
                <c:pt idx="195">
                  <c:v>-0.25729480000000005</c:v>
                </c:pt>
                <c:pt idx="196">
                  <c:v>-0.25871040000000001</c:v>
                </c:pt>
                <c:pt idx="197">
                  <c:v>-0.2541505</c:v>
                </c:pt>
                <c:pt idx="198">
                  <c:v>-0.25281940000000008</c:v>
                </c:pt>
                <c:pt idx="199">
                  <c:v>-0.24616890000000038</c:v>
                </c:pt>
                <c:pt idx="200">
                  <c:v>-0.21117849999999999</c:v>
                </c:pt>
                <c:pt idx="201">
                  <c:v>-0.20888599999999999</c:v>
                </c:pt>
                <c:pt idx="202">
                  <c:v>-0.20769409999999999</c:v>
                </c:pt>
                <c:pt idx="203">
                  <c:v>-0.20332120000000001</c:v>
                </c:pt>
                <c:pt idx="204">
                  <c:v>-0.2360207</c:v>
                </c:pt>
                <c:pt idx="205">
                  <c:v>-0.23581279999999999</c:v>
                </c:pt>
                <c:pt idx="206">
                  <c:v>-0.22813929999999999</c:v>
                </c:pt>
                <c:pt idx="207">
                  <c:v>-0.23635539999999999</c:v>
                </c:pt>
                <c:pt idx="208">
                  <c:v>-0.26511490000000032</c:v>
                </c:pt>
                <c:pt idx="209">
                  <c:v>-0.22957379999999997</c:v>
                </c:pt>
                <c:pt idx="210">
                  <c:v>-0.22889180000000001</c:v>
                </c:pt>
                <c:pt idx="211">
                  <c:v>-0.21795480000000045</c:v>
                </c:pt>
                <c:pt idx="212">
                  <c:v>-0.22013779999999997</c:v>
                </c:pt>
                <c:pt idx="213">
                  <c:v>-0.21997590000000042</c:v>
                </c:pt>
                <c:pt idx="214">
                  <c:v>-0.2083517</c:v>
                </c:pt>
                <c:pt idx="215">
                  <c:v>-0.21814050000000001</c:v>
                </c:pt>
                <c:pt idx="216">
                  <c:v>-0.21583079999999999</c:v>
                </c:pt>
                <c:pt idx="217">
                  <c:v>-0.21359920000000063</c:v>
                </c:pt>
                <c:pt idx="218">
                  <c:v>-0.22016289999999997</c:v>
                </c:pt>
                <c:pt idx="219">
                  <c:v>-0.21106410000000048</c:v>
                </c:pt>
                <c:pt idx="220">
                  <c:v>-0.21004340000000063</c:v>
                </c:pt>
                <c:pt idx="221">
                  <c:v>-0.22299950000000004</c:v>
                </c:pt>
                <c:pt idx="222">
                  <c:v>-0.21306570000000039</c:v>
                </c:pt>
                <c:pt idx="223">
                  <c:v>-0.22092930000000024</c:v>
                </c:pt>
                <c:pt idx="224">
                  <c:v>-0.23341480000000048</c:v>
                </c:pt>
                <c:pt idx="225">
                  <c:v>-0.22340789999999999</c:v>
                </c:pt>
                <c:pt idx="226">
                  <c:v>-0.21613579999999999</c:v>
                </c:pt>
                <c:pt idx="227">
                  <c:v>-0.21206120000000048</c:v>
                </c:pt>
                <c:pt idx="228">
                  <c:v>-0.21670820000000063</c:v>
                </c:pt>
                <c:pt idx="229">
                  <c:v>-0.23747920000000042</c:v>
                </c:pt>
                <c:pt idx="230">
                  <c:v>-0.25538890000000114</c:v>
                </c:pt>
                <c:pt idx="231">
                  <c:v>-0.40827970000000002</c:v>
                </c:pt>
                <c:pt idx="232">
                  <c:v>-0.24637880000000001</c:v>
                </c:pt>
                <c:pt idx="233">
                  <c:v>-0.23204550000000004</c:v>
                </c:pt>
                <c:pt idx="234">
                  <c:v>-0.23244130000000063</c:v>
                </c:pt>
                <c:pt idx="235">
                  <c:v>-0.23998130000000048</c:v>
                </c:pt>
                <c:pt idx="236">
                  <c:v>-0.23798900000000048</c:v>
                </c:pt>
                <c:pt idx="237">
                  <c:v>-0.23620620000000048</c:v>
                </c:pt>
                <c:pt idx="238">
                  <c:v>-0.23720910000000048</c:v>
                </c:pt>
                <c:pt idx="239">
                  <c:v>-0.23256250000000001</c:v>
                </c:pt>
                <c:pt idx="240">
                  <c:v>-0.23356569999999999</c:v>
                </c:pt>
                <c:pt idx="241">
                  <c:v>-0.2604513</c:v>
                </c:pt>
                <c:pt idx="242">
                  <c:v>-0.29179240000000001</c:v>
                </c:pt>
                <c:pt idx="243">
                  <c:v>-0.2502298</c:v>
                </c:pt>
                <c:pt idx="244">
                  <c:v>-0.25032580000000032</c:v>
                </c:pt>
                <c:pt idx="245">
                  <c:v>-0.24473700000000054</c:v>
                </c:pt>
                <c:pt idx="246">
                  <c:v>-0.24686659999999999</c:v>
                </c:pt>
                <c:pt idx="247">
                  <c:v>-0.25291720000000001</c:v>
                </c:pt>
                <c:pt idx="248">
                  <c:v>-0.24676560000000042</c:v>
                </c:pt>
                <c:pt idx="249">
                  <c:v>-0.2552759</c:v>
                </c:pt>
                <c:pt idx="250">
                  <c:v>-0.25979169999999996</c:v>
                </c:pt>
                <c:pt idx="251">
                  <c:v>-0.2578937</c:v>
                </c:pt>
                <c:pt idx="252">
                  <c:v>-0.27206490000000078</c:v>
                </c:pt>
                <c:pt idx="253">
                  <c:v>-0.29414190000000001</c:v>
                </c:pt>
                <c:pt idx="254">
                  <c:v>-0.58981629999999796</c:v>
                </c:pt>
                <c:pt idx="255">
                  <c:v>-0.32242930000000114</c:v>
                </c:pt>
                <c:pt idx="256">
                  <c:v>-0.26031770000000032</c:v>
                </c:pt>
                <c:pt idx="257">
                  <c:v>-0.25872240000000002</c:v>
                </c:pt>
                <c:pt idx="258">
                  <c:v>-0.26356370000000001</c:v>
                </c:pt>
                <c:pt idx="259">
                  <c:v>-0.24838569999999999</c:v>
                </c:pt>
                <c:pt idx="260">
                  <c:v>-0.24857140000000039</c:v>
                </c:pt>
                <c:pt idx="261">
                  <c:v>-0.25712000000000002</c:v>
                </c:pt>
                <c:pt idx="262">
                  <c:v>-0.25607790000000002</c:v>
                </c:pt>
                <c:pt idx="263">
                  <c:v>-0.26033880000000031</c:v>
                </c:pt>
                <c:pt idx="264">
                  <c:v>-0.25891900000000001</c:v>
                </c:pt>
                <c:pt idx="265">
                  <c:v>-0.25788330000000032</c:v>
                </c:pt>
                <c:pt idx="266">
                  <c:v>-0.26021840000000002</c:v>
                </c:pt>
                <c:pt idx="267">
                  <c:v>-0.24523230000000051</c:v>
                </c:pt>
                <c:pt idx="268">
                  <c:v>-0.24080009999999999</c:v>
                </c:pt>
                <c:pt idx="269">
                  <c:v>-0.25319179999999997</c:v>
                </c:pt>
                <c:pt idx="270">
                  <c:v>-0.25276410000000005</c:v>
                </c:pt>
                <c:pt idx="271">
                  <c:v>-0.24871670000000054</c:v>
                </c:pt>
                <c:pt idx="272">
                  <c:v>-0.24734020000000054</c:v>
                </c:pt>
                <c:pt idx="273">
                  <c:v>-0.24019470000000001</c:v>
                </c:pt>
                <c:pt idx="274">
                  <c:v>-0.23901840000000063</c:v>
                </c:pt>
                <c:pt idx="275">
                  <c:v>-0.23999940000000081</c:v>
                </c:pt>
                <c:pt idx="276">
                  <c:v>-0.23695099999999999</c:v>
                </c:pt>
                <c:pt idx="277">
                  <c:v>-0.23635940000000039</c:v>
                </c:pt>
                <c:pt idx="278">
                  <c:v>-0.2336222</c:v>
                </c:pt>
                <c:pt idx="279">
                  <c:v>-0.22894690000000048</c:v>
                </c:pt>
                <c:pt idx="280">
                  <c:v>-0.2263289</c:v>
                </c:pt>
                <c:pt idx="281">
                  <c:v>-0.2326675</c:v>
                </c:pt>
                <c:pt idx="282">
                  <c:v>-0.23093830000000054</c:v>
                </c:pt>
                <c:pt idx="283">
                  <c:v>-0.22831230000000038</c:v>
                </c:pt>
                <c:pt idx="284">
                  <c:v>-0.23129620000000048</c:v>
                </c:pt>
                <c:pt idx="285">
                  <c:v>-0.22306000000000001</c:v>
                </c:pt>
                <c:pt idx="286">
                  <c:v>-0.22652330000000001</c:v>
                </c:pt>
                <c:pt idx="287">
                  <c:v>-0.23108830000000039</c:v>
                </c:pt>
                <c:pt idx="288">
                  <c:v>-0.2263791</c:v>
                </c:pt>
                <c:pt idx="289">
                  <c:v>-0.23351400000000042</c:v>
                </c:pt>
                <c:pt idx="290">
                  <c:v>-0.22886029999999999</c:v>
                </c:pt>
                <c:pt idx="291">
                  <c:v>-0.23030809999999999</c:v>
                </c:pt>
                <c:pt idx="292">
                  <c:v>-0.24900659999999999</c:v>
                </c:pt>
                <c:pt idx="293">
                  <c:v>-0.28789410000000032</c:v>
                </c:pt>
                <c:pt idx="294">
                  <c:v>-0.25472119999999998</c:v>
                </c:pt>
                <c:pt idx="295">
                  <c:v>-0.23831669999999999</c:v>
                </c:pt>
                <c:pt idx="296">
                  <c:v>-0.22879590000000039</c:v>
                </c:pt>
                <c:pt idx="297">
                  <c:v>-0.23055840000000039</c:v>
                </c:pt>
                <c:pt idx="298">
                  <c:v>-0.22992270000000001</c:v>
                </c:pt>
                <c:pt idx="299">
                  <c:v>-0.22924870000000042</c:v>
                </c:pt>
                <c:pt idx="300">
                  <c:v>-0.23959569999999999</c:v>
                </c:pt>
                <c:pt idx="301">
                  <c:v>-0.24588689999999999</c:v>
                </c:pt>
                <c:pt idx="302">
                  <c:v>-0.23149640000000063</c:v>
                </c:pt>
                <c:pt idx="303">
                  <c:v>-0.23736299999999999</c:v>
                </c:pt>
                <c:pt idx="304">
                  <c:v>-0.23327700000000001</c:v>
                </c:pt>
                <c:pt idx="305">
                  <c:v>-0.23617840000000001</c:v>
                </c:pt>
                <c:pt idx="306">
                  <c:v>-0.24368809999999999</c:v>
                </c:pt>
                <c:pt idx="307">
                  <c:v>-0.23744410000000063</c:v>
                </c:pt>
                <c:pt idx="308">
                  <c:v>-0.23364209999999999</c:v>
                </c:pt>
                <c:pt idx="309">
                  <c:v>-0.24299770000000054</c:v>
                </c:pt>
                <c:pt idx="310">
                  <c:v>-0.24163740000000042</c:v>
                </c:pt>
                <c:pt idx="311">
                  <c:v>-0.2391867</c:v>
                </c:pt>
                <c:pt idx="312">
                  <c:v>-0.24040150000000021</c:v>
                </c:pt>
                <c:pt idx="313">
                  <c:v>-0.24401130000000051</c:v>
                </c:pt>
                <c:pt idx="314">
                  <c:v>-0.24364610000000048</c:v>
                </c:pt>
                <c:pt idx="315">
                  <c:v>-0.24885130000000039</c:v>
                </c:pt>
                <c:pt idx="316">
                  <c:v>-0.24696240000000075</c:v>
                </c:pt>
                <c:pt idx="317">
                  <c:v>-0.24443120000000054</c:v>
                </c:pt>
                <c:pt idx="318">
                  <c:v>-0.24854370000000048</c:v>
                </c:pt>
                <c:pt idx="319">
                  <c:v>-0.24257840000000042</c:v>
                </c:pt>
                <c:pt idx="320">
                  <c:v>-0.24423400000000048</c:v>
                </c:pt>
                <c:pt idx="321">
                  <c:v>-0.24916510000000042</c:v>
                </c:pt>
                <c:pt idx="322">
                  <c:v>-0.24670240000000063</c:v>
                </c:pt>
                <c:pt idx="323">
                  <c:v>-0.24919390000000038</c:v>
                </c:pt>
                <c:pt idx="324">
                  <c:v>-0.24548440000000063</c:v>
                </c:pt>
                <c:pt idx="325">
                  <c:v>-0.24101330000000054</c:v>
                </c:pt>
                <c:pt idx="326">
                  <c:v>-0.256797</c:v>
                </c:pt>
                <c:pt idx="327">
                  <c:v>-0.25152740000000001</c:v>
                </c:pt>
                <c:pt idx="328">
                  <c:v>-0.24047250000000001</c:v>
                </c:pt>
                <c:pt idx="329">
                  <c:v>-0.25383060000000002</c:v>
                </c:pt>
                <c:pt idx="330">
                  <c:v>-0.24594010000000069</c:v>
                </c:pt>
                <c:pt idx="331">
                  <c:v>-0.23897420000000039</c:v>
                </c:pt>
                <c:pt idx="332">
                  <c:v>-0.23843280000000042</c:v>
                </c:pt>
                <c:pt idx="333">
                  <c:v>-0.23409559999999999</c:v>
                </c:pt>
                <c:pt idx="334">
                  <c:v>-0.24301210000000048</c:v>
                </c:pt>
                <c:pt idx="335">
                  <c:v>-0.24258830000000048</c:v>
                </c:pt>
                <c:pt idx="336">
                  <c:v>-0.23271860000000039</c:v>
                </c:pt>
                <c:pt idx="337">
                  <c:v>-0.23600820000000042</c:v>
                </c:pt>
                <c:pt idx="338">
                  <c:v>-0.23075799999999999</c:v>
                </c:pt>
                <c:pt idx="339">
                  <c:v>-0.22625129999999999</c:v>
                </c:pt>
                <c:pt idx="340">
                  <c:v>-0.23331279999999999</c:v>
                </c:pt>
                <c:pt idx="341">
                  <c:v>-0.22974810000000054</c:v>
                </c:pt>
                <c:pt idx="342">
                  <c:v>-0.22573740000000048</c:v>
                </c:pt>
                <c:pt idx="343">
                  <c:v>-0.2285256</c:v>
                </c:pt>
                <c:pt idx="344">
                  <c:v>-0.22182559999999987</c:v>
                </c:pt>
                <c:pt idx="345">
                  <c:v>-0.22280459999999988</c:v>
                </c:pt>
                <c:pt idx="346">
                  <c:v>-0.22808980000000001</c:v>
                </c:pt>
                <c:pt idx="347">
                  <c:v>-0.22392919999999999</c:v>
                </c:pt>
                <c:pt idx="348">
                  <c:v>-0.22031970000000001</c:v>
                </c:pt>
                <c:pt idx="349">
                  <c:v>-0.21947440000000051</c:v>
                </c:pt>
                <c:pt idx="350">
                  <c:v>-0.21950040000000054</c:v>
                </c:pt>
                <c:pt idx="351">
                  <c:v>-0.22021990000000038</c:v>
                </c:pt>
                <c:pt idx="352">
                  <c:v>-0.2380777</c:v>
                </c:pt>
                <c:pt idx="353">
                  <c:v>-0.27501300000000001</c:v>
                </c:pt>
                <c:pt idx="354">
                  <c:v>-0.2213811</c:v>
                </c:pt>
                <c:pt idx="355">
                  <c:v>-0.2204739</c:v>
                </c:pt>
                <c:pt idx="356">
                  <c:v>-0.21295950000000038</c:v>
                </c:pt>
                <c:pt idx="357">
                  <c:v>-0.21434550000000024</c:v>
                </c:pt>
                <c:pt idx="358">
                  <c:v>-0.21430959999999999</c:v>
                </c:pt>
                <c:pt idx="359">
                  <c:v>-0.20889379999999999</c:v>
                </c:pt>
                <c:pt idx="360">
                  <c:v>-0.21921250000000048</c:v>
                </c:pt>
                <c:pt idx="361">
                  <c:v>-0.21720690000000048</c:v>
                </c:pt>
                <c:pt idx="362">
                  <c:v>-0.21216360000000001</c:v>
                </c:pt>
                <c:pt idx="363">
                  <c:v>-0.22292300000000001</c:v>
                </c:pt>
                <c:pt idx="364">
                  <c:v>-0.21482760000000001</c:v>
                </c:pt>
                <c:pt idx="365">
                  <c:v>-0.21331620000000054</c:v>
                </c:pt>
                <c:pt idx="366">
                  <c:v>-0.24317800000000001</c:v>
                </c:pt>
                <c:pt idx="367">
                  <c:v>-0.43518650000000114</c:v>
                </c:pt>
                <c:pt idx="368">
                  <c:v>-0.24696420000000069</c:v>
                </c:pt>
                <c:pt idx="369">
                  <c:v>-0.2311858</c:v>
                </c:pt>
                <c:pt idx="370">
                  <c:v>-0.21803600000000048</c:v>
                </c:pt>
                <c:pt idx="371">
                  <c:v>-0.22358349999999999</c:v>
                </c:pt>
                <c:pt idx="372">
                  <c:v>-0.21959820000000069</c:v>
                </c:pt>
                <c:pt idx="373">
                  <c:v>-0.2164493000000009</c:v>
                </c:pt>
                <c:pt idx="374">
                  <c:v>-0.22989229999999999</c:v>
                </c:pt>
                <c:pt idx="375">
                  <c:v>-0.22495999999999999</c:v>
                </c:pt>
                <c:pt idx="376">
                  <c:v>-0.2254806</c:v>
                </c:pt>
                <c:pt idx="377">
                  <c:v>-0.2310702</c:v>
                </c:pt>
                <c:pt idx="378">
                  <c:v>-0.23079980000000042</c:v>
                </c:pt>
                <c:pt idx="379">
                  <c:v>-0.26661780000000002</c:v>
                </c:pt>
                <c:pt idx="380">
                  <c:v>-0.23606990000000042</c:v>
                </c:pt>
                <c:pt idx="381">
                  <c:v>-0.2351075</c:v>
                </c:pt>
                <c:pt idx="382">
                  <c:v>-0.23596080000000039</c:v>
                </c:pt>
                <c:pt idx="383">
                  <c:v>-0.23728150000000001</c:v>
                </c:pt>
                <c:pt idx="384">
                  <c:v>-0.23650330000000042</c:v>
                </c:pt>
                <c:pt idx="385">
                  <c:v>-0.2326995</c:v>
                </c:pt>
                <c:pt idx="386">
                  <c:v>-0.23289599999999999</c:v>
                </c:pt>
                <c:pt idx="387">
                  <c:v>-0.23838940000000042</c:v>
                </c:pt>
                <c:pt idx="388">
                  <c:v>-0.24746600000000063</c:v>
                </c:pt>
                <c:pt idx="389">
                  <c:v>-0.24183810000000042</c:v>
                </c:pt>
                <c:pt idx="390">
                  <c:v>-0.23838860000000001</c:v>
                </c:pt>
                <c:pt idx="391">
                  <c:v>-0.24382519999999999</c:v>
                </c:pt>
                <c:pt idx="392">
                  <c:v>-0.23941310000000063</c:v>
                </c:pt>
                <c:pt idx="393">
                  <c:v>-0.23448010000000039</c:v>
                </c:pt>
                <c:pt idx="394">
                  <c:v>-0.24574940000000087</c:v>
                </c:pt>
                <c:pt idx="395">
                  <c:v>-0.24565619999999999</c:v>
                </c:pt>
                <c:pt idx="396">
                  <c:v>-0.24354860000000042</c:v>
                </c:pt>
                <c:pt idx="397">
                  <c:v>-0.25044630000000001</c:v>
                </c:pt>
                <c:pt idx="398">
                  <c:v>-0.24153690000000042</c:v>
                </c:pt>
                <c:pt idx="399">
                  <c:v>-0.24284510000000048</c:v>
                </c:pt>
                <c:pt idx="400">
                  <c:v>-0.2097725</c:v>
                </c:pt>
              </c:numCache>
            </c:numRef>
          </c:yVal>
          <c:smooth val="1"/>
        </c:ser>
        <c:axId val="66880256"/>
        <c:axId val="66882176"/>
      </c:scatterChart>
      <c:valAx>
        <c:axId val="66880256"/>
        <c:scaling>
          <c:orientation val="minMax"/>
          <c:max val="12"/>
          <c:min val="8"/>
        </c:scaling>
        <c:axPos val="b"/>
        <c:majorGridlines>
          <c:spPr>
            <a:ln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Frequency (GHz)</a:t>
                </a:r>
              </a:p>
            </c:rich>
          </c:tx>
        </c:title>
        <c:numFmt formatCode="General" sourceLinked="1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66882176"/>
        <c:crossesAt val="-100"/>
        <c:crossBetween val="midCat"/>
        <c:majorUnit val="0.5"/>
      </c:valAx>
      <c:valAx>
        <c:axId val="66882176"/>
        <c:scaling>
          <c:orientation val="minMax"/>
          <c:max val="0.5"/>
          <c:min val="-0.5"/>
        </c:scaling>
        <c:axPos val="l"/>
        <c:majorGridlines>
          <c:spPr>
            <a:ln>
              <a:prstDash val="sys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S</a:t>
                </a:r>
                <a:r>
                  <a:rPr lang="en-US" baseline="-25000" dirty="0"/>
                  <a:t>13 </a:t>
                </a:r>
                <a:r>
                  <a:rPr lang="en-US" dirty="0"/>
                  <a:t>(dB)</a:t>
                </a:r>
              </a:p>
            </c:rich>
          </c:tx>
        </c:title>
        <c:numFmt formatCode="0.0" sourceLinked="0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66880256"/>
        <c:crosses val="autoZero"/>
        <c:crossBetween val="midCat"/>
      </c:valAx>
    </c:plotArea>
    <c:legend>
      <c:legendPos val="r"/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sz="1400" baseline="0" dirty="0"/>
              <a:t>Measured Insertion Loss; Port 2</a:t>
            </a:r>
          </a:p>
        </c:rich>
      </c:tx>
    </c:title>
    <c:plotArea>
      <c:layout/>
      <c:scatterChart>
        <c:scatterStyle val="smoothMarker"/>
        <c:ser>
          <c:idx val="0"/>
          <c:order val="0"/>
          <c:tx>
            <c:v>PORT2</c:v>
          </c:tx>
          <c:marker>
            <c:symbol val="none"/>
          </c:marker>
          <c:xVal>
            <c:numRef>
              <c:f>Sheet1!$L$3:$L$402</c:f>
              <c:numCache>
                <c:formatCode>General</c:formatCode>
                <c:ptCount val="400"/>
                <c:pt idx="0">
                  <c:v>8</c:v>
                </c:pt>
                <c:pt idx="1">
                  <c:v>8.01</c:v>
                </c:pt>
                <c:pt idx="2">
                  <c:v>8.02</c:v>
                </c:pt>
                <c:pt idx="3">
                  <c:v>8.0300000000000011</c:v>
                </c:pt>
                <c:pt idx="4">
                  <c:v>8.0400000000000009</c:v>
                </c:pt>
                <c:pt idx="5">
                  <c:v>8.0500000000000025</c:v>
                </c:pt>
                <c:pt idx="6">
                  <c:v>8.0600000000000023</c:v>
                </c:pt>
                <c:pt idx="7">
                  <c:v>8.0700000000000021</c:v>
                </c:pt>
                <c:pt idx="8">
                  <c:v>8.0800000000000018</c:v>
                </c:pt>
                <c:pt idx="9">
                  <c:v>8.0900000000000016</c:v>
                </c:pt>
                <c:pt idx="10">
                  <c:v>8.1000000000000014</c:v>
                </c:pt>
                <c:pt idx="11">
                  <c:v>8.11</c:v>
                </c:pt>
                <c:pt idx="12">
                  <c:v>8.120000000000001</c:v>
                </c:pt>
                <c:pt idx="13">
                  <c:v>8.1300000000000008</c:v>
                </c:pt>
                <c:pt idx="14">
                  <c:v>8.14</c:v>
                </c:pt>
                <c:pt idx="15">
                  <c:v>8.1499999999999968</c:v>
                </c:pt>
                <c:pt idx="16">
                  <c:v>8.1600000000000037</c:v>
                </c:pt>
                <c:pt idx="17">
                  <c:v>8.1700000000000017</c:v>
                </c:pt>
                <c:pt idx="18">
                  <c:v>8.1800000000000015</c:v>
                </c:pt>
                <c:pt idx="19">
                  <c:v>8.19</c:v>
                </c:pt>
                <c:pt idx="20">
                  <c:v>8.2000000000000011</c:v>
                </c:pt>
                <c:pt idx="21">
                  <c:v>8.2100000000000009</c:v>
                </c:pt>
                <c:pt idx="22">
                  <c:v>8.2199999999999989</c:v>
                </c:pt>
                <c:pt idx="23">
                  <c:v>8.2299999999999986</c:v>
                </c:pt>
                <c:pt idx="24">
                  <c:v>8.2399999999999967</c:v>
                </c:pt>
                <c:pt idx="25">
                  <c:v>8.2499999999999947</c:v>
                </c:pt>
                <c:pt idx="26">
                  <c:v>8.2600000000000016</c:v>
                </c:pt>
                <c:pt idx="27">
                  <c:v>8.27</c:v>
                </c:pt>
                <c:pt idx="28">
                  <c:v>8.2800000000000011</c:v>
                </c:pt>
                <c:pt idx="29">
                  <c:v>8.2900000000000009</c:v>
                </c:pt>
                <c:pt idx="30">
                  <c:v>8.3000000000000025</c:v>
                </c:pt>
                <c:pt idx="31">
                  <c:v>8.31</c:v>
                </c:pt>
                <c:pt idx="32">
                  <c:v>8.3200000000000021</c:v>
                </c:pt>
                <c:pt idx="33">
                  <c:v>8.3300000000000018</c:v>
                </c:pt>
                <c:pt idx="34">
                  <c:v>8.3400000000000016</c:v>
                </c:pt>
                <c:pt idx="35">
                  <c:v>8.3500000000000068</c:v>
                </c:pt>
                <c:pt idx="36">
                  <c:v>8.3600000000000048</c:v>
                </c:pt>
                <c:pt idx="37">
                  <c:v>8.3700000000000028</c:v>
                </c:pt>
                <c:pt idx="38">
                  <c:v>8.3800000000000008</c:v>
                </c:pt>
                <c:pt idx="39">
                  <c:v>8.3900000000000023</c:v>
                </c:pt>
                <c:pt idx="40">
                  <c:v>8.4000000000000021</c:v>
                </c:pt>
                <c:pt idx="41">
                  <c:v>8.4100000000000037</c:v>
                </c:pt>
                <c:pt idx="42">
                  <c:v>8.4200000000000017</c:v>
                </c:pt>
                <c:pt idx="43">
                  <c:v>8.4300000000000015</c:v>
                </c:pt>
                <c:pt idx="44">
                  <c:v>8.44</c:v>
                </c:pt>
                <c:pt idx="45">
                  <c:v>8.4500000000000028</c:v>
                </c:pt>
                <c:pt idx="46">
                  <c:v>8.4600000000000026</c:v>
                </c:pt>
                <c:pt idx="47">
                  <c:v>8.4700000000000006</c:v>
                </c:pt>
                <c:pt idx="48">
                  <c:v>8.4800000000000022</c:v>
                </c:pt>
                <c:pt idx="49">
                  <c:v>8.490000000000002</c:v>
                </c:pt>
                <c:pt idx="50">
                  <c:v>8.5000000000000018</c:v>
                </c:pt>
                <c:pt idx="51">
                  <c:v>8.5100000000000016</c:v>
                </c:pt>
                <c:pt idx="52">
                  <c:v>8.52</c:v>
                </c:pt>
                <c:pt idx="53">
                  <c:v>8.5300000000000011</c:v>
                </c:pt>
                <c:pt idx="54">
                  <c:v>8.5400000000000009</c:v>
                </c:pt>
                <c:pt idx="55">
                  <c:v>8.5500000000000025</c:v>
                </c:pt>
                <c:pt idx="56">
                  <c:v>8.5600000000000023</c:v>
                </c:pt>
                <c:pt idx="57">
                  <c:v>8.5700000000000021</c:v>
                </c:pt>
                <c:pt idx="58">
                  <c:v>8.5800000000000018</c:v>
                </c:pt>
                <c:pt idx="59">
                  <c:v>8.5900000000000016</c:v>
                </c:pt>
                <c:pt idx="60">
                  <c:v>8.6000000000000014</c:v>
                </c:pt>
                <c:pt idx="61">
                  <c:v>8.61</c:v>
                </c:pt>
                <c:pt idx="62">
                  <c:v>8.6199999999999868</c:v>
                </c:pt>
                <c:pt idx="63">
                  <c:v>8.6299999999999866</c:v>
                </c:pt>
                <c:pt idx="64">
                  <c:v>8.6399999999999864</c:v>
                </c:pt>
                <c:pt idx="65">
                  <c:v>8.6499999999999861</c:v>
                </c:pt>
                <c:pt idx="66">
                  <c:v>8.6600000000000037</c:v>
                </c:pt>
                <c:pt idx="67">
                  <c:v>8.6700000000000017</c:v>
                </c:pt>
                <c:pt idx="68">
                  <c:v>8.6800000000000015</c:v>
                </c:pt>
                <c:pt idx="69">
                  <c:v>8.69</c:v>
                </c:pt>
                <c:pt idx="70">
                  <c:v>8.7000000000000011</c:v>
                </c:pt>
                <c:pt idx="71">
                  <c:v>8.7099999999999866</c:v>
                </c:pt>
                <c:pt idx="72">
                  <c:v>8.7199999999999847</c:v>
                </c:pt>
                <c:pt idx="73">
                  <c:v>8.7299999999999844</c:v>
                </c:pt>
                <c:pt idx="74">
                  <c:v>8.7399999999999842</c:v>
                </c:pt>
                <c:pt idx="75">
                  <c:v>8.749999999999984</c:v>
                </c:pt>
                <c:pt idx="76">
                  <c:v>8.7600000000000016</c:v>
                </c:pt>
                <c:pt idx="77">
                  <c:v>8.77</c:v>
                </c:pt>
                <c:pt idx="78">
                  <c:v>8.7800000000000011</c:v>
                </c:pt>
                <c:pt idx="79">
                  <c:v>8.7899999999999867</c:v>
                </c:pt>
                <c:pt idx="80">
                  <c:v>8.7999999999999847</c:v>
                </c:pt>
                <c:pt idx="81">
                  <c:v>8.8100000000000023</c:v>
                </c:pt>
                <c:pt idx="82">
                  <c:v>8.8200000000000021</c:v>
                </c:pt>
                <c:pt idx="83">
                  <c:v>8.8300000000000018</c:v>
                </c:pt>
                <c:pt idx="84">
                  <c:v>8.8400000000000016</c:v>
                </c:pt>
                <c:pt idx="85">
                  <c:v>8.8500000000000068</c:v>
                </c:pt>
                <c:pt idx="86">
                  <c:v>8.8600000000000048</c:v>
                </c:pt>
                <c:pt idx="87">
                  <c:v>8.8700000000000028</c:v>
                </c:pt>
                <c:pt idx="88">
                  <c:v>8.8800000000000008</c:v>
                </c:pt>
                <c:pt idx="89">
                  <c:v>8.8900000000000023</c:v>
                </c:pt>
                <c:pt idx="90">
                  <c:v>8.9000000000000021</c:v>
                </c:pt>
                <c:pt idx="91">
                  <c:v>8.9100000000000037</c:v>
                </c:pt>
                <c:pt idx="92">
                  <c:v>8.9200000000000017</c:v>
                </c:pt>
                <c:pt idx="93">
                  <c:v>8.9300000000000015</c:v>
                </c:pt>
                <c:pt idx="94">
                  <c:v>8.94</c:v>
                </c:pt>
                <c:pt idx="95">
                  <c:v>8.9499999999999797</c:v>
                </c:pt>
                <c:pt idx="96">
                  <c:v>8.9600000000000026</c:v>
                </c:pt>
                <c:pt idx="97">
                  <c:v>8.9700000000000042</c:v>
                </c:pt>
                <c:pt idx="98">
                  <c:v>8.9800000000000022</c:v>
                </c:pt>
                <c:pt idx="99">
                  <c:v>8.990000000000002</c:v>
                </c:pt>
                <c:pt idx="100">
                  <c:v>9.0000000000000018</c:v>
                </c:pt>
                <c:pt idx="101">
                  <c:v>9.0100000000000016</c:v>
                </c:pt>
                <c:pt idx="102">
                  <c:v>9.02</c:v>
                </c:pt>
                <c:pt idx="103">
                  <c:v>9.0299999999999798</c:v>
                </c:pt>
                <c:pt idx="104">
                  <c:v>9.0399999999999778</c:v>
                </c:pt>
                <c:pt idx="105">
                  <c:v>9.0499999999999776</c:v>
                </c:pt>
                <c:pt idx="106">
                  <c:v>9.0600000000000023</c:v>
                </c:pt>
                <c:pt idx="107">
                  <c:v>9.0700000000000021</c:v>
                </c:pt>
                <c:pt idx="108">
                  <c:v>9.0800000000000018</c:v>
                </c:pt>
                <c:pt idx="109">
                  <c:v>9.0899999999999768</c:v>
                </c:pt>
                <c:pt idx="110">
                  <c:v>9.0999999999999766</c:v>
                </c:pt>
                <c:pt idx="111">
                  <c:v>9.1099999999999763</c:v>
                </c:pt>
                <c:pt idx="112">
                  <c:v>9.1199999999999761</c:v>
                </c:pt>
                <c:pt idx="113">
                  <c:v>9.1299999999999777</c:v>
                </c:pt>
                <c:pt idx="114">
                  <c:v>9.1399999999999757</c:v>
                </c:pt>
                <c:pt idx="115">
                  <c:v>9.1499999999999755</c:v>
                </c:pt>
                <c:pt idx="116">
                  <c:v>9.1600000000000037</c:v>
                </c:pt>
                <c:pt idx="117">
                  <c:v>9.1699999999999768</c:v>
                </c:pt>
                <c:pt idx="118">
                  <c:v>9.1799999999999748</c:v>
                </c:pt>
                <c:pt idx="119">
                  <c:v>9.1899999999999746</c:v>
                </c:pt>
                <c:pt idx="120">
                  <c:v>9.1999999999999744</c:v>
                </c:pt>
                <c:pt idx="121">
                  <c:v>9.2099999999999742</c:v>
                </c:pt>
                <c:pt idx="122">
                  <c:v>9.219999999999974</c:v>
                </c:pt>
                <c:pt idx="123">
                  <c:v>9.2299999999999738</c:v>
                </c:pt>
                <c:pt idx="124">
                  <c:v>9.2399999999999736</c:v>
                </c:pt>
                <c:pt idx="125">
                  <c:v>9.2499999999999734</c:v>
                </c:pt>
                <c:pt idx="126">
                  <c:v>9.2599999999999767</c:v>
                </c:pt>
                <c:pt idx="127">
                  <c:v>9.2699999999999747</c:v>
                </c:pt>
                <c:pt idx="128">
                  <c:v>9.2799999999999727</c:v>
                </c:pt>
                <c:pt idx="129">
                  <c:v>9.2899999999999725</c:v>
                </c:pt>
                <c:pt idx="130">
                  <c:v>9.2999999999999723</c:v>
                </c:pt>
                <c:pt idx="131">
                  <c:v>9.3100000000000023</c:v>
                </c:pt>
                <c:pt idx="132">
                  <c:v>9.3200000000000021</c:v>
                </c:pt>
                <c:pt idx="133">
                  <c:v>9.3300000000000018</c:v>
                </c:pt>
                <c:pt idx="134">
                  <c:v>9.3399999999999768</c:v>
                </c:pt>
                <c:pt idx="135">
                  <c:v>9.3499999999999748</c:v>
                </c:pt>
                <c:pt idx="136">
                  <c:v>9.3600000000000048</c:v>
                </c:pt>
                <c:pt idx="137">
                  <c:v>9.3700000000000028</c:v>
                </c:pt>
                <c:pt idx="138">
                  <c:v>9.3800000000000008</c:v>
                </c:pt>
                <c:pt idx="139">
                  <c:v>9.3900000000000023</c:v>
                </c:pt>
                <c:pt idx="140">
                  <c:v>9.4000000000000021</c:v>
                </c:pt>
                <c:pt idx="141">
                  <c:v>9.4100000000000019</c:v>
                </c:pt>
                <c:pt idx="142">
                  <c:v>9.4199999999999768</c:v>
                </c:pt>
                <c:pt idx="143">
                  <c:v>9.4299999999999748</c:v>
                </c:pt>
                <c:pt idx="144">
                  <c:v>9.4399999999999746</c:v>
                </c:pt>
                <c:pt idx="145">
                  <c:v>9.4499999999999726</c:v>
                </c:pt>
                <c:pt idx="146">
                  <c:v>9.4600000000000026</c:v>
                </c:pt>
                <c:pt idx="147">
                  <c:v>9.4700000000000042</c:v>
                </c:pt>
                <c:pt idx="148">
                  <c:v>9.4800000000000022</c:v>
                </c:pt>
                <c:pt idx="149">
                  <c:v>9.490000000000002</c:v>
                </c:pt>
                <c:pt idx="150">
                  <c:v>9.4999999999999964</c:v>
                </c:pt>
                <c:pt idx="151">
                  <c:v>9.5099999999999767</c:v>
                </c:pt>
                <c:pt idx="152">
                  <c:v>9.5199999999999747</c:v>
                </c:pt>
                <c:pt idx="153">
                  <c:v>9.5299999999999727</c:v>
                </c:pt>
                <c:pt idx="154">
                  <c:v>9.5399999999999725</c:v>
                </c:pt>
                <c:pt idx="155">
                  <c:v>9.5499999999999705</c:v>
                </c:pt>
                <c:pt idx="156">
                  <c:v>9.5600000000000023</c:v>
                </c:pt>
                <c:pt idx="157">
                  <c:v>9.5699999999999985</c:v>
                </c:pt>
                <c:pt idx="158">
                  <c:v>9.5799999999999965</c:v>
                </c:pt>
                <c:pt idx="159">
                  <c:v>9.5899999999999768</c:v>
                </c:pt>
                <c:pt idx="160">
                  <c:v>9.5999999999999748</c:v>
                </c:pt>
                <c:pt idx="161">
                  <c:v>9.6099999999999728</c:v>
                </c:pt>
                <c:pt idx="162">
                  <c:v>9.6199999999999708</c:v>
                </c:pt>
                <c:pt idx="163">
                  <c:v>9.6299999999999706</c:v>
                </c:pt>
                <c:pt idx="164">
                  <c:v>9.6399999999999668</c:v>
                </c:pt>
                <c:pt idx="165">
                  <c:v>9.6499999999999648</c:v>
                </c:pt>
                <c:pt idx="166">
                  <c:v>9.6599999999999948</c:v>
                </c:pt>
                <c:pt idx="167">
                  <c:v>9.6699999999999768</c:v>
                </c:pt>
                <c:pt idx="168">
                  <c:v>9.6799999999999748</c:v>
                </c:pt>
                <c:pt idx="169">
                  <c:v>9.6899999999999746</c:v>
                </c:pt>
                <c:pt idx="170">
                  <c:v>9.6999999999999726</c:v>
                </c:pt>
                <c:pt idx="171">
                  <c:v>9.7099999999999724</c:v>
                </c:pt>
                <c:pt idx="172">
                  <c:v>9.7199999999999704</c:v>
                </c:pt>
                <c:pt idx="173">
                  <c:v>9.7299999999999667</c:v>
                </c:pt>
                <c:pt idx="174">
                  <c:v>9.7399999999999647</c:v>
                </c:pt>
                <c:pt idx="175">
                  <c:v>9.7499999999999627</c:v>
                </c:pt>
                <c:pt idx="176">
                  <c:v>9.7599999999999767</c:v>
                </c:pt>
                <c:pt idx="177">
                  <c:v>9.7699999999999747</c:v>
                </c:pt>
                <c:pt idx="178">
                  <c:v>9.7799999999999727</c:v>
                </c:pt>
                <c:pt idx="179">
                  <c:v>9.7899999999999725</c:v>
                </c:pt>
                <c:pt idx="180">
                  <c:v>9.7999999999999705</c:v>
                </c:pt>
                <c:pt idx="181">
                  <c:v>9.8100000000000023</c:v>
                </c:pt>
                <c:pt idx="182">
                  <c:v>9.8199999999999914</c:v>
                </c:pt>
                <c:pt idx="183">
                  <c:v>9.8299999999999912</c:v>
                </c:pt>
                <c:pt idx="184">
                  <c:v>9.8399999999999768</c:v>
                </c:pt>
                <c:pt idx="185">
                  <c:v>9.8499999999999748</c:v>
                </c:pt>
                <c:pt idx="186">
                  <c:v>9.8600000000000048</c:v>
                </c:pt>
                <c:pt idx="187">
                  <c:v>9.8700000000000028</c:v>
                </c:pt>
                <c:pt idx="188">
                  <c:v>9.8800000000000008</c:v>
                </c:pt>
                <c:pt idx="189">
                  <c:v>9.8899999999999988</c:v>
                </c:pt>
                <c:pt idx="190">
                  <c:v>9.8999999999999915</c:v>
                </c:pt>
                <c:pt idx="191">
                  <c:v>9.9099999999999895</c:v>
                </c:pt>
                <c:pt idx="192">
                  <c:v>9.9199999999999768</c:v>
                </c:pt>
                <c:pt idx="193">
                  <c:v>9.9299999999999748</c:v>
                </c:pt>
                <c:pt idx="194">
                  <c:v>9.9399999999999746</c:v>
                </c:pt>
                <c:pt idx="195">
                  <c:v>9.9499999999999726</c:v>
                </c:pt>
                <c:pt idx="196">
                  <c:v>9.9600000000000026</c:v>
                </c:pt>
                <c:pt idx="197">
                  <c:v>9.9699999999999953</c:v>
                </c:pt>
                <c:pt idx="198">
                  <c:v>9.9799999999999915</c:v>
                </c:pt>
                <c:pt idx="199">
                  <c:v>9.9899999999999878</c:v>
                </c:pt>
                <c:pt idx="200">
                  <c:v>9.9999999999999858</c:v>
                </c:pt>
                <c:pt idx="201">
                  <c:v>10.009999999999986</c:v>
                </c:pt>
                <c:pt idx="202">
                  <c:v>10.019999999999976</c:v>
                </c:pt>
                <c:pt idx="203">
                  <c:v>10.029999999999974</c:v>
                </c:pt>
                <c:pt idx="204">
                  <c:v>10.039999999999974</c:v>
                </c:pt>
                <c:pt idx="205">
                  <c:v>10.049999999999956</c:v>
                </c:pt>
                <c:pt idx="206">
                  <c:v>10.059999999999995</c:v>
                </c:pt>
                <c:pt idx="207">
                  <c:v>10.069999999999991</c:v>
                </c:pt>
                <c:pt idx="208">
                  <c:v>10.079999999999988</c:v>
                </c:pt>
                <c:pt idx="209">
                  <c:v>10.089999999999984</c:v>
                </c:pt>
                <c:pt idx="210">
                  <c:v>10.099999999999984</c:v>
                </c:pt>
                <c:pt idx="211">
                  <c:v>10.109999999999976</c:v>
                </c:pt>
                <c:pt idx="212">
                  <c:v>10.119999999999974</c:v>
                </c:pt>
                <c:pt idx="213">
                  <c:v>10.129999999999956</c:v>
                </c:pt>
                <c:pt idx="214">
                  <c:v>10.139999999999954</c:v>
                </c:pt>
                <c:pt idx="215">
                  <c:v>10.149999999999954</c:v>
                </c:pt>
                <c:pt idx="216">
                  <c:v>10.159999999999988</c:v>
                </c:pt>
                <c:pt idx="217">
                  <c:v>10.169999999999982</c:v>
                </c:pt>
                <c:pt idx="218">
                  <c:v>10.179999999999982</c:v>
                </c:pt>
                <c:pt idx="219">
                  <c:v>10.189999999999976</c:v>
                </c:pt>
                <c:pt idx="220">
                  <c:v>10.199999999999974</c:v>
                </c:pt>
                <c:pt idx="221">
                  <c:v>10.209999999999956</c:v>
                </c:pt>
                <c:pt idx="222">
                  <c:v>10.219999999999954</c:v>
                </c:pt>
                <c:pt idx="223">
                  <c:v>10.229999999999952</c:v>
                </c:pt>
                <c:pt idx="224">
                  <c:v>10.239999999999952</c:v>
                </c:pt>
                <c:pt idx="225">
                  <c:v>10.249999999999952</c:v>
                </c:pt>
                <c:pt idx="226">
                  <c:v>10.25999999999998</c:v>
                </c:pt>
                <c:pt idx="227">
                  <c:v>10.269999999999976</c:v>
                </c:pt>
                <c:pt idx="228">
                  <c:v>10.279999999999974</c:v>
                </c:pt>
                <c:pt idx="229">
                  <c:v>10.289999999999974</c:v>
                </c:pt>
                <c:pt idx="230">
                  <c:v>10.299999999999956</c:v>
                </c:pt>
                <c:pt idx="231">
                  <c:v>10.309999999999988</c:v>
                </c:pt>
                <c:pt idx="232">
                  <c:v>10.319999999999986</c:v>
                </c:pt>
                <c:pt idx="233">
                  <c:v>10.329999999999981</c:v>
                </c:pt>
                <c:pt idx="234">
                  <c:v>10.339999999999979</c:v>
                </c:pt>
                <c:pt idx="235">
                  <c:v>10.349999999999978</c:v>
                </c:pt>
                <c:pt idx="236">
                  <c:v>10.36</c:v>
                </c:pt>
                <c:pt idx="237">
                  <c:v>10.369999999999996</c:v>
                </c:pt>
                <c:pt idx="238">
                  <c:v>10.379999999999992</c:v>
                </c:pt>
                <c:pt idx="239">
                  <c:v>10.389999999999988</c:v>
                </c:pt>
                <c:pt idx="240">
                  <c:v>10.399999999999984</c:v>
                </c:pt>
                <c:pt idx="241">
                  <c:v>10.409999999999984</c:v>
                </c:pt>
                <c:pt idx="242">
                  <c:v>10.419999999999979</c:v>
                </c:pt>
                <c:pt idx="243">
                  <c:v>10.429999999999978</c:v>
                </c:pt>
                <c:pt idx="244">
                  <c:v>10.439999999999976</c:v>
                </c:pt>
                <c:pt idx="245">
                  <c:v>10.449999999999974</c:v>
                </c:pt>
                <c:pt idx="246">
                  <c:v>10.459999999999992</c:v>
                </c:pt>
                <c:pt idx="247">
                  <c:v>10.469999999999988</c:v>
                </c:pt>
                <c:pt idx="248">
                  <c:v>10.479999999999984</c:v>
                </c:pt>
                <c:pt idx="249">
                  <c:v>10.489999999999981</c:v>
                </c:pt>
                <c:pt idx="250">
                  <c:v>10.499999999999977</c:v>
                </c:pt>
                <c:pt idx="251">
                  <c:v>10.509999999999977</c:v>
                </c:pt>
                <c:pt idx="252">
                  <c:v>10.519999999999975</c:v>
                </c:pt>
                <c:pt idx="253">
                  <c:v>10.529999999999973</c:v>
                </c:pt>
                <c:pt idx="254">
                  <c:v>10.539999999999973</c:v>
                </c:pt>
                <c:pt idx="255">
                  <c:v>10.549999999999956</c:v>
                </c:pt>
                <c:pt idx="256">
                  <c:v>10.559999999999985</c:v>
                </c:pt>
                <c:pt idx="257">
                  <c:v>10.569999999999981</c:v>
                </c:pt>
                <c:pt idx="258">
                  <c:v>10.579999999999979</c:v>
                </c:pt>
                <c:pt idx="259">
                  <c:v>10.589999999999977</c:v>
                </c:pt>
                <c:pt idx="260">
                  <c:v>10.599999999999977</c:v>
                </c:pt>
                <c:pt idx="261">
                  <c:v>10.609999999999971</c:v>
                </c:pt>
                <c:pt idx="262">
                  <c:v>10.619999999999971</c:v>
                </c:pt>
                <c:pt idx="263">
                  <c:v>10.629999999999956</c:v>
                </c:pt>
                <c:pt idx="264">
                  <c:v>10.639999999999954</c:v>
                </c:pt>
                <c:pt idx="265">
                  <c:v>10.649999999999952</c:v>
                </c:pt>
                <c:pt idx="266">
                  <c:v>10.659999999999979</c:v>
                </c:pt>
                <c:pt idx="267">
                  <c:v>10.669999999999975</c:v>
                </c:pt>
                <c:pt idx="268">
                  <c:v>10.679999999999975</c:v>
                </c:pt>
                <c:pt idx="269">
                  <c:v>10.689999999999973</c:v>
                </c:pt>
                <c:pt idx="270">
                  <c:v>10.699999999999969</c:v>
                </c:pt>
                <c:pt idx="271">
                  <c:v>10.709999999999956</c:v>
                </c:pt>
                <c:pt idx="272">
                  <c:v>10.719999999999954</c:v>
                </c:pt>
                <c:pt idx="273">
                  <c:v>10.729999999999952</c:v>
                </c:pt>
                <c:pt idx="274">
                  <c:v>10.73999999999995</c:v>
                </c:pt>
                <c:pt idx="275">
                  <c:v>10.74999999999995</c:v>
                </c:pt>
                <c:pt idx="276">
                  <c:v>10.759999999999975</c:v>
                </c:pt>
                <c:pt idx="277">
                  <c:v>10.769999999999973</c:v>
                </c:pt>
                <c:pt idx="278">
                  <c:v>10.779999999999969</c:v>
                </c:pt>
                <c:pt idx="279">
                  <c:v>10.789999999999969</c:v>
                </c:pt>
                <c:pt idx="280">
                  <c:v>10.799999999999956</c:v>
                </c:pt>
                <c:pt idx="281">
                  <c:v>10.809999999999979</c:v>
                </c:pt>
                <c:pt idx="282">
                  <c:v>10.819999999999979</c:v>
                </c:pt>
                <c:pt idx="283">
                  <c:v>10.829999999999975</c:v>
                </c:pt>
                <c:pt idx="284">
                  <c:v>10.839999999999973</c:v>
                </c:pt>
                <c:pt idx="285">
                  <c:v>10.849999999999973</c:v>
                </c:pt>
                <c:pt idx="286">
                  <c:v>10.859999999999992</c:v>
                </c:pt>
                <c:pt idx="287">
                  <c:v>10.869999999999985</c:v>
                </c:pt>
                <c:pt idx="288">
                  <c:v>10.879999999999981</c:v>
                </c:pt>
                <c:pt idx="289">
                  <c:v>10.889999999999979</c:v>
                </c:pt>
                <c:pt idx="290">
                  <c:v>10.899999999999977</c:v>
                </c:pt>
                <c:pt idx="291">
                  <c:v>10.909999999999977</c:v>
                </c:pt>
                <c:pt idx="292">
                  <c:v>10.919999999999973</c:v>
                </c:pt>
                <c:pt idx="293">
                  <c:v>10.929999999999973</c:v>
                </c:pt>
                <c:pt idx="294">
                  <c:v>10.939999999999966</c:v>
                </c:pt>
                <c:pt idx="295">
                  <c:v>10.949999999999966</c:v>
                </c:pt>
                <c:pt idx="296">
                  <c:v>10.959999999999981</c:v>
                </c:pt>
                <c:pt idx="297">
                  <c:v>10.969999999999978</c:v>
                </c:pt>
                <c:pt idx="298">
                  <c:v>10.979999999999976</c:v>
                </c:pt>
                <c:pt idx="299">
                  <c:v>10.989999999999975</c:v>
                </c:pt>
                <c:pt idx="300">
                  <c:v>10.999999999999972</c:v>
                </c:pt>
                <c:pt idx="301">
                  <c:v>11.009999999999971</c:v>
                </c:pt>
                <c:pt idx="302">
                  <c:v>11.019999999999966</c:v>
                </c:pt>
                <c:pt idx="303">
                  <c:v>11.029999999999964</c:v>
                </c:pt>
                <c:pt idx="304">
                  <c:v>11.039999999999964</c:v>
                </c:pt>
                <c:pt idx="305">
                  <c:v>11.049999999999956</c:v>
                </c:pt>
                <c:pt idx="306">
                  <c:v>11.059999999999977</c:v>
                </c:pt>
                <c:pt idx="307">
                  <c:v>11.069999999999975</c:v>
                </c:pt>
                <c:pt idx="308">
                  <c:v>11.079999999999972</c:v>
                </c:pt>
                <c:pt idx="309">
                  <c:v>11.089999999999968</c:v>
                </c:pt>
                <c:pt idx="310">
                  <c:v>11.099999999999966</c:v>
                </c:pt>
                <c:pt idx="311">
                  <c:v>11.109999999999962</c:v>
                </c:pt>
                <c:pt idx="312">
                  <c:v>11.119999999999962</c:v>
                </c:pt>
                <c:pt idx="313">
                  <c:v>11.129999999999956</c:v>
                </c:pt>
                <c:pt idx="314">
                  <c:v>11.139999999999954</c:v>
                </c:pt>
                <c:pt idx="315">
                  <c:v>11.149999999999936</c:v>
                </c:pt>
                <c:pt idx="316">
                  <c:v>11.159999999999973</c:v>
                </c:pt>
                <c:pt idx="317">
                  <c:v>11.169999999999966</c:v>
                </c:pt>
                <c:pt idx="318">
                  <c:v>11.179999999999966</c:v>
                </c:pt>
                <c:pt idx="319">
                  <c:v>11.18999999999996</c:v>
                </c:pt>
                <c:pt idx="320">
                  <c:v>11.19999999999996</c:v>
                </c:pt>
                <c:pt idx="321">
                  <c:v>11.209999999999956</c:v>
                </c:pt>
                <c:pt idx="322">
                  <c:v>11.219999999999954</c:v>
                </c:pt>
                <c:pt idx="323">
                  <c:v>11.229999999999936</c:v>
                </c:pt>
                <c:pt idx="324">
                  <c:v>11.239999999999934</c:v>
                </c:pt>
                <c:pt idx="325">
                  <c:v>11.249999999999932</c:v>
                </c:pt>
                <c:pt idx="326">
                  <c:v>11.259999999999966</c:v>
                </c:pt>
                <c:pt idx="327">
                  <c:v>11.26999999999996</c:v>
                </c:pt>
                <c:pt idx="328">
                  <c:v>11.279999999999959</c:v>
                </c:pt>
                <c:pt idx="329">
                  <c:v>11.289999999999958</c:v>
                </c:pt>
                <c:pt idx="330">
                  <c:v>11.299999999999955</c:v>
                </c:pt>
                <c:pt idx="331">
                  <c:v>11.309999999999974</c:v>
                </c:pt>
                <c:pt idx="332">
                  <c:v>11.319999999999972</c:v>
                </c:pt>
                <c:pt idx="333">
                  <c:v>11.329999999999965</c:v>
                </c:pt>
                <c:pt idx="334">
                  <c:v>11.339999999999964</c:v>
                </c:pt>
                <c:pt idx="335">
                  <c:v>11.349999999999959</c:v>
                </c:pt>
                <c:pt idx="336">
                  <c:v>11.359999999999982</c:v>
                </c:pt>
                <c:pt idx="337">
                  <c:v>11.369999999999976</c:v>
                </c:pt>
                <c:pt idx="338">
                  <c:v>11.379999999999974</c:v>
                </c:pt>
                <c:pt idx="339">
                  <c:v>11.389999999999974</c:v>
                </c:pt>
                <c:pt idx="340">
                  <c:v>11.399999999999972</c:v>
                </c:pt>
                <c:pt idx="341">
                  <c:v>11.409999999999965</c:v>
                </c:pt>
                <c:pt idx="342">
                  <c:v>11.419999999999961</c:v>
                </c:pt>
                <c:pt idx="343">
                  <c:v>11.429999999999959</c:v>
                </c:pt>
                <c:pt idx="344">
                  <c:v>11.439999999999955</c:v>
                </c:pt>
                <c:pt idx="345">
                  <c:v>11.449999999999926</c:v>
                </c:pt>
                <c:pt idx="346">
                  <c:v>11.459999999999972</c:v>
                </c:pt>
                <c:pt idx="347">
                  <c:v>11.469999999999972</c:v>
                </c:pt>
                <c:pt idx="348">
                  <c:v>11.479999999999968</c:v>
                </c:pt>
                <c:pt idx="349">
                  <c:v>11.489999999999961</c:v>
                </c:pt>
                <c:pt idx="350">
                  <c:v>11.499999999999959</c:v>
                </c:pt>
                <c:pt idx="351">
                  <c:v>11.509999999999959</c:v>
                </c:pt>
                <c:pt idx="352">
                  <c:v>11.519999999999955</c:v>
                </c:pt>
                <c:pt idx="353">
                  <c:v>11.529999999999953</c:v>
                </c:pt>
                <c:pt idx="354">
                  <c:v>11.539999999999926</c:v>
                </c:pt>
                <c:pt idx="355">
                  <c:v>11.549999999999924</c:v>
                </c:pt>
                <c:pt idx="356">
                  <c:v>11.559999999999969</c:v>
                </c:pt>
                <c:pt idx="357">
                  <c:v>11.569999999999961</c:v>
                </c:pt>
                <c:pt idx="358">
                  <c:v>11.579999999999957</c:v>
                </c:pt>
                <c:pt idx="359">
                  <c:v>11.589999999999957</c:v>
                </c:pt>
                <c:pt idx="360">
                  <c:v>11.599999999999953</c:v>
                </c:pt>
                <c:pt idx="361">
                  <c:v>11.609999999999951</c:v>
                </c:pt>
                <c:pt idx="362">
                  <c:v>11.619999999999926</c:v>
                </c:pt>
                <c:pt idx="363">
                  <c:v>11.629999999999924</c:v>
                </c:pt>
                <c:pt idx="364">
                  <c:v>11.639999999999922</c:v>
                </c:pt>
                <c:pt idx="365">
                  <c:v>11.649999999999922</c:v>
                </c:pt>
                <c:pt idx="366">
                  <c:v>11.659999999999956</c:v>
                </c:pt>
                <c:pt idx="367">
                  <c:v>11.669999999999956</c:v>
                </c:pt>
                <c:pt idx="368">
                  <c:v>11.679999999999954</c:v>
                </c:pt>
                <c:pt idx="369">
                  <c:v>11.689999999999948</c:v>
                </c:pt>
                <c:pt idx="370">
                  <c:v>11.699999999999926</c:v>
                </c:pt>
                <c:pt idx="371">
                  <c:v>11.709999999999924</c:v>
                </c:pt>
                <c:pt idx="372">
                  <c:v>11.719999999999922</c:v>
                </c:pt>
                <c:pt idx="373">
                  <c:v>11.72999999999992</c:v>
                </c:pt>
                <c:pt idx="374">
                  <c:v>11.73999999999992</c:v>
                </c:pt>
                <c:pt idx="375">
                  <c:v>11.74999999999992</c:v>
                </c:pt>
                <c:pt idx="376">
                  <c:v>11.759999999999954</c:v>
                </c:pt>
                <c:pt idx="377">
                  <c:v>11.769999999999948</c:v>
                </c:pt>
                <c:pt idx="378">
                  <c:v>11.779999999999946</c:v>
                </c:pt>
                <c:pt idx="379">
                  <c:v>11.789999999999926</c:v>
                </c:pt>
                <c:pt idx="380">
                  <c:v>11.799999999999924</c:v>
                </c:pt>
                <c:pt idx="381">
                  <c:v>11.809999999999961</c:v>
                </c:pt>
                <c:pt idx="382">
                  <c:v>11.819999999999956</c:v>
                </c:pt>
                <c:pt idx="383">
                  <c:v>11.829999999999954</c:v>
                </c:pt>
                <c:pt idx="384">
                  <c:v>11.839999999999954</c:v>
                </c:pt>
                <c:pt idx="385">
                  <c:v>11.849999999999948</c:v>
                </c:pt>
                <c:pt idx="386">
                  <c:v>11.859999999999971</c:v>
                </c:pt>
                <c:pt idx="387">
                  <c:v>11.869999999999967</c:v>
                </c:pt>
                <c:pt idx="388">
                  <c:v>11.879999999999962</c:v>
                </c:pt>
                <c:pt idx="389">
                  <c:v>11.889999999999961</c:v>
                </c:pt>
                <c:pt idx="390">
                  <c:v>11.899999999999956</c:v>
                </c:pt>
                <c:pt idx="391">
                  <c:v>11.909999999999952</c:v>
                </c:pt>
                <c:pt idx="392">
                  <c:v>11.919999999999952</c:v>
                </c:pt>
                <c:pt idx="393">
                  <c:v>11.929999999999948</c:v>
                </c:pt>
                <c:pt idx="394">
                  <c:v>11.939999999999944</c:v>
                </c:pt>
                <c:pt idx="395">
                  <c:v>11.949999999999926</c:v>
                </c:pt>
                <c:pt idx="396">
                  <c:v>11.959999999999962</c:v>
                </c:pt>
                <c:pt idx="397">
                  <c:v>11.969999999999958</c:v>
                </c:pt>
                <c:pt idx="398">
                  <c:v>11.979999999999956</c:v>
                </c:pt>
                <c:pt idx="399">
                  <c:v>11.989999999999952</c:v>
                </c:pt>
              </c:numCache>
            </c:numRef>
          </c:xVal>
          <c:yVal>
            <c:numRef>
              <c:f>Sheet1!$P$3:$P$402</c:f>
              <c:numCache>
                <c:formatCode>General</c:formatCode>
                <c:ptCount val="400"/>
                <c:pt idx="0">
                  <c:v>-0.20037632486970489</c:v>
                </c:pt>
                <c:pt idx="1">
                  <c:v>-0.19192453642924454</c:v>
                </c:pt>
                <c:pt idx="2">
                  <c:v>-0.18710206959420309</c:v>
                </c:pt>
                <c:pt idx="3">
                  <c:v>-0.19003391749993978</c:v>
                </c:pt>
                <c:pt idx="4">
                  <c:v>-0.19437446426232421</c:v>
                </c:pt>
                <c:pt idx="5">
                  <c:v>-0.19419460860831067</c:v>
                </c:pt>
                <c:pt idx="6">
                  <c:v>-0.20432103044994471</c:v>
                </c:pt>
                <c:pt idx="7">
                  <c:v>-0.19391074087635343</c:v>
                </c:pt>
                <c:pt idx="8">
                  <c:v>-0.18255168474043273</c:v>
                </c:pt>
                <c:pt idx="9">
                  <c:v>-0.19191181253715009</c:v>
                </c:pt>
                <c:pt idx="10">
                  <c:v>-0.19282372506845435</c:v>
                </c:pt>
                <c:pt idx="11">
                  <c:v>-0.19038871459747458</c:v>
                </c:pt>
                <c:pt idx="12">
                  <c:v>-0.22306835182405724</c:v>
                </c:pt>
                <c:pt idx="13">
                  <c:v>-0.18742443309738455</c:v>
                </c:pt>
                <c:pt idx="14">
                  <c:v>-0.18160712039911683</c:v>
                </c:pt>
                <c:pt idx="15">
                  <c:v>-0.18569776107538041</c:v>
                </c:pt>
                <c:pt idx="16">
                  <c:v>-0.18371591041123669</c:v>
                </c:pt>
                <c:pt idx="17">
                  <c:v>-0.18514628210053446</c:v>
                </c:pt>
                <c:pt idx="18">
                  <c:v>-0.18626928836181902</c:v>
                </c:pt>
                <c:pt idx="19">
                  <c:v>-0.18081064782116582</c:v>
                </c:pt>
                <c:pt idx="20">
                  <c:v>-0.18198383707479782</c:v>
                </c:pt>
                <c:pt idx="21">
                  <c:v>-0.17744362067270009</c:v>
                </c:pt>
                <c:pt idx="22">
                  <c:v>-0.1862146676988729</c:v>
                </c:pt>
                <c:pt idx="23">
                  <c:v>-0.17053868038012782</c:v>
                </c:pt>
                <c:pt idx="24">
                  <c:v>-0.18170211785974921</c:v>
                </c:pt>
                <c:pt idx="25">
                  <c:v>-0.17344979240104619</c:v>
                </c:pt>
                <c:pt idx="26">
                  <c:v>-0.17437680450326021</c:v>
                </c:pt>
                <c:pt idx="27">
                  <c:v>-0.17200758965112101</c:v>
                </c:pt>
                <c:pt idx="28">
                  <c:v>-0.17201787208090979</c:v>
                </c:pt>
                <c:pt idx="29">
                  <c:v>-0.17198259140332639</c:v>
                </c:pt>
                <c:pt idx="30">
                  <c:v>-0.17497880774079871</c:v>
                </c:pt>
                <c:pt idx="31">
                  <c:v>-0.17606159944115554</c:v>
                </c:pt>
                <c:pt idx="32">
                  <c:v>-0.18061985644320724</c:v>
                </c:pt>
                <c:pt idx="33">
                  <c:v>-0.17337797240260575</c:v>
                </c:pt>
                <c:pt idx="34">
                  <c:v>-0.17404098736326473</c:v>
                </c:pt>
                <c:pt idx="35">
                  <c:v>-0.17477463759549347</c:v>
                </c:pt>
                <c:pt idx="36">
                  <c:v>-0.17759223147352532</c:v>
                </c:pt>
                <c:pt idx="37">
                  <c:v>-0.18195450474603994</c:v>
                </c:pt>
                <c:pt idx="38">
                  <c:v>-0.18469354271999341</c:v>
                </c:pt>
                <c:pt idx="39">
                  <c:v>-0.17865515245834959</c:v>
                </c:pt>
                <c:pt idx="40">
                  <c:v>-0.17446436377450023</c:v>
                </c:pt>
                <c:pt idx="41">
                  <c:v>-0.17990955634749514</c:v>
                </c:pt>
                <c:pt idx="42">
                  <c:v>-0.18336531387177443</c:v>
                </c:pt>
                <c:pt idx="43">
                  <c:v>-0.17987568543202845</c:v>
                </c:pt>
                <c:pt idx="44">
                  <c:v>-0.17778569162952826</c:v>
                </c:pt>
                <c:pt idx="45">
                  <c:v>-0.18555859046509288</c:v>
                </c:pt>
                <c:pt idx="46">
                  <c:v>-0.18546776560267991</c:v>
                </c:pt>
                <c:pt idx="47">
                  <c:v>-0.18495179432126743</c:v>
                </c:pt>
                <c:pt idx="48">
                  <c:v>-0.18859797017493593</c:v>
                </c:pt>
                <c:pt idx="49">
                  <c:v>-0.18688724519562788</c:v>
                </c:pt>
                <c:pt idx="50">
                  <c:v>-0.18820382729216595</c:v>
                </c:pt>
                <c:pt idx="51">
                  <c:v>-0.18809213203033207</c:v>
                </c:pt>
                <c:pt idx="52">
                  <c:v>-0.19282156959838812</c:v>
                </c:pt>
                <c:pt idx="53">
                  <c:v>-0.19607591139394837</c:v>
                </c:pt>
                <c:pt idx="54">
                  <c:v>-0.19243259700861307</c:v>
                </c:pt>
                <c:pt idx="55">
                  <c:v>-0.18830411691389401</c:v>
                </c:pt>
                <c:pt idx="56">
                  <c:v>-0.19931308855389762</c:v>
                </c:pt>
                <c:pt idx="57">
                  <c:v>-0.19490347602721292</c:v>
                </c:pt>
                <c:pt idx="58">
                  <c:v>-0.1969784097580794</c:v>
                </c:pt>
                <c:pt idx="59">
                  <c:v>-0.19302278219167421</c:v>
                </c:pt>
                <c:pt idx="60">
                  <c:v>-0.20003259286843064</c:v>
                </c:pt>
                <c:pt idx="61">
                  <c:v>-0.19869674885927779</c:v>
                </c:pt>
                <c:pt idx="62">
                  <c:v>-0.19923702338338098</c:v>
                </c:pt>
                <c:pt idx="63">
                  <c:v>-0.20075741039756473</c:v>
                </c:pt>
                <c:pt idx="64">
                  <c:v>-0.20227993193859847</c:v>
                </c:pt>
                <c:pt idx="65">
                  <c:v>-0.2013718351022882</c:v>
                </c:pt>
                <c:pt idx="66">
                  <c:v>-0.19934085051862196</c:v>
                </c:pt>
                <c:pt idx="67">
                  <c:v>-0.2019453742449554</c:v>
                </c:pt>
                <c:pt idx="68">
                  <c:v>-0.19496961287732481</c:v>
                </c:pt>
                <c:pt idx="69">
                  <c:v>-0.20405557815035116</c:v>
                </c:pt>
                <c:pt idx="70">
                  <c:v>-0.20483042345389341</c:v>
                </c:pt>
                <c:pt idx="71">
                  <c:v>-0.19967793973232384</c:v>
                </c:pt>
                <c:pt idx="72">
                  <c:v>-0.19616220717600699</c:v>
                </c:pt>
                <c:pt idx="73">
                  <c:v>-0.20195123265888484</c:v>
                </c:pt>
                <c:pt idx="74">
                  <c:v>-0.19557702955418185</c:v>
                </c:pt>
                <c:pt idx="75">
                  <c:v>-0.19417506372005766</c:v>
                </c:pt>
                <c:pt idx="76">
                  <c:v>-0.19051884490355322</c:v>
                </c:pt>
                <c:pt idx="77">
                  <c:v>-0.19245910173118289</c:v>
                </c:pt>
                <c:pt idx="78">
                  <c:v>-0.1847554755154906</c:v>
                </c:pt>
                <c:pt idx="79">
                  <c:v>-0.1930328060253087</c:v>
                </c:pt>
                <c:pt idx="80">
                  <c:v>-0.18999174089542589</c:v>
                </c:pt>
                <c:pt idx="81">
                  <c:v>-0.18935657792141455</c:v>
                </c:pt>
                <c:pt idx="82">
                  <c:v>-0.18117024694756298</c:v>
                </c:pt>
                <c:pt idx="83">
                  <c:v>-0.17567270085600703</c:v>
                </c:pt>
                <c:pt idx="84">
                  <c:v>-0.18478320786481672</c:v>
                </c:pt>
                <c:pt idx="85">
                  <c:v>-0.17883519406975709</c:v>
                </c:pt>
                <c:pt idx="86">
                  <c:v>-0.17934863956225164</c:v>
                </c:pt>
                <c:pt idx="87">
                  <c:v>-0.17473654930998558</c:v>
                </c:pt>
                <c:pt idx="88">
                  <c:v>-0.18459450769434491</c:v>
                </c:pt>
                <c:pt idx="89">
                  <c:v>-0.16770499536482444</c:v>
                </c:pt>
                <c:pt idx="90">
                  <c:v>-0.16319913272709519</c:v>
                </c:pt>
                <c:pt idx="91">
                  <c:v>-0.16396600448512547</c:v>
                </c:pt>
                <c:pt idx="92">
                  <c:v>-0.17333381589205621</c:v>
                </c:pt>
                <c:pt idx="93">
                  <c:v>-0.17057768346751676</c:v>
                </c:pt>
                <c:pt idx="94">
                  <c:v>-0.16333238299231137</c:v>
                </c:pt>
                <c:pt idx="95">
                  <c:v>-0.16604536689015567</c:v>
                </c:pt>
                <c:pt idx="96">
                  <c:v>-0.16588880942233591</c:v>
                </c:pt>
                <c:pt idx="97">
                  <c:v>-0.16921974752128557</c:v>
                </c:pt>
                <c:pt idx="98">
                  <c:v>-0.16186380355720154</c:v>
                </c:pt>
                <c:pt idx="99">
                  <c:v>-0.1619905167887207</c:v>
                </c:pt>
                <c:pt idx="100">
                  <c:v>-0.16141277656379846</c:v>
                </c:pt>
                <c:pt idx="101">
                  <c:v>-0.16593312389489981</c:v>
                </c:pt>
                <c:pt idx="102">
                  <c:v>-0.17199609245173419</c:v>
                </c:pt>
                <c:pt idx="103">
                  <c:v>-0.16594369664291791</c:v>
                </c:pt>
                <c:pt idx="104">
                  <c:v>-0.16474710147681398</c:v>
                </c:pt>
                <c:pt idx="105">
                  <c:v>-0.15997996214530419</c:v>
                </c:pt>
                <c:pt idx="106">
                  <c:v>-0.17007964461374717</c:v>
                </c:pt>
                <c:pt idx="107">
                  <c:v>-0.17053935915684532</c:v>
                </c:pt>
                <c:pt idx="108">
                  <c:v>-0.1678536092353253</c:v>
                </c:pt>
                <c:pt idx="109">
                  <c:v>-0.16417321946928737</c:v>
                </c:pt>
                <c:pt idx="110">
                  <c:v>-0.16905442876696444</c:v>
                </c:pt>
                <c:pt idx="111">
                  <c:v>-0.16795880442937974</c:v>
                </c:pt>
                <c:pt idx="112">
                  <c:v>-0.16984382942922344</c:v>
                </c:pt>
                <c:pt idx="113">
                  <c:v>-0.16598552014555137</c:v>
                </c:pt>
                <c:pt idx="114">
                  <c:v>-0.16816931318242176</c:v>
                </c:pt>
                <c:pt idx="115">
                  <c:v>-0.16954444153358991</c:v>
                </c:pt>
                <c:pt idx="116">
                  <c:v>-0.17094392378382331</c:v>
                </c:pt>
                <c:pt idx="117">
                  <c:v>-0.17142831632482974</c:v>
                </c:pt>
                <c:pt idx="118">
                  <c:v>-0.17384216786089624</c:v>
                </c:pt>
                <c:pt idx="119">
                  <c:v>-0.17958531286831309</c:v>
                </c:pt>
                <c:pt idx="120">
                  <c:v>-0.18186036390539603</c:v>
                </c:pt>
                <c:pt idx="121">
                  <c:v>-0.17256144811288074</c:v>
                </c:pt>
                <c:pt idx="122">
                  <c:v>-0.16748486389836359</c:v>
                </c:pt>
                <c:pt idx="123">
                  <c:v>-0.1659047716422124</c:v>
                </c:pt>
                <c:pt idx="124">
                  <c:v>-0.16621236164593009</c:v>
                </c:pt>
                <c:pt idx="125">
                  <c:v>-0.17308856907888817</c:v>
                </c:pt>
                <c:pt idx="126">
                  <c:v>-0.17185891372486869</c:v>
                </c:pt>
                <c:pt idx="127">
                  <c:v>-0.16595767229842306</c:v>
                </c:pt>
                <c:pt idx="128">
                  <c:v>-0.16534539302193596</c:v>
                </c:pt>
                <c:pt idx="129">
                  <c:v>-0.17628827616950571</c:v>
                </c:pt>
                <c:pt idx="130">
                  <c:v>-0.16437599340831938</c:v>
                </c:pt>
                <c:pt idx="131">
                  <c:v>-0.17166063516401656</c:v>
                </c:pt>
                <c:pt idx="132">
                  <c:v>-0.15921636850839113</c:v>
                </c:pt>
                <c:pt idx="133">
                  <c:v>-0.15870668206444624</c:v>
                </c:pt>
                <c:pt idx="134">
                  <c:v>-0.16541787956755871</c:v>
                </c:pt>
                <c:pt idx="135">
                  <c:v>-0.16502019284234248</c:v>
                </c:pt>
                <c:pt idx="136">
                  <c:v>-0.1610375238404442</c:v>
                </c:pt>
                <c:pt idx="137">
                  <c:v>-0.16143223062343701</c:v>
                </c:pt>
                <c:pt idx="138">
                  <c:v>-0.17229851323379819</c:v>
                </c:pt>
                <c:pt idx="139">
                  <c:v>-0.16757114927533684</c:v>
                </c:pt>
                <c:pt idx="140">
                  <c:v>-0.15965002113549479</c:v>
                </c:pt>
                <c:pt idx="141">
                  <c:v>-0.16335325531632749</c:v>
                </c:pt>
                <c:pt idx="142">
                  <c:v>-0.16404300012290376</c:v>
                </c:pt>
                <c:pt idx="143">
                  <c:v>-0.18635936219629637</c:v>
                </c:pt>
                <c:pt idx="144">
                  <c:v>-0.15500993878643399</c:v>
                </c:pt>
                <c:pt idx="145">
                  <c:v>-0.1571348230440778</c:v>
                </c:pt>
                <c:pt idx="146">
                  <c:v>-0.15504769003987962</c:v>
                </c:pt>
                <c:pt idx="147">
                  <c:v>-0.1624462791824032</c:v>
                </c:pt>
                <c:pt idx="148">
                  <c:v>-0.16606777545201964</c:v>
                </c:pt>
                <c:pt idx="149">
                  <c:v>-0.15842732445096275</c:v>
                </c:pt>
                <c:pt idx="150">
                  <c:v>-0.15533251607316328</c:v>
                </c:pt>
                <c:pt idx="151">
                  <c:v>-0.15299994084917176</c:v>
                </c:pt>
                <c:pt idx="152">
                  <c:v>-0.15201361899178328</c:v>
                </c:pt>
                <c:pt idx="153">
                  <c:v>-0.14604955106739126</c:v>
                </c:pt>
                <c:pt idx="154">
                  <c:v>-0.15461999953061151</c:v>
                </c:pt>
                <c:pt idx="155">
                  <c:v>-0.16000447675043891</c:v>
                </c:pt>
                <c:pt idx="156">
                  <c:v>-0.16067079887639099</c:v>
                </c:pt>
                <c:pt idx="157">
                  <c:v>-0.15518181969335787</c:v>
                </c:pt>
                <c:pt idx="158">
                  <c:v>-0.15370322198755526</c:v>
                </c:pt>
                <c:pt idx="159">
                  <c:v>-0.15439896768254124</c:v>
                </c:pt>
                <c:pt idx="160">
                  <c:v>-0.1509965212426079</c:v>
                </c:pt>
                <c:pt idx="161">
                  <c:v>-0.16148991728536224</c:v>
                </c:pt>
                <c:pt idx="162">
                  <c:v>-0.1567684453299043</c:v>
                </c:pt>
                <c:pt idx="163">
                  <c:v>-0.1519819699883799</c:v>
                </c:pt>
                <c:pt idx="164">
                  <c:v>-0.15808236432125791</c:v>
                </c:pt>
                <c:pt idx="165">
                  <c:v>-0.15962889509459174</c:v>
                </c:pt>
                <c:pt idx="166">
                  <c:v>-0.15420903417295656</c:v>
                </c:pt>
                <c:pt idx="167">
                  <c:v>-0.1601126319009408</c:v>
                </c:pt>
                <c:pt idx="168">
                  <c:v>-0.16437518446441246</c:v>
                </c:pt>
                <c:pt idx="169">
                  <c:v>-0.15792652337030549</c:v>
                </c:pt>
                <c:pt idx="170">
                  <c:v>-0.16663871044946696</c:v>
                </c:pt>
                <c:pt idx="171">
                  <c:v>-0.16734816662999091</c:v>
                </c:pt>
                <c:pt idx="172">
                  <c:v>-0.16994737482250949</c:v>
                </c:pt>
                <c:pt idx="173">
                  <c:v>-0.16375850355498625</c:v>
                </c:pt>
                <c:pt idx="174">
                  <c:v>-0.16919062247525068</c:v>
                </c:pt>
                <c:pt idx="175">
                  <c:v>-0.16839251336486338</c:v>
                </c:pt>
                <c:pt idx="176">
                  <c:v>-0.16664166328001617</c:v>
                </c:pt>
                <c:pt idx="177">
                  <c:v>-0.16724522302871409</c:v>
                </c:pt>
                <c:pt idx="178">
                  <c:v>-0.16712167534582217</c:v>
                </c:pt>
                <c:pt idx="179">
                  <c:v>-0.17072546130582841</c:v>
                </c:pt>
                <c:pt idx="180">
                  <c:v>-0.17201207351003844</c:v>
                </c:pt>
                <c:pt idx="181">
                  <c:v>-0.16802855790003163</c:v>
                </c:pt>
                <c:pt idx="182">
                  <c:v>-0.18262788266705191</c:v>
                </c:pt>
                <c:pt idx="183">
                  <c:v>-0.18340861171593351</c:v>
                </c:pt>
                <c:pt idx="184">
                  <c:v>-0.17835868056776683</c:v>
                </c:pt>
                <c:pt idx="185">
                  <c:v>-0.18080548030279381</c:v>
                </c:pt>
                <c:pt idx="186">
                  <c:v>-0.17901289244782176</c:v>
                </c:pt>
                <c:pt idx="187">
                  <c:v>-0.1664005962168367</c:v>
                </c:pt>
                <c:pt idx="188">
                  <c:v>-0.17843616971171894</c:v>
                </c:pt>
                <c:pt idx="189">
                  <c:v>-0.18304157473599544</c:v>
                </c:pt>
                <c:pt idx="190">
                  <c:v>-0.18300930159421253</c:v>
                </c:pt>
                <c:pt idx="191">
                  <c:v>-0.18526389972435894</c:v>
                </c:pt>
                <c:pt idx="192">
                  <c:v>-0.18308084767019991</c:v>
                </c:pt>
                <c:pt idx="193">
                  <c:v>-0.18442594688110267</c:v>
                </c:pt>
                <c:pt idx="194">
                  <c:v>-0.18947878982994357</c:v>
                </c:pt>
                <c:pt idx="195">
                  <c:v>-0.18932878319268873</c:v>
                </c:pt>
                <c:pt idx="196">
                  <c:v>-0.18101623566992256</c:v>
                </c:pt>
                <c:pt idx="197">
                  <c:v>-0.18248986627548691</c:v>
                </c:pt>
                <c:pt idx="198">
                  <c:v>-0.17662462042439386</c:v>
                </c:pt>
                <c:pt idx="199">
                  <c:v>-0.17426604781971994</c:v>
                </c:pt>
                <c:pt idx="200">
                  <c:v>-0.1779296287349609</c:v>
                </c:pt>
                <c:pt idx="201">
                  <c:v>-0.17740553598916223</c:v>
                </c:pt>
                <c:pt idx="202">
                  <c:v>-0.17838632320853418</c:v>
                </c:pt>
                <c:pt idx="203">
                  <c:v>-0.18165430804248636</c:v>
                </c:pt>
                <c:pt idx="204">
                  <c:v>-0.17910327176918878</c:v>
                </c:pt>
                <c:pt idx="205">
                  <c:v>-0.18536889802779141</c:v>
                </c:pt>
                <c:pt idx="206">
                  <c:v>-0.17654442677785706</c:v>
                </c:pt>
                <c:pt idx="207">
                  <c:v>-0.17332595214812643</c:v>
                </c:pt>
                <c:pt idx="208">
                  <c:v>-0.23054704277794644</c:v>
                </c:pt>
                <c:pt idx="209">
                  <c:v>-0.17905282667378616</c:v>
                </c:pt>
                <c:pt idx="210">
                  <c:v>-0.17129967553625194</c:v>
                </c:pt>
                <c:pt idx="211">
                  <c:v>-0.16884686853422662</c:v>
                </c:pt>
                <c:pt idx="212">
                  <c:v>-0.17295812646479641</c:v>
                </c:pt>
                <c:pt idx="213">
                  <c:v>-0.16827144895808718</c:v>
                </c:pt>
                <c:pt idx="214">
                  <c:v>-0.16400649402292869</c:v>
                </c:pt>
                <c:pt idx="215">
                  <c:v>-0.16248996108666541</c:v>
                </c:pt>
                <c:pt idx="216">
                  <c:v>-0.16489632918549318</c:v>
                </c:pt>
                <c:pt idx="217">
                  <c:v>-0.16456799343505971</c:v>
                </c:pt>
                <c:pt idx="218">
                  <c:v>-0.15918023063895778</c:v>
                </c:pt>
                <c:pt idx="219">
                  <c:v>-0.15678638264795169</c:v>
                </c:pt>
                <c:pt idx="220">
                  <c:v>-0.16029944763061171</c:v>
                </c:pt>
                <c:pt idx="221">
                  <c:v>-0.16033936353699069</c:v>
                </c:pt>
                <c:pt idx="222">
                  <c:v>-0.16152472464973874</c:v>
                </c:pt>
                <c:pt idx="223">
                  <c:v>-0.17202685247312741</c:v>
                </c:pt>
                <c:pt idx="224">
                  <c:v>-0.17399330850108274</c:v>
                </c:pt>
                <c:pt idx="225">
                  <c:v>-0.18073315184045063</c:v>
                </c:pt>
                <c:pt idx="226">
                  <c:v>-0.16680406902835815</c:v>
                </c:pt>
                <c:pt idx="227">
                  <c:v>-0.17352160996799276</c:v>
                </c:pt>
                <c:pt idx="228">
                  <c:v>-0.17185967560119048</c:v>
                </c:pt>
                <c:pt idx="229">
                  <c:v>-0.16601068399374588</c:v>
                </c:pt>
                <c:pt idx="230">
                  <c:v>-0.17109502491282841</c:v>
                </c:pt>
                <c:pt idx="231">
                  <c:v>-0.16912018930576134</c:v>
                </c:pt>
                <c:pt idx="232">
                  <c:v>-0.17208102784908569</c:v>
                </c:pt>
                <c:pt idx="233">
                  <c:v>-0.17543916780456112</c:v>
                </c:pt>
                <c:pt idx="234">
                  <c:v>-0.17827486429901188</c:v>
                </c:pt>
                <c:pt idx="235">
                  <c:v>-0.17951664281920318</c:v>
                </c:pt>
                <c:pt idx="236">
                  <c:v>-0.18503706889579213</c:v>
                </c:pt>
                <c:pt idx="237">
                  <c:v>-0.17223861594694426</c:v>
                </c:pt>
                <c:pt idx="238">
                  <c:v>-0.18475879403681691</c:v>
                </c:pt>
                <c:pt idx="239">
                  <c:v>-0.18470279214027799</c:v>
                </c:pt>
                <c:pt idx="240">
                  <c:v>-0.18281607215633597</c:v>
                </c:pt>
                <c:pt idx="241">
                  <c:v>-0.18824973590897073</c:v>
                </c:pt>
                <c:pt idx="242">
                  <c:v>-0.19483050212188188</c:v>
                </c:pt>
                <c:pt idx="243">
                  <c:v>-0.18843368823887871</c:v>
                </c:pt>
                <c:pt idx="244">
                  <c:v>-0.19070334725062876</c:v>
                </c:pt>
                <c:pt idx="245">
                  <c:v>-0.19337644967033729</c:v>
                </c:pt>
                <c:pt idx="246">
                  <c:v>-0.19420221271707871</c:v>
                </c:pt>
                <c:pt idx="247">
                  <c:v>-0.19358969997586523</c:v>
                </c:pt>
                <c:pt idx="248">
                  <c:v>-0.19916712647370988</c:v>
                </c:pt>
                <c:pt idx="249">
                  <c:v>-0.19779603786908731</c:v>
                </c:pt>
                <c:pt idx="250">
                  <c:v>-0.19635089872306211</c:v>
                </c:pt>
                <c:pt idx="251">
                  <c:v>-0.2005172518929691</c:v>
                </c:pt>
                <c:pt idx="252">
                  <c:v>-0.20157140979726507</c:v>
                </c:pt>
                <c:pt idx="253">
                  <c:v>-0.19730756896738488</c:v>
                </c:pt>
                <c:pt idx="254">
                  <c:v>-0.21496186305914791</c:v>
                </c:pt>
                <c:pt idx="255">
                  <c:v>-0.20608241012732006</c:v>
                </c:pt>
                <c:pt idx="256">
                  <c:v>-0.20207581830191418</c:v>
                </c:pt>
                <c:pt idx="257">
                  <c:v>-0.20033664201748491</c:v>
                </c:pt>
                <c:pt idx="258">
                  <c:v>-0.20862695720935767</c:v>
                </c:pt>
                <c:pt idx="259">
                  <c:v>-0.19886772021161417</c:v>
                </c:pt>
                <c:pt idx="260">
                  <c:v>-0.20769850598360487</c:v>
                </c:pt>
                <c:pt idx="261">
                  <c:v>-0.20835036951233549</c:v>
                </c:pt>
                <c:pt idx="262">
                  <c:v>-0.20012133257961451</c:v>
                </c:pt>
                <c:pt idx="263">
                  <c:v>-0.19363215346123094</c:v>
                </c:pt>
                <c:pt idx="264">
                  <c:v>-0.19239687097179642</c:v>
                </c:pt>
                <c:pt idx="265">
                  <c:v>-0.19697619302318459</c:v>
                </c:pt>
                <c:pt idx="266">
                  <c:v>-0.19616123085032777</c:v>
                </c:pt>
                <c:pt idx="267">
                  <c:v>-0.19502086539900268</c:v>
                </c:pt>
                <c:pt idx="268">
                  <c:v>-0.19064031846336904</c:v>
                </c:pt>
                <c:pt idx="269">
                  <c:v>-0.19556063626524153</c:v>
                </c:pt>
                <c:pt idx="270">
                  <c:v>-0.20166664671739179</c:v>
                </c:pt>
                <c:pt idx="271">
                  <c:v>-0.19457260586660838</c:v>
                </c:pt>
                <c:pt idx="272">
                  <c:v>-0.18613703385904293</c:v>
                </c:pt>
                <c:pt idx="273">
                  <c:v>-0.18966618137875671</c:v>
                </c:pt>
                <c:pt idx="274">
                  <c:v>-0.17720921659813652</c:v>
                </c:pt>
                <c:pt idx="275">
                  <c:v>-0.17633409951795662</c:v>
                </c:pt>
                <c:pt idx="276">
                  <c:v>-0.18129719144331183</c:v>
                </c:pt>
                <c:pt idx="277">
                  <c:v>-0.17674798536722397</c:v>
                </c:pt>
                <c:pt idx="278">
                  <c:v>-0.1757278684845254</c:v>
                </c:pt>
                <c:pt idx="279">
                  <c:v>-0.17166617063335388</c:v>
                </c:pt>
                <c:pt idx="280">
                  <c:v>-0.18460887255450958</c:v>
                </c:pt>
                <c:pt idx="281">
                  <c:v>-0.17663537429313303</c:v>
                </c:pt>
                <c:pt idx="282">
                  <c:v>-0.17680264273724491</c:v>
                </c:pt>
                <c:pt idx="283">
                  <c:v>-0.17403258470097741</c:v>
                </c:pt>
                <c:pt idx="284">
                  <c:v>-0.17196732060060843</c:v>
                </c:pt>
                <c:pt idx="285">
                  <c:v>-0.16024762247411864</c:v>
                </c:pt>
                <c:pt idx="286">
                  <c:v>-0.17421179246905191</c:v>
                </c:pt>
                <c:pt idx="287">
                  <c:v>-0.16417864849137359</c:v>
                </c:pt>
                <c:pt idx="288">
                  <c:v>-0.17059076710219467</c:v>
                </c:pt>
                <c:pt idx="289">
                  <c:v>-0.17037498959666644</c:v>
                </c:pt>
                <c:pt idx="290">
                  <c:v>-0.17779829454110568</c:v>
                </c:pt>
                <c:pt idx="291">
                  <c:v>-0.17034856561527009</c:v>
                </c:pt>
                <c:pt idx="292">
                  <c:v>-0.17521682474301176</c:v>
                </c:pt>
                <c:pt idx="293">
                  <c:v>-0.20803461120855268</c:v>
                </c:pt>
                <c:pt idx="294">
                  <c:v>-0.20320842081913262</c:v>
                </c:pt>
                <c:pt idx="295">
                  <c:v>-0.17234959737452321</c:v>
                </c:pt>
                <c:pt idx="296">
                  <c:v>-0.16164831112380221</c:v>
                </c:pt>
                <c:pt idx="297">
                  <c:v>-0.17424612791599609</c:v>
                </c:pt>
                <c:pt idx="298">
                  <c:v>-0.17715275979732917</c:v>
                </c:pt>
                <c:pt idx="299">
                  <c:v>-0.18160501575389004</c:v>
                </c:pt>
                <c:pt idx="300">
                  <c:v>-0.18279345261694327</c:v>
                </c:pt>
                <c:pt idx="301">
                  <c:v>-0.26681261157726205</c:v>
                </c:pt>
                <c:pt idx="302">
                  <c:v>-0.18782769359945331</c:v>
                </c:pt>
                <c:pt idx="303">
                  <c:v>-0.18962658988091879</c:v>
                </c:pt>
                <c:pt idx="304">
                  <c:v>-0.19034518420256591</c:v>
                </c:pt>
                <c:pt idx="305">
                  <c:v>-0.18298314933194518</c:v>
                </c:pt>
                <c:pt idx="306">
                  <c:v>-0.18046593851822981</c:v>
                </c:pt>
                <c:pt idx="307">
                  <c:v>-0.18537862273467862</c:v>
                </c:pt>
                <c:pt idx="308">
                  <c:v>-0.18627971123125228</c:v>
                </c:pt>
                <c:pt idx="309">
                  <c:v>-0.20095752714790746</c:v>
                </c:pt>
                <c:pt idx="310">
                  <c:v>-0.20401720820003039</c:v>
                </c:pt>
                <c:pt idx="311">
                  <c:v>-0.20156272459509081</c:v>
                </c:pt>
                <c:pt idx="312">
                  <c:v>-0.19988936205486971</c:v>
                </c:pt>
                <c:pt idx="313">
                  <c:v>-0.19866379299806736</c:v>
                </c:pt>
                <c:pt idx="314">
                  <c:v>-0.20675359795834181</c:v>
                </c:pt>
                <c:pt idx="315">
                  <c:v>-0.20628817794526341</c:v>
                </c:pt>
                <c:pt idx="316">
                  <c:v>-0.19768513407636842</c:v>
                </c:pt>
                <c:pt idx="317">
                  <c:v>-0.1990077565766572</c:v>
                </c:pt>
                <c:pt idx="318">
                  <c:v>-0.19918499857772584</c:v>
                </c:pt>
                <c:pt idx="319">
                  <c:v>-0.20638432741241541</c:v>
                </c:pt>
                <c:pt idx="320">
                  <c:v>-0.20329032327287574</c:v>
                </c:pt>
                <c:pt idx="321">
                  <c:v>-0.2116576490875017</c:v>
                </c:pt>
                <c:pt idx="322">
                  <c:v>-0.20645428200206731</c:v>
                </c:pt>
                <c:pt idx="323">
                  <c:v>-0.20140428647206873</c:v>
                </c:pt>
                <c:pt idx="324">
                  <c:v>-0.21253620470710013</c:v>
                </c:pt>
                <c:pt idx="325">
                  <c:v>-0.20778245755109362</c:v>
                </c:pt>
                <c:pt idx="326">
                  <c:v>-0.2102107283356307</c:v>
                </c:pt>
                <c:pt idx="327">
                  <c:v>-0.20355879758228179</c:v>
                </c:pt>
                <c:pt idx="328">
                  <c:v>-0.19705309257114725</c:v>
                </c:pt>
                <c:pt idx="329">
                  <c:v>-0.19867566586997457</c:v>
                </c:pt>
                <c:pt idx="330">
                  <c:v>-0.1955532166979595</c:v>
                </c:pt>
                <c:pt idx="331">
                  <c:v>-0.19382206919587031</c:v>
                </c:pt>
                <c:pt idx="332">
                  <c:v>-0.19732826113685997</c:v>
                </c:pt>
                <c:pt idx="333">
                  <c:v>-0.19736358452621144</c:v>
                </c:pt>
                <c:pt idx="334">
                  <c:v>-0.18997788561366241</c:v>
                </c:pt>
                <c:pt idx="335">
                  <c:v>-0.19079625862954838</c:v>
                </c:pt>
                <c:pt idx="336">
                  <c:v>-0.18708108100024393</c:v>
                </c:pt>
                <c:pt idx="337">
                  <c:v>-0.19135176183139799</c:v>
                </c:pt>
                <c:pt idx="338">
                  <c:v>-0.19262794326457552</c:v>
                </c:pt>
                <c:pt idx="339">
                  <c:v>-0.18717334983668721</c:v>
                </c:pt>
                <c:pt idx="340">
                  <c:v>-0.17516080650363663</c:v>
                </c:pt>
                <c:pt idx="341">
                  <c:v>-0.17655909285552354</c:v>
                </c:pt>
                <c:pt idx="342">
                  <c:v>-0.17966584113052164</c:v>
                </c:pt>
                <c:pt idx="343">
                  <c:v>-0.17724636387161674</c:v>
                </c:pt>
                <c:pt idx="344">
                  <c:v>-0.17663234610600037</c:v>
                </c:pt>
                <c:pt idx="345">
                  <c:v>-0.17815284222675817</c:v>
                </c:pt>
                <c:pt idx="346">
                  <c:v>-0.18082728617832977</c:v>
                </c:pt>
                <c:pt idx="347">
                  <c:v>-0.18510939070896962</c:v>
                </c:pt>
                <c:pt idx="348">
                  <c:v>-0.18045722277318421</c:v>
                </c:pt>
                <c:pt idx="349">
                  <c:v>-0.16940714244879859</c:v>
                </c:pt>
                <c:pt idx="350">
                  <c:v>-0.16829453812807241</c:v>
                </c:pt>
                <c:pt idx="351">
                  <c:v>-0.1611888840273519</c:v>
                </c:pt>
                <c:pt idx="352">
                  <c:v>-0.17446008010855821</c:v>
                </c:pt>
                <c:pt idx="353">
                  <c:v>-0.2675835501855085</c:v>
                </c:pt>
                <c:pt idx="354">
                  <c:v>-0.18052326617689854</c:v>
                </c:pt>
                <c:pt idx="355">
                  <c:v>-0.17815863038469296</c:v>
                </c:pt>
                <c:pt idx="356">
                  <c:v>-0.17927566253645949</c:v>
                </c:pt>
                <c:pt idx="357">
                  <c:v>-0.17890309151073644</c:v>
                </c:pt>
                <c:pt idx="358">
                  <c:v>-0.17667656076710159</c:v>
                </c:pt>
                <c:pt idx="359">
                  <c:v>-0.16489121292996395</c:v>
                </c:pt>
                <c:pt idx="360">
                  <c:v>-0.16866593888631462</c:v>
                </c:pt>
                <c:pt idx="361">
                  <c:v>-0.16489706998387987</c:v>
                </c:pt>
                <c:pt idx="362">
                  <c:v>-0.16826529805260859</c:v>
                </c:pt>
                <c:pt idx="363">
                  <c:v>-0.16492989714195441</c:v>
                </c:pt>
                <c:pt idx="364">
                  <c:v>-0.17442013383125857</c:v>
                </c:pt>
                <c:pt idx="365">
                  <c:v>-0.17985234005243847</c:v>
                </c:pt>
                <c:pt idx="366">
                  <c:v>-0.19303263934941098</c:v>
                </c:pt>
                <c:pt idx="367">
                  <c:v>-0.45259921630174954</c:v>
                </c:pt>
                <c:pt idx="368">
                  <c:v>-0.21737666345655388</c:v>
                </c:pt>
                <c:pt idx="369">
                  <c:v>-0.18644039645680699</c:v>
                </c:pt>
                <c:pt idx="370">
                  <c:v>-0.17962814990249257</c:v>
                </c:pt>
                <c:pt idx="371">
                  <c:v>-0.18250512918796225</c:v>
                </c:pt>
                <c:pt idx="372">
                  <c:v>-0.16839191537766154</c:v>
                </c:pt>
                <c:pt idx="373">
                  <c:v>-0.17498982992644271</c:v>
                </c:pt>
                <c:pt idx="374">
                  <c:v>-0.18131753826165431</c:v>
                </c:pt>
                <c:pt idx="375">
                  <c:v>-0.18004720030364854</c:v>
                </c:pt>
                <c:pt idx="376">
                  <c:v>-0.18372288263634087</c:v>
                </c:pt>
                <c:pt idx="377">
                  <c:v>-0.19073707568769541</c:v>
                </c:pt>
                <c:pt idx="378">
                  <c:v>-0.18871791408896493</c:v>
                </c:pt>
                <c:pt idx="379">
                  <c:v>-0.19043914057466929</c:v>
                </c:pt>
                <c:pt idx="380">
                  <c:v>-0.19345682101847314</c:v>
                </c:pt>
                <c:pt idx="381">
                  <c:v>-0.1901787922871927</c:v>
                </c:pt>
                <c:pt idx="382">
                  <c:v>-0.19095018715758391</c:v>
                </c:pt>
                <c:pt idx="383">
                  <c:v>-0.18858398491139697</c:v>
                </c:pt>
                <c:pt idx="384">
                  <c:v>-0.19099710717374929</c:v>
                </c:pt>
                <c:pt idx="385">
                  <c:v>-0.19292479482233868</c:v>
                </c:pt>
                <c:pt idx="386">
                  <c:v>-0.19390347912174191</c:v>
                </c:pt>
                <c:pt idx="387">
                  <c:v>-0.20331624240723517</c:v>
                </c:pt>
                <c:pt idx="388">
                  <c:v>-0.20433475415748145</c:v>
                </c:pt>
                <c:pt idx="389">
                  <c:v>-0.19671014464737488</c:v>
                </c:pt>
                <c:pt idx="390">
                  <c:v>-0.2068268234266758</c:v>
                </c:pt>
                <c:pt idx="391">
                  <c:v>-0.20477825351489368</c:v>
                </c:pt>
                <c:pt idx="392">
                  <c:v>-0.20536671839479026</c:v>
                </c:pt>
                <c:pt idx="393">
                  <c:v>-0.20391473992323791</c:v>
                </c:pt>
                <c:pt idx="394">
                  <c:v>-0.20197174062080836</c:v>
                </c:pt>
                <c:pt idx="395">
                  <c:v>-0.20123472921178887</c:v>
                </c:pt>
                <c:pt idx="396">
                  <c:v>-0.21166082533986522</c:v>
                </c:pt>
                <c:pt idx="397">
                  <c:v>-0.20200857098167382</c:v>
                </c:pt>
                <c:pt idx="398">
                  <c:v>-0.2072205821218345</c:v>
                </c:pt>
                <c:pt idx="399">
                  <c:v>-0.20837959270698669</c:v>
                </c:pt>
              </c:numCache>
            </c:numRef>
          </c:yVal>
          <c:smooth val="1"/>
        </c:ser>
        <c:ser>
          <c:idx val="1"/>
          <c:order val="1"/>
          <c:tx>
            <c:v>TRANS</c:v>
          </c:tx>
          <c:marker>
            <c:symbol val="none"/>
          </c:marker>
          <c:xVal>
            <c:numRef>
              <c:f>Sheet1!$U$3:$U$403</c:f>
              <c:numCache>
                <c:formatCode>General</c:formatCode>
                <c:ptCount val="401"/>
                <c:pt idx="0">
                  <c:v>8</c:v>
                </c:pt>
                <c:pt idx="1">
                  <c:v>8.01</c:v>
                </c:pt>
                <c:pt idx="2">
                  <c:v>8.02</c:v>
                </c:pt>
                <c:pt idx="3">
                  <c:v>8.0300000000000011</c:v>
                </c:pt>
                <c:pt idx="4">
                  <c:v>8.0400000000000009</c:v>
                </c:pt>
                <c:pt idx="5">
                  <c:v>8.0500000000000025</c:v>
                </c:pt>
                <c:pt idx="6">
                  <c:v>8.0600000000000023</c:v>
                </c:pt>
                <c:pt idx="7">
                  <c:v>8.0700000000000021</c:v>
                </c:pt>
                <c:pt idx="8">
                  <c:v>8.0800000000000018</c:v>
                </c:pt>
                <c:pt idx="9">
                  <c:v>8.0900000000000016</c:v>
                </c:pt>
                <c:pt idx="10">
                  <c:v>8.1000000000000014</c:v>
                </c:pt>
                <c:pt idx="11">
                  <c:v>8.11</c:v>
                </c:pt>
                <c:pt idx="12">
                  <c:v>8.120000000000001</c:v>
                </c:pt>
                <c:pt idx="13">
                  <c:v>8.1300000000000008</c:v>
                </c:pt>
                <c:pt idx="14">
                  <c:v>8.14</c:v>
                </c:pt>
                <c:pt idx="15">
                  <c:v>8.1499999999999968</c:v>
                </c:pt>
                <c:pt idx="16">
                  <c:v>8.1600000000000037</c:v>
                </c:pt>
                <c:pt idx="17">
                  <c:v>8.1700000000000017</c:v>
                </c:pt>
                <c:pt idx="18">
                  <c:v>8.1800000000000015</c:v>
                </c:pt>
                <c:pt idx="19">
                  <c:v>8.19</c:v>
                </c:pt>
                <c:pt idx="20">
                  <c:v>8.2000000000000011</c:v>
                </c:pt>
                <c:pt idx="21">
                  <c:v>8.2100000000000009</c:v>
                </c:pt>
                <c:pt idx="22">
                  <c:v>8.2199999999999989</c:v>
                </c:pt>
                <c:pt idx="23">
                  <c:v>8.2299999999999986</c:v>
                </c:pt>
                <c:pt idx="24">
                  <c:v>8.2399999999999967</c:v>
                </c:pt>
                <c:pt idx="25">
                  <c:v>8.2499999999999947</c:v>
                </c:pt>
                <c:pt idx="26">
                  <c:v>8.2600000000000016</c:v>
                </c:pt>
                <c:pt idx="27">
                  <c:v>8.27</c:v>
                </c:pt>
                <c:pt idx="28">
                  <c:v>8.2800000000000011</c:v>
                </c:pt>
                <c:pt idx="29">
                  <c:v>8.2900000000000009</c:v>
                </c:pt>
                <c:pt idx="30">
                  <c:v>8.3000000000000025</c:v>
                </c:pt>
                <c:pt idx="31">
                  <c:v>8.31</c:v>
                </c:pt>
                <c:pt idx="32">
                  <c:v>8.3200000000000021</c:v>
                </c:pt>
                <c:pt idx="33">
                  <c:v>8.3300000000000018</c:v>
                </c:pt>
                <c:pt idx="34">
                  <c:v>8.3400000000000016</c:v>
                </c:pt>
                <c:pt idx="35">
                  <c:v>8.3500000000000068</c:v>
                </c:pt>
                <c:pt idx="36">
                  <c:v>8.3600000000000048</c:v>
                </c:pt>
                <c:pt idx="37">
                  <c:v>8.3700000000000028</c:v>
                </c:pt>
                <c:pt idx="38">
                  <c:v>8.3800000000000008</c:v>
                </c:pt>
                <c:pt idx="39">
                  <c:v>8.3900000000000023</c:v>
                </c:pt>
                <c:pt idx="40">
                  <c:v>8.4000000000000021</c:v>
                </c:pt>
                <c:pt idx="41">
                  <c:v>8.4100000000000037</c:v>
                </c:pt>
                <c:pt idx="42">
                  <c:v>8.4200000000000017</c:v>
                </c:pt>
                <c:pt idx="43">
                  <c:v>8.4300000000000015</c:v>
                </c:pt>
                <c:pt idx="44">
                  <c:v>8.44</c:v>
                </c:pt>
                <c:pt idx="45">
                  <c:v>8.4500000000000028</c:v>
                </c:pt>
                <c:pt idx="46">
                  <c:v>8.4600000000000026</c:v>
                </c:pt>
                <c:pt idx="47">
                  <c:v>8.4700000000000006</c:v>
                </c:pt>
                <c:pt idx="48">
                  <c:v>8.4800000000000022</c:v>
                </c:pt>
                <c:pt idx="49">
                  <c:v>8.490000000000002</c:v>
                </c:pt>
                <c:pt idx="50">
                  <c:v>8.5000000000000018</c:v>
                </c:pt>
                <c:pt idx="51">
                  <c:v>8.5100000000000016</c:v>
                </c:pt>
                <c:pt idx="52">
                  <c:v>8.52</c:v>
                </c:pt>
                <c:pt idx="53">
                  <c:v>8.5300000000000011</c:v>
                </c:pt>
                <c:pt idx="54">
                  <c:v>8.5400000000000009</c:v>
                </c:pt>
                <c:pt idx="55">
                  <c:v>8.5500000000000025</c:v>
                </c:pt>
                <c:pt idx="56">
                  <c:v>8.5600000000000023</c:v>
                </c:pt>
                <c:pt idx="57">
                  <c:v>8.5700000000000021</c:v>
                </c:pt>
                <c:pt idx="58">
                  <c:v>8.5800000000000018</c:v>
                </c:pt>
                <c:pt idx="59">
                  <c:v>8.5900000000000016</c:v>
                </c:pt>
                <c:pt idx="60">
                  <c:v>8.6000000000000014</c:v>
                </c:pt>
                <c:pt idx="61">
                  <c:v>8.61</c:v>
                </c:pt>
                <c:pt idx="62">
                  <c:v>8.6199999999999868</c:v>
                </c:pt>
                <c:pt idx="63">
                  <c:v>8.6299999999999866</c:v>
                </c:pt>
                <c:pt idx="64">
                  <c:v>8.6399999999999864</c:v>
                </c:pt>
                <c:pt idx="65">
                  <c:v>8.6499999999999861</c:v>
                </c:pt>
                <c:pt idx="66">
                  <c:v>8.6600000000000037</c:v>
                </c:pt>
                <c:pt idx="67">
                  <c:v>8.6700000000000017</c:v>
                </c:pt>
                <c:pt idx="68">
                  <c:v>8.6800000000000015</c:v>
                </c:pt>
                <c:pt idx="69">
                  <c:v>8.69</c:v>
                </c:pt>
                <c:pt idx="70">
                  <c:v>8.7000000000000011</c:v>
                </c:pt>
                <c:pt idx="71">
                  <c:v>8.7099999999999866</c:v>
                </c:pt>
                <c:pt idx="72">
                  <c:v>8.7199999999999847</c:v>
                </c:pt>
                <c:pt idx="73">
                  <c:v>8.7299999999999844</c:v>
                </c:pt>
                <c:pt idx="74">
                  <c:v>8.7399999999999842</c:v>
                </c:pt>
                <c:pt idx="75">
                  <c:v>8.749999999999984</c:v>
                </c:pt>
                <c:pt idx="76">
                  <c:v>8.7600000000000016</c:v>
                </c:pt>
                <c:pt idx="77">
                  <c:v>8.77</c:v>
                </c:pt>
                <c:pt idx="78">
                  <c:v>8.7800000000000011</c:v>
                </c:pt>
                <c:pt idx="79">
                  <c:v>8.7899999999999867</c:v>
                </c:pt>
                <c:pt idx="80">
                  <c:v>8.7999999999999847</c:v>
                </c:pt>
                <c:pt idx="81">
                  <c:v>8.8100000000000023</c:v>
                </c:pt>
                <c:pt idx="82">
                  <c:v>8.8200000000000021</c:v>
                </c:pt>
                <c:pt idx="83">
                  <c:v>8.8300000000000018</c:v>
                </c:pt>
                <c:pt idx="84">
                  <c:v>8.8400000000000016</c:v>
                </c:pt>
                <c:pt idx="85">
                  <c:v>8.8500000000000068</c:v>
                </c:pt>
                <c:pt idx="86">
                  <c:v>8.8600000000000048</c:v>
                </c:pt>
                <c:pt idx="87">
                  <c:v>8.8700000000000028</c:v>
                </c:pt>
                <c:pt idx="88">
                  <c:v>8.8800000000000008</c:v>
                </c:pt>
                <c:pt idx="89">
                  <c:v>8.8900000000000023</c:v>
                </c:pt>
                <c:pt idx="90">
                  <c:v>8.9000000000000021</c:v>
                </c:pt>
                <c:pt idx="91">
                  <c:v>8.9100000000000037</c:v>
                </c:pt>
                <c:pt idx="92">
                  <c:v>8.9200000000000017</c:v>
                </c:pt>
                <c:pt idx="93">
                  <c:v>8.9300000000000015</c:v>
                </c:pt>
                <c:pt idx="94">
                  <c:v>8.94</c:v>
                </c:pt>
                <c:pt idx="95">
                  <c:v>8.9499999999999797</c:v>
                </c:pt>
                <c:pt idx="96">
                  <c:v>8.9600000000000026</c:v>
                </c:pt>
                <c:pt idx="97">
                  <c:v>8.9700000000000042</c:v>
                </c:pt>
                <c:pt idx="98">
                  <c:v>8.9800000000000022</c:v>
                </c:pt>
                <c:pt idx="99">
                  <c:v>8.990000000000002</c:v>
                </c:pt>
                <c:pt idx="100">
                  <c:v>9.0000000000000018</c:v>
                </c:pt>
                <c:pt idx="101">
                  <c:v>9.0100000000000016</c:v>
                </c:pt>
                <c:pt idx="102">
                  <c:v>9.02</c:v>
                </c:pt>
                <c:pt idx="103">
                  <c:v>9.0299999999999798</c:v>
                </c:pt>
                <c:pt idx="104">
                  <c:v>9.0399999999999778</c:v>
                </c:pt>
                <c:pt idx="105">
                  <c:v>9.0499999999999776</c:v>
                </c:pt>
                <c:pt idx="106">
                  <c:v>9.0600000000000023</c:v>
                </c:pt>
                <c:pt idx="107">
                  <c:v>9.0700000000000021</c:v>
                </c:pt>
                <c:pt idx="108">
                  <c:v>9.0800000000000018</c:v>
                </c:pt>
                <c:pt idx="109">
                  <c:v>9.0899999999999768</c:v>
                </c:pt>
                <c:pt idx="110">
                  <c:v>9.0999999999999766</c:v>
                </c:pt>
                <c:pt idx="111">
                  <c:v>9.1099999999999763</c:v>
                </c:pt>
                <c:pt idx="112">
                  <c:v>9.1199999999999761</c:v>
                </c:pt>
                <c:pt idx="113">
                  <c:v>9.1299999999999777</c:v>
                </c:pt>
                <c:pt idx="114">
                  <c:v>9.1399999999999757</c:v>
                </c:pt>
                <c:pt idx="115">
                  <c:v>9.1499999999999755</c:v>
                </c:pt>
                <c:pt idx="116">
                  <c:v>9.1600000000000037</c:v>
                </c:pt>
                <c:pt idx="117">
                  <c:v>9.1699999999999768</c:v>
                </c:pt>
                <c:pt idx="118">
                  <c:v>9.1799999999999748</c:v>
                </c:pt>
                <c:pt idx="119">
                  <c:v>9.1899999999999746</c:v>
                </c:pt>
                <c:pt idx="120">
                  <c:v>9.1999999999999744</c:v>
                </c:pt>
                <c:pt idx="121">
                  <c:v>9.2099999999999742</c:v>
                </c:pt>
                <c:pt idx="122">
                  <c:v>9.219999999999974</c:v>
                </c:pt>
                <c:pt idx="123">
                  <c:v>9.2299999999999738</c:v>
                </c:pt>
                <c:pt idx="124">
                  <c:v>9.2399999999999736</c:v>
                </c:pt>
                <c:pt idx="125">
                  <c:v>9.2499999999999734</c:v>
                </c:pt>
                <c:pt idx="126">
                  <c:v>9.2599999999999767</c:v>
                </c:pt>
                <c:pt idx="127">
                  <c:v>9.2699999999999747</c:v>
                </c:pt>
                <c:pt idx="128">
                  <c:v>9.2799999999999727</c:v>
                </c:pt>
                <c:pt idx="129">
                  <c:v>9.2899999999999725</c:v>
                </c:pt>
                <c:pt idx="130">
                  <c:v>9.2999999999999723</c:v>
                </c:pt>
                <c:pt idx="131">
                  <c:v>9.3100000000000023</c:v>
                </c:pt>
                <c:pt idx="132">
                  <c:v>9.3200000000000021</c:v>
                </c:pt>
                <c:pt idx="133">
                  <c:v>9.3300000000000018</c:v>
                </c:pt>
                <c:pt idx="134">
                  <c:v>9.3399999999999768</c:v>
                </c:pt>
                <c:pt idx="135">
                  <c:v>9.3499999999999748</c:v>
                </c:pt>
                <c:pt idx="136">
                  <c:v>9.3600000000000048</c:v>
                </c:pt>
                <c:pt idx="137">
                  <c:v>9.3700000000000028</c:v>
                </c:pt>
                <c:pt idx="138">
                  <c:v>9.3800000000000008</c:v>
                </c:pt>
                <c:pt idx="139">
                  <c:v>9.3900000000000023</c:v>
                </c:pt>
                <c:pt idx="140">
                  <c:v>9.4000000000000021</c:v>
                </c:pt>
                <c:pt idx="141">
                  <c:v>9.4100000000000019</c:v>
                </c:pt>
                <c:pt idx="142">
                  <c:v>9.4199999999999768</c:v>
                </c:pt>
                <c:pt idx="143">
                  <c:v>9.4299999999999748</c:v>
                </c:pt>
                <c:pt idx="144">
                  <c:v>9.4399999999999746</c:v>
                </c:pt>
                <c:pt idx="145">
                  <c:v>9.4499999999999726</c:v>
                </c:pt>
                <c:pt idx="146">
                  <c:v>9.4600000000000026</c:v>
                </c:pt>
                <c:pt idx="147">
                  <c:v>9.4700000000000042</c:v>
                </c:pt>
                <c:pt idx="148">
                  <c:v>9.4800000000000022</c:v>
                </c:pt>
                <c:pt idx="149">
                  <c:v>9.490000000000002</c:v>
                </c:pt>
                <c:pt idx="150">
                  <c:v>9.4999999999999964</c:v>
                </c:pt>
                <c:pt idx="151">
                  <c:v>9.5099999999999767</c:v>
                </c:pt>
                <c:pt idx="152">
                  <c:v>9.5199999999999747</c:v>
                </c:pt>
                <c:pt idx="153">
                  <c:v>9.5299999999999727</c:v>
                </c:pt>
                <c:pt idx="154">
                  <c:v>9.5399999999999725</c:v>
                </c:pt>
                <c:pt idx="155">
                  <c:v>9.5499999999999705</c:v>
                </c:pt>
                <c:pt idx="156">
                  <c:v>9.5600000000000023</c:v>
                </c:pt>
                <c:pt idx="157">
                  <c:v>9.5699999999999985</c:v>
                </c:pt>
                <c:pt idx="158">
                  <c:v>9.5799999999999965</c:v>
                </c:pt>
                <c:pt idx="159">
                  <c:v>9.5899999999999768</c:v>
                </c:pt>
                <c:pt idx="160">
                  <c:v>9.5999999999999748</c:v>
                </c:pt>
                <c:pt idx="161">
                  <c:v>9.6099999999999728</c:v>
                </c:pt>
                <c:pt idx="162">
                  <c:v>9.6199999999999708</c:v>
                </c:pt>
                <c:pt idx="163">
                  <c:v>9.6299999999999706</c:v>
                </c:pt>
                <c:pt idx="164">
                  <c:v>9.6399999999999668</c:v>
                </c:pt>
                <c:pt idx="165">
                  <c:v>9.6499999999999648</c:v>
                </c:pt>
                <c:pt idx="166">
                  <c:v>9.6599999999999948</c:v>
                </c:pt>
                <c:pt idx="167">
                  <c:v>9.6699999999999768</c:v>
                </c:pt>
                <c:pt idx="168">
                  <c:v>9.6799999999999748</c:v>
                </c:pt>
                <c:pt idx="169">
                  <c:v>9.6899999999999746</c:v>
                </c:pt>
                <c:pt idx="170">
                  <c:v>9.6999999999999726</c:v>
                </c:pt>
                <c:pt idx="171">
                  <c:v>9.7099999999999724</c:v>
                </c:pt>
                <c:pt idx="172">
                  <c:v>9.7199999999999704</c:v>
                </c:pt>
                <c:pt idx="173">
                  <c:v>9.7299999999999667</c:v>
                </c:pt>
                <c:pt idx="174">
                  <c:v>9.7399999999999647</c:v>
                </c:pt>
                <c:pt idx="175">
                  <c:v>9.7499999999999627</c:v>
                </c:pt>
                <c:pt idx="176">
                  <c:v>9.7599999999999767</c:v>
                </c:pt>
                <c:pt idx="177">
                  <c:v>9.7699999999999747</c:v>
                </c:pt>
                <c:pt idx="178">
                  <c:v>9.7799999999999727</c:v>
                </c:pt>
                <c:pt idx="179">
                  <c:v>9.7899999999999725</c:v>
                </c:pt>
                <c:pt idx="180">
                  <c:v>9.7999999999999705</c:v>
                </c:pt>
                <c:pt idx="181">
                  <c:v>9.8100000000000023</c:v>
                </c:pt>
                <c:pt idx="182">
                  <c:v>9.8199999999999914</c:v>
                </c:pt>
                <c:pt idx="183">
                  <c:v>9.8299999999999912</c:v>
                </c:pt>
                <c:pt idx="184">
                  <c:v>9.8399999999999768</c:v>
                </c:pt>
                <c:pt idx="185">
                  <c:v>9.8499999999999748</c:v>
                </c:pt>
                <c:pt idx="186">
                  <c:v>9.8600000000000048</c:v>
                </c:pt>
                <c:pt idx="187">
                  <c:v>9.8700000000000028</c:v>
                </c:pt>
                <c:pt idx="188">
                  <c:v>9.8800000000000008</c:v>
                </c:pt>
                <c:pt idx="189">
                  <c:v>9.8899999999999988</c:v>
                </c:pt>
                <c:pt idx="190">
                  <c:v>9.8999999999999915</c:v>
                </c:pt>
                <c:pt idx="191">
                  <c:v>9.9099999999999895</c:v>
                </c:pt>
                <c:pt idx="192">
                  <c:v>9.9199999999999768</c:v>
                </c:pt>
                <c:pt idx="193">
                  <c:v>9.9299999999999748</c:v>
                </c:pt>
                <c:pt idx="194">
                  <c:v>9.9399999999999746</c:v>
                </c:pt>
                <c:pt idx="195">
                  <c:v>9.9499999999999726</c:v>
                </c:pt>
                <c:pt idx="196">
                  <c:v>9.9600000000000026</c:v>
                </c:pt>
                <c:pt idx="197">
                  <c:v>9.9699999999999953</c:v>
                </c:pt>
                <c:pt idx="198">
                  <c:v>9.9799999999999915</c:v>
                </c:pt>
                <c:pt idx="199">
                  <c:v>9.9899999999999878</c:v>
                </c:pt>
                <c:pt idx="200">
                  <c:v>9.9999999999999858</c:v>
                </c:pt>
                <c:pt idx="201">
                  <c:v>10.009999999999986</c:v>
                </c:pt>
                <c:pt idx="202">
                  <c:v>10.019999999999976</c:v>
                </c:pt>
                <c:pt idx="203">
                  <c:v>10.029999999999974</c:v>
                </c:pt>
                <c:pt idx="204">
                  <c:v>10.039999999999974</c:v>
                </c:pt>
                <c:pt idx="205">
                  <c:v>10.049999999999956</c:v>
                </c:pt>
                <c:pt idx="206">
                  <c:v>10.059999999999995</c:v>
                </c:pt>
                <c:pt idx="207">
                  <c:v>10.069999999999991</c:v>
                </c:pt>
                <c:pt idx="208">
                  <c:v>10.079999999999988</c:v>
                </c:pt>
                <c:pt idx="209">
                  <c:v>10.089999999999984</c:v>
                </c:pt>
                <c:pt idx="210">
                  <c:v>10.099999999999984</c:v>
                </c:pt>
                <c:pt idx="211">
                  <c:v>10.109999999999976</c:v>
                </c:pt>
                <c:pt idx="212">
                  <c:v>10.119999999999974</c:v>
                </c:pt>
                <c:pt idx="213">
                  <c:v>10.129999999999956</c:v>
                </c:pt>
                <c:pt idx="214">
                  <c:v>10.139999999999954</c:v>
                </c:pt>
                <c:pt idx="215">
                  <c:v>10.149999999999954</c:v>
                </c:pt>
                <c:pt idx="216">
                  <c:v>10.159999999999988</c:v>
                </c:pt>
                <c:pt idx="217">
                  <c:v>10.169999999999982</c:v>
                </c:pt>
                <c:pt idx="218">
                  <c:v>10.179999999999982</c:v>
                </c:pt>
                <c:pt idx="219">
                  <c:v>10.189999999999976</c:v>
                </c:pt>
                <c:pt idx="220">
                  <c:v>10.199999999999974</c:v>
                </c:pt>
                <c:pt idx="221">
                  <c:v>10.209999999999956</c:v>
                </c:pt>
                <c:pt idx="222">
                  <c:v>10.219999999999954</c:v>
                </c:pt>
                <c:pt idx="223">
                  <c:v>10.229999999999952</c:v>
                </c:pt>
                <c:pt idx="224">
                  <c:v>10.239999999999952</c:v>
                </c:pt>
                <c:pt idx="225">
                  <c:v>10.249999999999952</c:v>
                </c:pt>
                <c:pt idx="226">
                  <c:v>10.25999999999998</c:v>
                </c:pt>
                <c:pt idx="227">
                  <c:v>10.269999999999976</c:v>
                </c:pt>
                <c:pt idx="228">
                  <c:v>10.279999999999974</c:v>
                </c:pt>
                <c:pt idx="229">
                  <c:v>10.289999999999974</c:v>
                </c:pt>
                <c:pt idx="230">
                  <c:v>10.299999999999956</c:v>
                </c:pt>
                <c:pt idx="231">
                  <c:v>10.309999999999988</c:v>
                </c:pt>
                <c:pt idx="232">
                  <c:v>10.319999999999986</c:v>
                </c:pt>
                <c:pt idx="233">
                  <c:v>10.329999999999981</c:v>
                </c:pt>
                <c:pt idx="234">
                  <c:v>10.339999999999979</c:v>
                </c:pt>
                <c:pt idx="235">
                  <c:v>10.349999999999978</c:v>
                </c:pt>
                <c:pt idx="236">
                  <c:v>10.36</c:v>
                </c:pt>
                <c:pt idx="237">
                  <c:v>10.369999999999996</c:v>
                </c:pt>
                <c:pt idx="238">
                  <c:v>10.379999999999992</c:v>
                </c:pt>
                <c:pt idx="239">
                  <c:v>10.389999999999988</c:v>
                </c:pt>
                <c:pt idx="240">
                  <c:v>10.399999999999984</c:v>
                </c:pt>
                <c:pt idx="241">
                  <c:v>10.409999999999984</c:v>
                </c:pt>
                <c:pt idx="242">
                  <c:v>10.419999999999979</c:v>
                </c:pt>
                <c:pt idx="243">
                  <c:v>10.429999999999978</c:v>
                </c:pt>
                <c:pt idx="244">
                  <c:v>10.439999999999976</c:v>
                </c:pt>
                <c:pt idx="245">
                  <c:v>10.449999999999974</c:v>
                </c:pt>
                <c:pt idx="246">
                  <c:v>10.459999999999992</c:v>
                </c:pt>
                <c:pt idx="247">
                  <c:v>10.469999999999988</c:v>
                </c:pt>
                <c:pt idx="248">
                  <c:v>10.479999999999984</c:v>
                </c:pt>
                <c:pt idx="249">
                  <c:v>10.489999999999981</c:v>
                </c:pt>
                <c:pt idx="250">
                  <c:v>10.499999999999977</c:v>
                </c:pt>
                <c:pt idx="251">
                  <c:v>10.509999999999977</c:v>
                </c:pt>
                <c:pt idx="252">
                  <c:v>10.519999999999975</c:v>
                </c:pt>
                <c:pt idx="253">
                  <c:v>10.529999999999973</c:v>
                </c:pt>
                <c:pt idx="254">
                  <c:v>10.539999999999973</c:v>
                </c:pt>
                <c:pt idx="255">
                  <c:v>10.549999999999956</c:v>
                </c:pt>
                <c:pt idx="256">
                  <c:v>10.559999999999985</c:v>
                </c:pt>
                <c:pt idx="257">
                  <c:v>10.569999999999981</c:v>
                </c:pt>
                <c:pt idx="258">
                  <c:v>10.579999999999979</c:v>
                </c:pt>
                <c:pt idx="259">
                  <c:v>10.589999999999977</c:v>
                </c:pt>
                <c:pt idx="260">
                  <c:v>10.599999999999977</c:v>
                </c:pt>
                <c:pt idx="261">
                  <c:v>10.609999999999971</c:v>
                </c:pt>
                <c:pt idx="262">
                  <c:v>10.619999999999971</c:v>
                </c:pt>
                <c:pt idx="263">
                  <c:v>10.629999999999956</c:v>
                </c:pt>
                <c:pt idx="264">
                  <c:v>10.639999999999954</c:v>
                </c:pt>
                <c:pt idx="265">
                  <c:v>10.649999999999952</c:v>
                </c:pt>
                <c:pt idx="266">
                  <c:v>10.659999999999979</c:v>
                </c:pt>
                <c:pt idx="267">
                  <c:v>10.669999999999975</c:v>
                </c:pt>
                <c:pt idx="268">
                  <c:v>10.679999999999975</c:v>
                </c:pt>
                <c:pt idx="269">
                  <c:v>10.689999999999973</c:v>
                </c:pt>
                <c:pt idx="270">
                  <c:v>10.699999999999969</c:v>
                </c:pt>
                <c:pt idx="271">
                  <c:v>10.709999999999956</c:v>
                </c:pt>
                <c:pt idx="272">
                  <c:v>10.719999999999954</c:v>
                </c:pt>
                <c:pt idx="273">
                  <c:v>10.729999999999952</c:v>
                </c:pt>
                <c:pt idx="274">
                  <c:v>10.73999999999995</c:v>
                </c:pt>
                <c:pt idx="275">
                  <c:v>10.74999999999995</c:v>
                </c:pt>
                <c:pt idx="276">
                  <c:v>10.759999999999975</c:v>
                </c:pt>
                <c:pt idx="277">
                  <c:v>10.769999999999973</c:v>
                </c:pt>
                <c:pt idx="278">
                  <c:v>10.779999999999969</c:v>
                </c:pt>
                <c:pt idx="279">
                  <c:v>10.789999999999969</c:v>
                </c:pt>
                <c:pt idx="280">
                  <c:v>10.799999999999956</c:v>
                </c:pt>
                <c:pt idx="281">
                  <c:v>10.809999999999979</c:v>
                </c:pt>
                <c:pt idx="282">
                  <c:v>10.819999999999979</c:v>
                </c:pt>
                <c:pt idx="283">
                  <c:v>10.829999999999975</c:v>
                </c:pt>
                <c:pt idx="284">
                  <c:v>10.839999999999973</c:v>
                </c:pt>
                <c:pt idx="285">
                  <c:v>10.849999999999973</c:v>
                </c:pt>
                <c:pt idx="286">
                  <c:v>10.859999999999992</c:v>
                </c:pt>
                <c:pt idx="287">
                  <c:v>10.869999999999985</c:v>
                </c:pt>
                <c:pt idx="288">
                  <c:v>10.879999999999981</c:v>
                </c:pt>
                <c:pt idx="289">
                  <c:v>10.889999999999979</c:v>
                </c:pt>
                <c:pt idx="290">
                  <c:v>10.899999999999977</c:v>
                </c:pt>
                <c:pt idx="291">
                  <c:v>10.909999999999977</c:v>
                </c:pt>
                <c:pt idx="292">
                  <c:v>10.919999999999973</c:v>
                </c:pt>
                <c:pt idx="293">
                  <c:v>10.929999999999973</c:v>
                </c:pt>
                <c:pt idx="294">
                  <c:v>10.939999999999966</c:v>
                </c:pt>
                <c:pt idx="295">
                  <c:v>10.949999999999966</c:v>
                </c:pt>
                <c:pt idx="296">
                  <c:v>10.959999999999981</c:v>
                </c:pt>
                <c:pt idx="297">
                  <c:v>10.969999999999978</c:v>
                </c:pt>
                <c:pt idx="298">
                  <c:v>10.979999999999976</c:v>
                </c:pt>
                <c:pt idx="299">
                  <c:v>10.989999999999975</c:v>
                </c:pt>
                <c:pt idx="300">
                  <c:v>10.999999999999972</c:v>
                </c:pt>
                <c:pt idx="301">
                  <c:v>11.009999999999971</c:v>
                </c:pt>
                <c:pt idx="302">
                  <c:v>11.019999999999966</c:v>
                </c:pt>
                <c:pt idx="303">
                  <c:v>11.029999999999964</c:v>
                </c:pt>
                <c:pt idx="304">
                  <c:v>11.039999999999964</c:v>
                </c:pt>
                <c:pt idx="305">
                  <c:v>11.049999999999956</c:v>
                </c:pt>
                <c:pt idx="306">
                  <c:v>11.059999999999977</c:v>
                </c:pt>
                <c:pt idx="307">
                  <c:v>11.069999999999975</c:v>
                </c:pt>
                <c:pt idx="308">
                  <c:v>11.079999999999972</c:v>
                </c:pt>
                <c:pt idx="309">
                  <c:v>11.089999999999968</c:v>
                </c:pt>
                <c:pt idx="310">
                  <c:v>11.099999999999966</c:v>
                </c:pt>
                <c:pt idx="311">
                  <c:v>11.109999999999962</c:v>
                </c:pt>
                <c:pt idx="312">
                  <c:v>11.119999999999962</c:v>
                </c:pt>
                <c:pt idx="313">
                  <c:v>11.129999999999956</c:v>
                </c:pt>
                <c:pt idx="314">
                  <c:v>11.139999999999954</c:v>
                </c:pt>
                <c:pt idx="315">
                  <c:v>11.149999999999936</c:v>
                </c:pt>
                <c:pt idx="316">
                  <c:v>11.159999999999973</c:v>
                </c:pt>
                <c:pt idx="317">
                  <c:v>11.169999999999966</c:v>
                </c:pt>
                <c:pt idx="318">
                  <c:v>11.179999999999966</c:v>
                </c:pt>
                <c:pt idx="319">
                  <c:v>11.18999999999996</c:v>
                </c:pt>
                <c:pt idx="320">
                  <c:v>11.19999999999996</c:v>
                </c:pt>
                <c:pt idx="321">
                  <c:v>11.209999999999956</c:v>
                </c:pt>
                <c:pt idx="322">
                  <c:v>11.219999999999954</c:v>
                </c:pt>
                <c:pt idx="323">
                  <c:v>11.229999999999936</c:v>
                </c:pt>
                <c:pt idx="324">
                  <c:v>11.239999999999934</c:v>
                </c:pt>
                <c:pt idx="325">
                  <c:v>11.249999999999932</c:v>
                </c:pt>
                <c:pt idx="326">
                  <c:v>11.259999999999966</c:v>
                </c:pt>
                <c:pt idx="327">
                  <c:v>11.26999999999996</c:v>
                </c:pt>
                <c:pt idx="328">
                  <c:v>11.279999999999959</c:v>
                </c:pt>
                <c:pt idx="329">
                  <c:v>11.289999999999958</c:v>
                </c:pt>
                <c:pt idx="330">
                  <c:v>11.299999999999955</c:v>
                </c:pt>
                <c:pt idx="331">
                  <c:v>11.309999999999974</c:v>
                </c:pt>
                <c:pt idx="332">
                  <c:v>11.319999999999972</c:v>
                </c:pt>
                <c:pt idx="333">
                  <c:v>11.329999999999965</c:v>
                </c:pt>
                <c:pt idx="334">
                  <c:v>11.339999999999964</c:v>
                </c:pt>
                <c:pt idx="335">
                  <c:v>11.349999999999959</c:v>
                </c:pt>
                <c:pt idx="336">
                  <c:v>11.359999999999982</c:v>
                </c:pt>
                <c:pt idx="337">
                  <c:v>11.369999999999976</c:v>
                </c:pt>
                <c:pt idx="338">
                  <c:v>11.379999999999974</c:v>
                </c:pt>
                <c:pt idx="339">
                  <c:v>11.389999999999974</c:v>
                </c:pt>
                <c:pt idx="340">
                  <c:v>11.399999999999972</c:v>
                </c:pt>
                <c:pt idx="341">
                  <c:v>11.409999999999965</c:v>
                </c:pt>
                <c:pt idx="342">
                  <c:v>11.419999999999961</c:v>
                </c:pt>
                <c:pt idx="343">
                  <c:v>11.429999999999959</c:v>
                </c:pt>
                <c:pt idx="344">
                  <c:v>11.439999999999955</c:v>
                </c:pt>
                <c:pt idx="345">
                  <c:v>11.449999999999926</c:v>
                </c:pt>
                <c:pt idx="346">
                  <c:v>11.459999999999972</c:v>
                </c:pt>
                <c:pt idx="347">
                  <c:v>11.469999999999972</c:v>
                </c:pt>
                <c:pt idx="348">
                  <c:v>11.479999999999968</c:v>
                </c:pt>
                <c:pt idx="349">
                  <c:v>11.489999999999961</c:v>
                </c:pt>
                <c:pt idx="350">
                  <c:v>11.499999999999959</c:v>
                </c:pt>
                <c:pt idx="351">
                  <c:v>11.509999999999959</c:v>
                </c:pt>
                <c:pt idx="352">
                  <c:v>11.519999999999955</c:v>
                </c:pt>
                <c:pt idx="353">
                  <c:v>11.529999999999953</c:v>
                </c:pt>
                <c:pt idx="354">
                  <c:v>11.539999999999926</c:v>
                </c:pt>
                <c:pt idx="355">
                  <c:v>11.549999999999924</c:v>
                </c:pt>
                <c:pt idx="356">
                  <c:v>11.559999999999969</c:v>
                </c:pt>
                <c:pt idx="357">
                  <c:v>11.569999999999961</c:v>
                </c:pt>
                <c:pt idx="358">
                  <c:v>11.579999999999957</c:v>
                </c:pt>
                <c:pt idx="359">
                  <c:v>11.589999999999957</c:v>
                </c:pt>
                <c:pt idx="360">
                  <c:v>11.599999999999953</c:v>
                </c:pt>
                <c:pt idx="361">
                  <c:v>11.609999999999951</c:v>
                </c:pt>
                <c:pt idx="362">
                  <c:v>11.619999999999926</c:v>
                </c:pt>
                <c:pt idx="363">
                  <c:v>11.629999999999924</c:v>
                </c:pt>
                <c:pt idx="364">
                  <c:v>11.639999999999922</c:v>
                </c:pt>
                <c:pt idx="365">
                  <c:v>11.649999999999922</c:v>
                </c:pt>
                <c:pt idx="366">
                  <c:v>11.659999999999956</c:v>
                </c:pt>
                <c:pt idx="367">
                  <c:v>11.669999999999956</c:v>
                </c:pt>
                <c:pt idx="368">
                  <c:v>11.679999999999954</c:v>
                </c:pt>
                <c:pt idx="369">
                  <c:v>11.689999999999948</c:v>
                </c:pt>
                <c:pt idx="370">
                  <c:v>11.699999999999926</c:v>
                </c:pt>
                <c:pt idx="371">
                  <c:v>11.709999999999924</c:v>
                </c:pt>
                <c:pt idx="372">
                  <c:v>11.719999999999922</c:v>
                </c:pt>
                <c:pt idx="373">
                  <c:v>11.72999999999992</c:v>
                </c:pt>
                <c:pt idx="374">
                  <c:v>11.73999999999992</c:v>
                </c:pt>
                <c:pt idx="375">
                  <c:v>11.74999999999992</c:v>
                </c:pt>
                <c:pt idx="376">
                  <c:v>11.759999999999954</c:v>
                </c:pt>
                <c:pt idx="377">
                  <c:v>11.769999999999948</c:v>
                </c:pt>
                <c:pt idx="378">
                  <c:v>11.779999999999946</c:v>
                </c:pt>
                <c:pt idx="379">
                  <c:v>11.789999999999926</c:v>
                </c:pt>
                <c:pt idx="380">
                  <c:v>11.799999999999924</c:v>
                </c:pt>
                <c:pt idx="381">
                  <c:v>11.809999999999961</c:v>
                </c:pt>
                <c:pt idx="382">
                  <c:v>11.819999999999956</c:v>
                </c:pt>
                <c:pt idx="383">
                  <c:v>11.829999999999954</c:v>
                </c:pt>
                <c:pt idx="384">
                  <c:v>11.839999999999954</c:v>
                </c:pt>
                <c:pt idx="385">
                  <c:v>11.849999999999948</c:v>
                </c:pt>
                <c:pt idx="386">
                  <c:v>11.859999999999971</c:v>
                </c:pt>
                <c:pt idx="387">
                  <c:v>11.869999999999967</c:v>
                </c:pt>
                <c:pt idx="388">
                  <c:v>11.879999999999962</c:v>
                </c:pt>
                <c:pt idx="389">
                  <c:v>11.889999999999961</c:v>
                </c:pt>
                <c:pt idx="390">
                  <c:v>11.899999999999956</c:v>
                </c:pt>
                <c:pt idx="391">
                  <c:v>11.909999999999952</c:v>
                </c:pt>
                <c:pt idx="392">
                  <c:v>11.919999999999952</c:v>
                </c:pt>
                <c:pt idx="393">
                  <c:v>11.929999999999948</c:v>
                </c:pt>
                <c:pt idx="394">
                  <c:v>11.939999999999944</c:v>
                </c:pt>
                <c:pt idx="395">
                  <c:v>11.949999999999926</c:v>
                </c:pt>
                <c:pt idx="396">
                  <c:v>11.959999999999962</c:v>
                </c:pt>
                <c:pt idx="397">
                  <c:v>11.969999999999958</c:v>
                </c:pt>
                <c:pt idx="398">
                  <c:v>11.979999999999956</c:v>
                </c:pt>
                <c:pt idx="399">
                  <c:v>11.989999999999952</c:v>
                </c:pt>
                <c:pt idx="400">
                  <c:v>11.999999999999952</c:v>
                </c:pt>
              </c:numCache>
            </c:numRef>
          </c:xVal>
          <c:yVal>
            <c:numRef>
              <c:f>Sheet1!$Y$3:$Y$403</c:f>
              <c:numCache>
                <c:formatCode>General</c:formatCode>
                <c:ptCount val="401"/>
                <c:pt idx="0">
                  <c:v>-9.9896967491167485E-2</c:v>
                </c:pt>
                <c:pt idx="1">
                  <c:v>-0.13161289737087778</c:v>
                </c:pt>
                <c:pt idx="2">
                  <c:v>-0.17000973183011142</c:v>
                </c:pt>
                <c:pt idx="3">
                  <c:v>-0.19805713485908474</c:v>
                </c:pt>
                <c:pt idx="4">
                  <c:v>-0.23383341754325071</c:v>
                </c:pt>
                <c:pt idx="5">
                  <c:v>-0.26835784196136181</c:v>
                </c:pt>
                <c:pt idx="6">
                  <c:v>-0.30280684346837633</c:v>
                </c:pt>
                <c:pt idx="7">
                  <c:v>-0.34026802005970702</c:v>
                </c:pt>
                <c:pt idx="8">
                  <c:v>-0.37626709149524318</c:v>
                </c:pt>
                <c:pt idx="9">
                  <c:v>-0.42139624156496025</c:v>
                </c:pt>
                <c:pt idx="10">
                  <c:v>-0.45482462236957188</c:v>
                </c:pt>
                <c:pt idx="11">
                  <c:v>-0.4706680565284227</c:v>
                </c:pt>
                <c:pt idx="12">
                  <c:v>-0.49793621592293547</c:v>
                </c:pt>
                <c:pt idx="13">
                  <c:v>-0.50608057912866156</c:v>
                </c:pt>
                <c:pt idx="14">
                  <c:v>-0.52676585309209456</c:v>
                </c:pt>
                <c:pt idx="15">
                  <c:v>-0.53314444019213914</c:v>
                </c:pt>
                <c:pt idx="16">
                  <c:v>-0.53545615044506756</c:v>
                </c:pt>
                <c:pt idx="17">
                  <c:v>-0.54780294020344966</c:v>
                </c:pt>
                <c:pt idx="18">
                  <c:v>-0.55051741141075128</c:v>
                </c:pt>
                <c:pt idx="19">
                  <c:v>-0.55063499685103512</c:v>
                </c:pt>
                <c:pt idx="20">
                  <c:v>-0.55685527250547451</c:v>
                </c:pt>
                <c:pt idx="21">
                  <c:v>-0.55031052576327422</c:v>
                </c:pt>
                <c:pt idx="22">
                  <c:v>-0.53542100881364996</c:v>
                </c:pt>
                <c:pt idx="23">
                  <c:v>-0.52518612289534528</c:v>
                </c:pt>
                <c:pt idx="24">
                  <c:v>-0.5177066348891427</c:v>
                </c:pt>
                <c:pt idx="25">
                  <c:v>-0.50551764132776633</c:v>
                </c:pt>
                <c:pt idx="26">
                  <c:v>-0.47356221075177435</c:v>
                </c:pt>
                <c:pt idx="27">
                  <c:v>-0.46235370158376082</c:v>
                </c:pt>
                <c:pt idx="28">
                  <c:v>-0.46633407754601996</c:v>
                </c:pt>
                <c:pt idx="29">
                  <c:v>-0.45028730767907038</c:v>
                </c:pt>
                <c:pt idx="30">
                  <c:v>-0.43735092991617586</c:v>
                </c:pt>
                <c:pt idx="31">
                  <c:v>-0.43054976795674715</c:v>
                </c:pt>
                <c:pt idx="32">
                  <c:v>-0.41763685270499112</c:v>
                </c:pt>
                <c:pt idx="33">
                  <c:v>-0.39840264621256716</c:v>
                </c:pt>
                <c:pt idx="34">
                  <c:v>-0.38947542972098914</c:v>
                </c:pt>
                <c:pt idx="35">
                  <c:v>-0.37354784922965723</c:v>
                </c:pt>
                <c:pt idx="36">
                  <c:v>-0.35920677568657039</c:v>
                </c:pt>
                <c:pt idx="37">
                  <c:v>-0.35120711854813624</c:v>
                </c:pt>
                <c:pt idx="38">
                  <c:v>-0.34872141008479834</c:v>
                </c:pt>
                <c:pt idx="39">
                  <c:v>-0.33472471247789937</c:v>
                </c:pt>
                <c:pt idx="40">
                  <c:v>-0.32084058788773939</c:v>
                </c:pt>
                <c:pt idx="41">
                  <c:v>-0.31175511868354683</c:v>
                </c:pt>
                <c:pt idx="42">
                  <c:v>-0.30814552564033826</c:v>
                </c:pt>
                <c:pt idx="43">
                  <c:v>-0.30247798237342005</c:v>
                </c:pt>
                <c:pt idx="44">
                  <c:v>-0.29515056632529513</c:v>
                </c:pt>
                <c:pt idx="45">
                  <c:v>-0.2752096973627095</c:v>
                </c:pt>
                <c:pt idx="46">
                  <c:v>-0.27991759820254791</c:v>
                </c:pt>
                <c:pt idx="47">
                  <c:v>-0.26152946528780907</c:v>
                </c:pt>
                <c:pt idx="48">
                  <c:v>-0.25774494951763172</c:v>
                </c:pt>
                <c:pt idx="49">
                  <c:v>-0.25575643137555781</c:v>
                </c:pt>
                <c:pt idx="50">
                  <c:v>-0.25583179409793927</c:v>
                </c:pt>
                <c:pt idx="51">
                  <c:v>-0.24302953331496341</c:v>
                </c:pt>
                <c:pt idx="52">
                  <c:v>-0.23864714848613877</c:v>
                </c:pt>
                <c:pt idx="53">
                  <c:v>-0.23296724623222745</c:v>
                </c:pt>
                <c:pt idx="54">
                  <c:v>-0.22875456040148343</c:v>
                </c:pt>
                <c:pt idx="55">
                  <c:v>-0.22197535207093491</c:v>
                </c:pt>
                <c:pt idx="56">
                  <c:v>-0.22719592294637175</c:v>
                </c:pt>
                <c:pt idx="57">
                  <c:v>-0.20759604802534012</c:v>
                </c:pt>
                <c:pt idx="58">
                  <c:v>-0.20805491421179245</c:v>
                </c:pt>
                <c:pt idx="59">
                  <c:v>-0.20054960786910744</c:v>
                </c:pt>
                <c:pt idx="60">
                  <c:v>-0.21074784341318598</c:v>
                </c:pt>
                <c:pt idx="61">
                  <c:v>-0.19904417982100794</c:v>
                </c:pt>
                <c:pt idx="62">
                  <c:v>-0.19974108966716764</c:v>
                </c:pt>
                <c:pt idx="63">
                  <c:v>-0.19217527318411837</c:v>
                </c:pt>
                <c:pt idx="64">
                  <c:v>-0.18979511158454954</c:v>
                </c:pt>
                <c:pt idx="65">
                  <c:v>-0.18114335173879109</c:v>
                </c:pt>
                <c:pt idx="66">
                  <c:v>-0.1922851646315446</c:v>
                </c:pt>
                <c:pt idx="67">
                  <c:v>-0.18488365338880677</c:v>
                </c:pt>
                <c:pt idx="68">
                  <c:v>-0.17875767649408839</c:v>
                </c:pt>
                <c:pt idx="69">
                  <c:v>-0.16985203611884869</c:v>
                </c:pt>
                <c:pt idx="70">
                  <c:v>-0.17542213531439552</c:v>
                </c:pt>
                <c:pt idx="71">
                  <c:v>-0.17740791520551019</c:v>
                </c:pt>
                <c:pt idx="72">
                  <c:v>-0.17685111339043591</c:v>
                </c:pt>
                <c:pt idx="73">
                  <c:v>-0.16512614743502671</c:v>
                </c:pt>
                <c:pt idx="74">
                  <c:v>-0.16535348153217824</c:v>
                </c:pt>
                <c:pt idx="75">
                  <c:v>-0.15863137928409171</c:v>
                </c:pt>
                <c:pt idx="76">
                  <c:v>-0.160754837572676</c:v>
                </c:pt>
                <c:pt idx="77">
                  <c:v>-0.16203157849191488</c:v>
                </c:pt>
                <c:pt idx="78">
                  <c:v>-0.16052411325735888</c:v>
                </c:pt>
                <c:pt idx="79">
                  <c:v>-0.15236071571616591</c:v>
                </c:pt>
                <c:pt idx="80">
                  <c:v>-0.15206607064849689</c:v>
                </c:pt>
                <c:pt idx="81">
                  <c:v>-0.14987729979540129</c:v>
                </c:pt>
                <c:pt idx="82">
                  <c:v>-0.15052255910646506</c:v>
                </c:pt>
                <c:pt idx="83">
                  <c:v>-0.14379854692521971</c:v>
                </c:pt>
                <c:pt idx="84">
                  <c:v>-0.14943290440154941</c:v>
                </c:pt>
                <c:pt idx="85">
                  <c:v>-0.14348812796918559</c:v>
                </c:pt>
                <c:pt idx="86">
                  <c:v>-0.14051945320594439</c:v>
                </c:pt>
                <c:pt idx="87">
                  <c:v>-0.15012079703345388</c:v>
                </c:pt>
                <c:pt idx="88">
                  <c:v>-0.14818830126656771</c:v>
                </c:pt>
                <c:pt idx="89">
                  <c:v>-0.14392480628009521</c:v>
                </c:pt>
                <c:pt idx="90">
                  <c:v>-0.14462991054526259</c:v>
                </c:pt>
                <c:pt idx="91">
                  <c:v>-0.20179903779074088</c:v>
                </c:pt>
                <c:pt idx="92">
                  <c:v>-0.17776418692630058</c:v>
                </c:pt>
                <c:pt idx="93">
                  <c:v>-0.14676272823629694</c:v>
                </c:pt>
                <c:pt idx="94">
                  <c:v>-0.13587464072088437</c:v>
                </c:pt>
                <c:pt idx="95">
                  <c:v>-0.14014587022411418</c:v>
                </c:pt>
                <c:pt idx="96">
                  <c:v>-0.13355966172166639</c:v>
                </c:pt>
                <c:pt idx="97">
                  <c:v>-0.14251972738486149</c:v>
                </c:pt>
                <c:pt idx="98">
                  <c:v>-0.1362035092838472</c:v>
                </c:pt>
                <c:pt idx="99">
                  <c:v>-0.12987066322216367</c:v>
                </c:pt>
                <c:pt idx="100">
                  <c:v>-0.12495515826559726</c:v>
                </c:pt>
                <c:pt idx="101">
                  <c:v>-0.12991883259107612</c:v>
                </c:pt>
                <c:pt idx="102">
                  <c:v>-0.12867769803874285</c:v>
                </c:pt>
                <c:pt idx="103">
                  <c:v>-0.13030454658089224</c:v>
                </c:pt>
                <c:pt idx="104">
                  <c:v>-0.12400662348890079</c:v>
                </c:pt>
                <c:pt idx="105">
                  <c:v>-0.1236119771670551</c:v>
                </c:pt>
                <c:pt idx="106">
                  <c:v>-0.13054841106156709</c:v>
                </c:pt>
                <c:pt idx="107">
                  <c:v>-0.13704452860133509</c:v>
                </c:pt>
                <c:pt idx="108">
                  <c:v>-0.13047231001896195</c:v>
                </c:pt>
                <c:pt idx="109">
                  <c:v>-0.13014834732139946</c:v>
                </c:pt>
                <c:pt idx="110">
                  <c:v>-0.12833972246859238</c:v>
                </c:pt>
                <c:pt idx="111">
                  <c:v>-0.12909868027312921</c:v>
                </c:pt>
                <c:pt idx="112">
                  <c:v>-0.12411295322046718</c:v>
                </c:pt>
                <c:pt idx="113">
                  <c:v>-0.12646689869144981</c:v>
                </c:pt>
                <c:pt idx="114">
                  <c:v>-0.12140795277921569</c:v>
                </c:pt>
                <c:pt idx="115">
                  <c:v>-0.12572979753369992</c:v>
                </c:pt>
                <c:pt idx="116">
                  <c:v>-0.12682883771682024</c:v>
                </c:pt>
                <c:pt idx="117">
                  <c:v>-0.13314028425718796</c:v>
                </c:pt>
                <c:pt idx="118">
                  <c:v>-0.12419355070995824</c:v>
                </c:pt>
                <c:pt idx="119">
                  <c:v>-0.13052818895155213</c:v>
                </c:pt>
                <c:pt idx="120">
                  <c:v>-0.12895826863496196</c:v>
                </c:pt>
                <c:pt idx="121">
                  <c:v>-0.12162268243500866</c:v>
                </c:pt>
                <c:pt idx="122">
                  <c:v>-0.11757758644442701</c:v>
                </c:pt>
                <c:pt idx="123">
                  <c:v>-0.11508242809586285</c:v>
                </c:pt>
                <c:pt idx="124">
                  <c:v>-0.11778542497927778</c:v>
                </c:pt>
                <c:pt idx="125">
                  <c:v>-0.12187132605228559</c:v>
                </c:pt>
                <c:pt idx="126">
                  <c:v>-0.12789016875499434</c:v>
                </c:pt>
                <c:pt idx="127">
                  <c:v>-0.12443145163353272</c:v>
                </c:pt>
                <c:pt idx="128">
                  <c:v>-0.1173831793922851</c:v>
                </c:pt>
                <c:pt idx="129">
                  <c:v>-0.13033863768130929</c:v>
                </c:pt>
                <c:pt idx="130">
                  <c:v>-0.11900368392147377</c:v>
                </c:pt>
                <c:pt idx="131">
                  <c:v>-0.12441050035687941</c:v>
                </c:pt>
                <c:pt idx="132">
                  <c:v>-0.11215787970432596</c:v>
                </c:pt>
                <c:pt idx="133">
                  <c:v>-0.11847845599855057</c:v>
                </c:pt>
                <c:pt idx="134">
                  <c:v>-0.11401537262958618</c:v>
                </c:pt>
                <c:pt idx="135">
                  <c:v>-0.11861831772854045</c:v>
                </c:pt>
                <c:pt idx="136">
                  <c:v>-0.12550503145174471</c:v>
                </c:pt>
                <c:pt idx="137">
                  <c:v>-0.12294090019858359</c:v>
                </c:pt>
                <c:pt idx="138">
                  <c:v>-0.12697100124891167</c:v>
                </c:pt>
                <c:pt idx="139">
                  <c:v>-0.11852882988589775</c:v>
                </c:pt>
                <c:pt idx="140">
                  <c:v>-0.11971035073996952</c:v>
                </c:pt>
                <c:pt idx="141">
                  <c:v>-0.12136275678690252</c:v>
                </c:pt>
                <c:pt idx="142">
                  <c:v>-0.11416883599868659</c:v>
                </c:pt>
                <c:pt idx="143">
                  <c:v>-0.11390139341110032</c:v>
                </c:pt>
                <c:pt idx="144">
                  <c:v>-0.10820683039378749</c:v>
                </c:pt>
                <c:pt idx="145">
                  <c:v>-0.11883892906302275</c:v>
                </c:pt>
                <c:pt idx="146">
                  <c:v>-0.14115079574528985</c:v>
                </c:pt>
                <c:pt idx="147">
                  <c:v>-0.12992495957249453</c:v>
                </c:pt>
                <c:pt idx="148">
                  <c:v>-0.1228482777520707</c:v>
                </c:pt>
                <c:pt idx="149">
                  <c:v>-0.12260808834195126</c:v>
                </c:pt>
                <c:pt idx="150">
                  <c:v>-0.12071918639724211</c:v>
                </c:pt>
                <c:pt idx="151">
                  <c:v>-0.12172734461316059</c:v>
                </c:pt>
                <c:pt idx="152">
                  <c:v>-0.11669838213912111</c:v>
                </c:pt>
                <c:pt idx="153">
                  <c:v>-0.10752764862056066</c:v>
                </c:pt>
                <c:pt idx="154">
                  <c:v>-0.11124822561591639</c:v>
                </c:pt>
                <c:pt idx="155">
                  <c:v>-0.11699731773365919</c:v>
                </c:pt>
                <c:pt idx="156">
                  <c:v>-0.1263083591790807</c:v>
                </c:pt>
                <c:pt idx="157">
                  <c:v>-0.12206000277668225</c:v>
                </c:pt>
                <c:pt idx="158">
                  <c:v>-0.11665132439104155</c:v>
                </c:pt>
                <c:pt idx="159">
                  <c:v>-0.11530119440183124</c:v>
                </c:pt>
                <c:pt idx="160">
                  <c:v>-0.12272243033304407</c:v>
                </c:pt>
                <c:pt idx="161">
                  <c:v>-0.12177689090530869</c:v>
                </c:pt>
                <c:pt idx="162">
                  <c:v>-0.12120461638060025</c:v>
                </c:pt>
                <c:pt idx="163">
                  <c:v>-0.11551151297926754</c:v>
                </c:pt>
                <c:pt idx="164">
                  <c:v>-0.11864611610913453</c:v>
                </c:pt>
                <c:pt idx="165">
                  <c:v>-0.12560996376615868</c:v>
                </c:pt>
                <c:pt idx="166">
                  <c:v>-0.11664906600112977</c:v>
                </c:pt>
                <c:pt idx="167">
                  <c:v>-0.11791907381765514</c:v>
                </c:pt>
                <c:pt idx="168">
                  <c:v>-0.11787882709037799</c:v>
                </c:pt>
                <c:pt idx="169">
                  <c:v>-0.11437300763101012</c:v>
                </c:pt>
                <c:pt idx="170">
                  <c:v>-0.11969880323282239</c:v>
                </c:pt>
                <c:pt idx="171">
                  <c:v>-0.12826756545483448</c:v>
                </c:pt>
                <c:pt idx="172">
                  <c:v>-0.12286963352851279</c:v>
                </c:pt>
                <c:pt idx="173">
                  <c:v>-0.1163067468855858</c:v>
                </c:pt>
                <c:pt idx="174">
                  <c:v>-0.11473410673113175</c:v>
                </c:pt>
                <c:pt idx="175">
                  <c:v>-0.1150672080934869</c:v>
                </c:pt>
                <c:pt idx="176">
                  <c:v>-0.11475661532365652</c:v>
                </c:pt>
                <c:pt idx="177">
                  <c:v>-0.11575024203256692</c:v>
                </c:pt>
                <c:pt idx="178">
                  <c:v>-0.11717572890265804</c:v>
                </c:pt>
                <c:pt idx="179">
                  <c:v>-0.11353845706924198</c:v>
                </c:pt>
                <c:pt idx="180">
                  <c:v>-0.11931914720391842</c:v>
                </c:pt>
                <c:pt idx="181">
                  <c:v>-0.1140609273525906</c:v>
                </c:pt>
                <c:pt idx="182">
                  <c:v>-0.12197168134399212</c:v>
                </c:pt>
                <c:pt idx="183">
                  <c:v>-0.11514238717266648</c:v>
                </c:pt>
                <c:pt idx="184">
                  <c:v>-0.11151991345318803</c:v>
                </c:pt>
                <c:pt idx="185">
                  <c:v>-0.1101381852687295</c:v>
                </c:pt>
                <c:pt idx="186">
                  <c:v>-0.11667653726938119</c:v>
                </c:pt>
                <c:pt idx="187">
                  <c:v>-0.11238130318071748</c:v>
                </c:pt>
                <c:pt idx="188">
                  <c:v>-0.1221711914902382</c:v>
                </c:pt>
                <c:pt idx="189">
                  <c:v>-0.12166449624286606</c:v>
                </c:pt>
                <c:pt idx="190">
                  <c:v>-0.11759644656824474</c:v>
                </c:pt>
                <c:pt idx="191">
                  <c:v>-0.12104652879643175</c:v>
                </c:pt>
                <c:pt idx="192">
                  <c:v>-0.12099243360926</c:v>
                </c:pt>
                <c:pt idx="193">
                  <c:v>-0.11513803608165012</c:v>
                </c:pt>
                <c:pt idx="194">
                  <c:v>-0.12054584476961915</c:v>
                </c:pt>
                <c:pt idx="195">
                  <c:v>-0.12721254870394677</c:v>
                </c:pt>
                <c:pt idx="196">
                  <c:v>-0.12516469189539317</c:v>
                </c:pt>
                <c:pt idx="197">
                  <c:v>-0.13294105644579299</c:v>
                </c:pt>
                <c:pt idx="198">
                  <c:v>-0.17061643902037629</c:v>
                </c:pt>
                <c:pt idx="199">
                  <c:v>-0.1630506120718925</c:v>
                </c:pt>
                <c:pt idx="200">
                  <c:v>-0.13144541472943247</c:v>
                </c:pt>
                <c:pt idx="201">
                  <c:v>-0.12879391877311366</c:v>
                </c:pt>
                <c:pt idx="202">
                  <c:v>-0.12356433574263424</c:v>
                </c:pt>
                <c:pt idx="203">
                  <c:v>-0.11973704801547107</c:v>
                </c:pt>
                <c:pt idx="204">
                  <c:v>-0.11411613379371639</c:v>
                </c:pt>
                <c:pt idx="205">
                  <c:v>-0.13006205797924292</c:v>
                </c:pt>
                <c:pt idx="206">
                  <c:v>-0.11930488085284881</c:v>
                </c:pt>
                <c:pt idx="207">
                  <c:v>-0.11794414081455609</c:v>
                </c:pt>
                <c:pt idx="208">
                  <c:v>-0.11881198462608367</c:v>
                </c:pt>
                <c:pt idx="209">
                  <c:v>-0.11822338487676623</c:v>
                </c:pt>
                <c:pt idx="210">
                  <c:v>-0.11594757959755334</c:v>
                </c:pt>
                <c:pt idx="211">
                  <c:v>-0.12173023256224423</c:v>
                </c:pt>
                <c:pt idx="212">
                  <c:v>-0.11945940064887065</c:v>
                </c:pt>
                <c:pt idx="213">
                  <c:v>-0.11057905423597698</c:v>
                </c:pt>
                <c:pt idx="214">
                  <c:v>-2.7678884754207678</c:v>
                </c:pt>
                <c:pt idx="215">
                  <c:v>-2.6942047239797189</c:v>
                </c:pt>
                <c:pt idx="216">
                  <c:v>-0.12355648001985475</c:v>
                </c:pt>
                <c:pt idx="217">
                  <c:v>-0.11884270022997052</c:v>
                </c:pt>
                <c:pt idx="218">
                  <c:v>-0.12161961725045362</c:v>
                </c:pt>
                <c:pt idx="219">
                  <c:v>-0.11254862078226577</c:v>
                </c:pt>
                <c:pt idx="220">
                  <c:v>-0.11439766400484226</c:v>
                </c:pt>
                <c:pt idx="221">
                  <c:v>-0.11474293413903539</c:v>
                </c:pt>
                <c:pt idx="222">
                  <c:v>-0.11543236159584934</c:v>
                </c:pt>
                <c:pt idx="223">
                  <c:v>-0.11731179851154751</c:v>
                </c:pt>
                <c:pt idx="224">
                  <c:v>-0.1218290891336432</c:v>
                </c:pt>
                <c:pt idx="225">
                  <c:v>-0.12956670775723217</c:v>
                </c:pt>
                <c:pt idx="226">
                  <c:v>-0.11871758358416501</c:v>
                </c:pt>
                <c:pt idx="227">
                  <c:v>-0.12146108956335552</c:v>
                </c:pt>
                <c:pt idx="228">
                  <c:v>-0.11736428145184179</c:v>
                </c:pt>
                <c:pt idx="229">
                  <c:v>-0.11490613125366662</c:v>
                </c:pt>
                <c:pt idx="230">
                  <c:v>-0.11482684808452502</c:v>
                </c:pt>
                <c:pt idx="231">
                  <c:v>-0.1140189811383623</c:v>
                </c:pt>
                <c:pt idx="232">
                  <c:v>-0.11474549452853319</c:v>
                </c:pt>
                <c:pt idx="233">
                  <c:v>-0.11055827437469851</c:v>
                </c:pt>
                <c:pt idx="234">
                  <c:v>-0.11521689486043378</c:v>
                </c:pt>
                <c:pt idx="235">
                  <c:v>-0.11767008862442258</c:v>
                </c:pt>
                <c:pt idx="236">
                  <c:v>-0.1237087810471367</c:v>
                </c:pt>
                <c:pt idx="237">
                  <c:v>-0.11223985014398559</c:v>
                </c:pt>
                <c:pt idx="238">
                  <c:v>-0.12902687439055152</c:v>
                </c:pt>
                <c:pt idx="239">
                  <c:v>-0.12201797022792954</c:v>
                </c:pt>
                <c:pt idx="240">
                  <c:v>-0.11347911147517976</c:v>
                </c:pt>
                <c:pt idx="241">
                  <c:v>-0.12126596815339682</c:v>
                </c:pt>
                <c:pt idx="242">
                  <c:v>-0.11422318624614221</c:v>
                </c:pt>
                <c:pt idx="243">
                  <c:v>-0.11925420903606404</c:v>
                </c:pt>
                <c:pt idx="244">
                  <c:v>-0.11297012638394113</c:v>
                </c:pt>
                <c:pt idx="245">
                  <c:v>-0.1195020508179636</c:v>
                </c:pt>
                <c:pt idx="246">
                  <c:v>-0.1204901724681009</c:v>
                </c:pt>
                <c:pt idx="247">
                  <c:v>-0.12234626409484405</c:v>
                </c:pt>
                <c:pt idx="248">
                  <c:v>-0.12393109216350152</c:v>
                </c:pt>
                <c:pt idx="249">
                  <c:v>-0.12477850882315562</c:v>
                </c:pt>
                <c:pt idx="250">
                  <c:v>-0.11205626713179</c:v>
                </c:pt>
                <c:pt idx="251">
                  <c:v>-0.1187786935168525</c:v>
                </c:pt>
                <c:pt idx="252">
                  <c:v>-0.11058160477661898</c:v>
                </c:pt>
                <c:pt idx="253">
                  <c:v>-0.10905182781739745</c:v>
                </c:pt>
                <c:pt idx="254">
                  <c:v>-0.1155618048132902</c:v>
                </c:pt>
                <c:pt idx="255">
                  <c:v>-0.11151803974390238</c:v>
                </c:pt>
                <c:pt idx="256">
                  <c:v>-0.12299791081233805</c:v>
                </c:pt>
                <c:pt idx="257">
                  <c:v>-0.11717050009190023</c:v>
                </c:pt>
                <c:pt idx="258">
                  <c:v>-0.12487906796651869</c:v>
                </c:pt>
                <c:pt idx="259">
                  <c:v>-0.11083796237220345</c:v>
                </c:pt>
                <c:pt idx="260">
                  <c:v>-0.11824162241373826</c:v>
                </c:pt>
                <c:pt idx="261">
                  <c:v>-0.12152520598169425</c:v>
                </c:pt>
                <c:pt idx="262">
                  <c:v>-0.11596735945469067</c:v>
                </c:pt>
                <c:pt idx="263">
                  <c:v>-0.10685436380403798</c:v>
                </c:pt>
                <c:pt idx="264">
                  <c:v>-0.10399073238809529</c:v>
                </c:pt>
                <c:pt idx="265">
                  <c:v>-0.11232107415313462</c:v>
                </c:pt>
                <c:pt idx="266">
                  <c:v>-0.11927949991707495</c:v>
                </c:pt>
                <c:pt idx="267">
                  <c:v>-0.1183683129899181</c:v>
                </c:pt>
                <c:pt idx="268">
                  <c:v>-0.11576656990170939</c:v>
                </c:pt>
                <c:pt idx="269">
                  <c:v>-0.1117822296809996</c:v>
                </c:pt>
                <c:pt idx="270">
                  <c:v>-0.1206667780097582</c:v>
                </c:pt>
                <c:pt idx="271">
                  <c:v>-0.11466140541716749</c:v>
                </c:pt>
                <c:pt idx="272">
                  <c:v>-0.11137314898828407</c:v>
                </c:pt>
                <c:pt idx="273">
                  <c:v>-0.10800221569289305</c:v>
                </c:pt>
                <c:pt idx="274">
                  <c:v>-0.11046805669679326</c:v>
                </c:pt>
                <c:pt idx="275">
                  <c:v>-0.10661491655099514</c:v>
                </c:pt>
                <c:pt idx="276">
                  <c:v>-0.11567870334762392</c:v>
                </c:pt>
                <c:pt idx="277">
                  <c:v>-0.11521381230990348</c:v>
                </c:pt>
                <c:pt idx="278">
                  <c:v>-0.11911347330758706</c:v>
                </c:pt>
                <c:pt idx="279">
                  <c:v>-0.10849192307277562</c:v>
                </c:pt>
                <c:pt idx="280">
                  <c:v>-0.11523861919712965</c:v>
                </c:pt>
                <c:pt idx="281">
                  <c:v>-0.11201762876376455</c:v>
                </c:pt>
                <c:pt idx="282">
                  <c:v>-0.11772202111766018</c:v>
                </c:pt>
                <c:pt idx="283">
                  <c:v>-0.10759466145793804</c:v>
                </c:pt>
                <c:pt idx="284">
                  <c:v>-0.11456573041140741</c:v>
                </c:pt>
                <c:pt idx="285">
                  <c:v>-0.10371154438717629</c:v>
                </c:pt>
                <c:pt idx="286">
                  <c:v>-0.11620825526665578</c:v>
                </c:pt>
                <c:pt idx="287">
                  <c:v>-0.1431090838278633</c:v>
                </c:pt>
                <c:pt idx="288">
                  <c:v>-0.1171604421594076</c:v>
                </c:pt>
                <c:pt idx="289">
                  <c:v>-0.11064237995327222</c:v>
                </c:pt>
                <c:pt idx="290">
                  <c:v>-0.11657094822232891</c:v>
                </c:pt>
                <c:pt idx="291">
                  <c:v>-0.11431156775525501</c:v>
                </c:pt>
                <c:pt idx="292">
                  <c:v>-0.11572664686289523</c:v>
                </c:pt>
                <c:pt idx="293">
                  <c:v>-0.11841556633935098</c:v>
                </c:pt>
                <c:pt idx="294">
                  <c:v>-0.10909361000085251</c:v>
                </c:pt>
                <c:pt idx="295">
                  <c:v>-0.10978468218088418</c:v>
                </c:pt>
                <c:pt idx="296">
                  <c:v>-0.10215819643645882</c:v>
                </c:pt>
                <c:pt idx="297">
                  <c:v>-0.10698509456996924</c:v>
                </c:pt>
                <c:pt idx="298">
                  <c:v>-0.11711629326544976</c:v>
                </c:pt>
                <c:pt idx="299">
                  <c:v>-0.12032849626349486</c:v>
                </c:pt>
                <c:pt idx="300">
                  <c:v>-0.12417338109396507</c:v>
                </c:pt>
                <c:pt idx="301">
                  <c:v>-0.13645814136517359</c:v>
                </c:pt>
                <c:pt idx="302">
                  <c:v>-0.17116216542131954</c:v>
                </c:pt>
                <c:pt idx="303">
                  <c:v>-0.16258696209253409</c:v>
                </c:pt>
                <c:pt idx="304">
                  <c:v>-0.13950260777644274</c:v>
                </c:pt>
                <c:pt idx="305">
                  <c:v>-0.118962148883137</c:v>
                </c:pt>
                <c:pt idx="306">
                  <c:v>-0.11527160447241867</c:v>
                </c:pt>
                <c:pt idx="307">
                  <c:v>-0.11396565417452972</c:v>
                </c:pt>
                <c:pt idx="308">
                  <c:v>-0.11598622363123268</c:v>
                </c:pt>
                <c:pt idx="309">
                  <c:v>-0.11920213364228315</c:v>
                </c:pt>
                <c:pt idx="310">
                  <c:v>-0.12387766537649515</c:v>
                </c:pt>
                <c:pt idx="311">
                  <c:v>-0.11826787912794201</c:v>
                </c:pt>
                <c:pt idx="312">
                  <c:v>-0.11370534184832774</c:v>
                </c:pt>
                <c:pt idx="313">
                  <c:v>-0.11292668156880294</c:v>
                </c:pt>
                <c:pt idx="314">
                  <c:v>-0.11775264488132722</c:v>
                </c:pt>
                <c:pt idx="315">
                  <c:v>-0.11494384431210969</c:v>
                </c:pt>
                <c:pt idx="316">
                  <c:v>-0.10520561098942144</c:v>
                </c:pt>
                <c:pt idx="317">
                  <c:v>-0.11177727327751959</c:v>
                </c:pt>
                <c:pt idx="318">
                  <c:v>-0.10909686623157026</c:v>
                </c:pt>
                <c:pt idx="319">
                  <c:v>-0.11777862325086012</c:v>
                </c:pt>
                <c:pt idx="320">
                  <c:v>-0.10727165817314023</c:v>
                </c:pt>
                <c:pt idx="321">
                  <c:v>-0.11506889565440694</c:v>
                </c:pt>
                <c:pt idx="322">
                  <c:v>-0.11332407951285814</c:v>
                </c:pt>
                <c:pt idx="323">
                  <c:v>-0.10976838945785572</c:v>
                </c:pt>
                <c:pt idx="324">
                  <c:v>-0.11387666392481717</c:v>
                </c:pt>
                <c:pt idx="325">
                  <c:v>-0.11601989429382389</c:v>
                </c:pt>
                <c:pt idx="326">
                  <c:v>-0.10832104736325474</c:v>
                </c:pt>
                <c:pt idx="327">
                  <c:v>-0.11077469294506156</c:v>
                </c:pt>
                <c:pt idx="328">
                  <c:v>-0.1113861631193224</c:v>
                </c:pt>
                <c:pt idx="329">
                  <c:v>-0.10605367722937972</c:v>
                </c:pt>
                <c:pt idx="330">
                  <c:v>-0.11142156607607689</c:v>
                </c:pt>
                <c:pt idx="331">
                  <c:v>-0.11009072395064061</c:v>
                </c:pt>
                <c:pt idx="332">
                  <c:v>-0.1141818988741085</c:v>
                </c:pt>
                <c:pt idx="333">
                  <c:v>-0.1133023936549372</c:v>
                </c:pt>
                <c:pt idx="334">
                  <c:v>-0.11290428116153053</c:v>
                </c:pt>
                <c:pt idx="335">
                  <c:v>-0.10592713549298893</c:v>
                </c:pt>
                <c:pt idx="336">
                  <c:v>-0.10375697352990612</c:v>
                </c:pt>
                <c:pt idx="337">
                  <c:v>-0.11392014699627009</c:v>
                </c:pt>
                <c:pt idx="338">
                  <c:v>-0.11413725912338069</c:v>
                </c:pt>
                <c:pt idx="339">
                  <c:v>-0.1086918190860876</c:v>
                </c:pt>
                <c:pt idx="340">
                  <c:v>-0.10489851342134493</c:v>
                </c:pt>
                <c:pt idx="341">
                  <c:v>-0.10868467835936103</c:v>
                </c:pt>
                <c:pt idx="342">
                  <c:v>-0.11115095692613602</c:v>
                </c:pt>
                <c:pt idx="343">
                  <c:v>-0.11200207784808069</c:v>
                </c:pt>
                <c:pt idx="344">
                  <c:v>-0.10981944770461162</c:v>
                </c:pt>
                <c:pt idx="345">
                  <c:v>-0.10738194972352777</c:v>
                </c:pt>
                <c:pt idx="346">
                  <c:v>-0.11119213836320267</c:v>
                </c:pt>
                <c:pt idx="347">
                  <c:v>-0.11850801787478035</c:v>
                </c:pt>
                <c:pt idx="348">
                  <c:v>-0.11532356878101772</c:v>
                </c:pt>
                <c:pt idx="349">
                  <c:v>-0.10562812849754202</c:v>
                </c:pt>
                <c:pt idx="350">
                  <c:v>-0.11319753460215201</c:v>
                </c:pt>
                <c:pt idx="351">
                  <c:v>-0.1054701930647408</c:v>
                </c:pt>
                <c:pt idx="352">
                  <c:v>-0.10581249521057075</c:v>
                </c:pt>
                <c:pt idx="353">
                  <c:v>-0.11461832812038771</c:v>
                </c:pt>
                <c:pt idx="354">
                  <c:v>-0.11781043708072395</c:v>
                </c:pt>
                <c:pt idx="355">
                  <c:v>-0.11158469493796992</c:v>
                </c:pt>
                <c:pt idx="356">
                  <c:v>-0.113910016164134</c:v>
                </c:pt>
                <c:pt idx="357">
                  <c:v>-0.11235375072893401</c:v>
                </c:pt>
                <c:pt idx="358">
                  <c:v>-0.12000281950081861</c:v>
                </c:pt>
                <c:pt idx="359">
                  <c:v>-0.11456481142668008</c:v>
                </c:pt>
                <c:pt idx="360">
                  <c:v>-0.11860522978196854</c:v>
                </c:pt>
                <c:pt idx="361">
                  <c:v>-0.11214723895449365</c:v>
                </c:pt>
                <c:pt idx="362">
                  <c:v>-0.10731371105142742</c:v>
                </c:pt>
                <c:pt idx="363">
                  <c:v>-0.104874777891358</c:v>
                </c:pt>
                <c:pt idx="364">
                  <c:v>-0.11024504611382871</c:v>
                </c:pt>
                <c:pt idx="365">
                  <c:v>-0.11076116456388579</c:v>
                </c:pt>
                <c:pt idx="366">
                  <c:v>-0.10872555139976206</c:v>
                </c:pt>
                <c:pt idx="367">
                  <c:v>-0.11016952607449858</c:v>
                </c:pt>
                <c:pt idx="368">
                  <c:v>-0.11310718808664967</c:v>
                </c:pt>
                <c:pt idx="369">
                  <c:v>-0.12347211867297875</c:v>
                </c:pt>
                <c:pt idx="370">
                  <c:v>-0.11288902644613692</c:v>
                </c:pt>
                <c:pt idx="371">
                  <c:v>-0.12009914328384728</c:v>
                </c:pt>
                <c:pt idx="372">
                  <c:v>-0.10807792000918102</c:v>
                </c:pt>
                <c:pt idx="373">
                  <c:v>-0.10346578999449796</c:v>
                </c:pt>
                <c:pt idx="374">
                  <c:v>-0.11024415573716861</c:v>
                </c:pt>
                <c:pt idx="375">
                  <c:v>-0.11305440984092155</c:v>
                </c:pt>
                <c:pt idx="376">
                  <c:v>-0.10788671108641402</c:v>
                </c:pt>
                <c:pt idx="377">
                  <c:v>-0.11565303187050309</c:v>
                </c:pt>
                <c:pt idx="378">
                  <c:v>-0.11552841173926225</c:v>
                </c:pt>
                <c:pt idx="379">
                  <c:v>-0.12260026006241795</c:v>
                </c:pt>
                <c:pt idx="380">
                  <c:v>-0.12335260078242277</c:v>
                </c:pt>
                <c:pt idx="381">
                  <c:v>-0.12194717836551212</c:v>
                </c:pt>
                <c:pt idx="382">
                  <c:v>-0.11942776110620792</c:v>
                </c:pt>
                <c:pt idx="383">
                  <c:v>-0.10799738383129613</c:v>
                </c:pt>
                <c:pt idx="384">
                  <c:v>-0.10593420407110407</c:v>
                </c:pt>
                <c:pt idx="385">
                  <c:v>-0.10929055527893924</c:v>
                </c:pt>
                <c:pt idx="386">
                  <c:v>-0.10712201651989543</c:v>
                </c:pt>
                <c:pt idx="387">
                  <c:v>-0.11713031654940051</c:v>
                </c:pt>
                <c:pt idx="388">
                  <c:v>-0.12177730977301712</c:v>
                </c:pt>
                <c:pt idx="389">
                  <c:v>-0.12326526987176997</c:v>
                </c:pt>
                <c:pt idx="390">
                  <c:v>-0.12795724597421723</c:v>
                </c:pt>
                <c:pt idx="391">
                  <c:v>-0.12987200927103137</c:v>
                </c:pt>
                <c:pt idx="392">
                  <c:v>-0.12056732033440515</c:v>
                </c:pt>
                <c:pt idx="393">
                  <c:v>-0.11737811132241555</c:v>
                </c:pt>
                <c:pt idx="394">
                  <c:v>-0.11234706499903346</c:v>
                </c:pt>
                <c:pt idx="395">
                  <c:v>-0.10836980499142605</c:v>
                </c:pt>
                <c:pt idx="396">
                  <c:v>-0.12642400660335718</c:v>
                </c:pt>
                <c:pt idx="397">
                  <c:v>-0.114745950372282</c:v>
                </c:pt>
                <c:pt idx="398">
                  <c:v>-0.13163713216383494</c:v>
                </c:pt>
                <c:pt idx="399">
                  <c:v>-0.13847603898186611</c:v>
                </c:pt>
                <c:pt idx="400">
                  <c:v>-0.1592383557271202</c:v>
                </c:pt>
              </c:numCache>
            </c:numRef>
          </c:yVal>
          <c:smooth val="1"/>
        </c:ser>
        <c:axId val="66955904"/>
        <c:axId val="66978560"/>
      </c:scatterChart>
      <c:valAx>
        <c:axId val="66955904"/>
        <c:scaling>
          <c:orientation val="minMax"/>
          <c:max val="12"/>
          <c:min val="8"/>
        </c:scaling>
        <c:axPos val="b"/>
        <c:minorGridlines>
          <c:spPr>
            <a:ln>
              <a:prstDash val="sysDot"/>
            </a:ln>
          </c:spPr>
        </c:min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Frequency</a:t>
                </a:r>
                <a:r>
                  <a:rPr lang="en-US" baseline="0" dirty="0"/>
                  <a:t> (GHz)</a:t>
                </a:r>
                <a:endParaRPr lang="en-US" dirty="0"/>
              </a:p>
            </c:rich>
          </c:tx>
        </c:title>
        <c:numFmt formatCode="General" sourceLinked="1"/>
        <c:tickLblPos val="nextTo"/>
        <c:crossAx val="66978560"/>
        <c:crossesAt val="-70"/>
        <c:crossBetween val="midCat"/>
        <c:majorUnit val="1"/>
        <c:minorUnit val="0.5"/>
      </c:valAx>
      <c:valAx>
        <c:axId val="66978560"/>
        <c:scaling>
          <c:orientation val="minMax"/>
          <c:max val="0"/>
          <c:min val="-1"/>
        </c:scaling>
        <c:axPos val="l"/>
        <c:majorGridlines>
          <c:spPr>
            <a:ln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Insertion</a:t>
                </a:r>
                <a:r>
                  <a:rPr lang="en-US" baseline="0" dirty="0"/>
                  <a:t> Loss (dB)</a:t>
                </a:r>
                <a:endParaRPr lang="en-US" dirty="0"/>
              </a:p>
            </c:rich>
          </c:tx>
        </c:title>
        <c:numFmt formatCode="General" sourceLinked="1"/>
        <c:tickLblPos val="nextTo"/>
        <c:crossAx val="66955904"/>
        <c:crossesAt val="-50"/>
        <c:crossBetween val="midCat"/>
        <c:minorUnit val="0.1"/>
      </c:valAx>
    </c:plotArea>
    <c:legend>
      <c:legendPos val="r"/>
    </c:legend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sz="1400" baseline="0" dirty="0"/>
              <a:t>Corrected Insertion Loss; Port 2</a:t>
            </a:r>
          </a:p>
        </c:rich>
      </c:tx>
    </c:title>
    <c:plotArea>
      <c:layout/>
      <c:scatterChart>
        <c:scatterStyle val="smoothMarker"/>
        <c:ser>
          <c:idx val="0"/>
          <c:order val="0"/>
          <c:tx>
            <c:v>S12</c:v>
          </c:tx>
          <c:marker>
            <c:symbol val="none"/>
          </c:marker>
          <c:xVal>
            <c:numRef>
              <c:f>Sheet1!$L$3:$L$402</c:f>
              <c:numCache>
                <c:formatCode>General</c:formatCode>
                <c:ptCount val="400"/>
                <c:pt idx="0">
                  <c:v>8</c:v>
                </c:pt>
                <c:pt idx="1">
                  <c:v>8.01</c:v>
                </c:pt>
                <c:pt idx="2">
                  <c:v>8.02</c:v>
                </c:pt>
                <c:pt idx="3">
                  <c:v>8.0300000000000011</c:v>
                </c:pt>
                <c:pt idx="4">
                  <c:v>8.0400000000000009</c:v>
                </c:pt>
                <c:pt idx="5">
                  <c:v>8.0500000000000025</c:v>
                </c:pt>
                <c:pt idx="6">
                  <c:v>8.0600000000000023</c:v>
                </c:pt>
                <c:pt idx="7">
                  <c:v>8.0700000000000021</c:v>
                </c:pt>
                <c:pt idx="8">
                  <c:v>8.0800000000000018</c:v>
                </c:pt>
                <c:pt idx="9">
                  <c:v>8.0900000000000016</c:v>
                </c:pt>
                <c:pt idx="10">
                  <c:v>8.1000000000000014</c:v>
                </c:pt>
                <c:pt idx="11">
                  <c:v>8.11</c:v>
                </c:pt>
                <c:pt idx="12">
                  <c:v>8.120000000000001</c:v>
                </c:pt>
                <c:pt idx="13">
                  <c:v>8.1300000000000008</c:v>
                </c:pt>
                <c:pt idx="14">
                  <c:v>8.14</c:v>
                </c:pt>
                <c:pt idx="15">
                  <c:v>8.1499999999999968</c:v>
                </c:pt>
                <c:pt idx="16">
                  <c:v>8.1600000000000037</c:v>
                </c:pt>
                <c:pt idx="17">
                  <c:v>8.1700000000000017</c:v>
                </c:pt>
                <c:pt idx="18">
                  <c:v>8.1800000000000015</c:v>
                </c:pt>
                <c:pt idx="19">
                  <c:v>8.19</c:v>
                </c:pt>
                <c:pt idx="20">
                  <c:v>8.2000000000000011</c:v>
                </c:pt>
                <c:pt idx="21">
                  <c:v>8.2100000000000009</c:v>
                </c:pt>
                <c:pt idx="22">
                  <c:v>8.2199999999999989</c:v>
                </c:pt>
                <c:pt idx="23">
                  <c:v>8.2299999999999986</c:v>
                </c:pt>
                <c:pt idx="24">
                  <c:v>8.2399999999999967</c:v>
                </c:pt>
                <c:pt idx="25">
                  <c:v>8.2499999999999947</c:v>
                </c:pt>
                <c:pt idx="26">
                  <c:v>8.2600000000000016</c:v>
                </c:pt>
                <c:pt idx="27">
                  <c:v>8.27</c:v>
                </c:pt>
                <c:pt idx="28">
                  <c:v>8.2800000000000011</c:v>
                </c:pt>
                <c:pt idx="29">
                  <c:v>8.2900000000000009</c:v>
                </c:pt>
                <c:pt idx="30">
                  <c:v>8.3000000000000025</c:v>
                </c:pt>
                <c:pt idx="31">
                  <c:v>8.31</c:v>
                </c:pt>
                <c:pt idx="32">
                  <c:v>8.3200000000000021</c:v>
                </c:pt>
                <c:pt idx="33">
                  <c:v>8.3300000000000018</c:v>
                </c:pt>
                <c:pt idx="34">
                  <c:v>8.3400000000000016</c:v>
                </c:pt>
                <c:pt idx="35">
                  <c:v>8.3500000000000068</c:v>
                </c:pt>
                <c:pt idx="36">
                  <c:v>8.3600000000000048</c:v>
                </c:pt>
                <c:pt idx="37">
                  <c:v>8.3700000000000028</c:v>
                </c:pt>
                <c:pt idx="38">
                  <c:v>8.3800000000000008</c:v>
                </c:pt>
                <c:pt idx="39">
                  <c:v>8.3900000000000023</c:v>
                </c:pt>
                <c:pt idx="40">
                  <c:v>8.4000000000000021</c:v>
                </c:pt>
                <c:pt idx="41">
                  <c:v>8.4100000000000037</c:v>
                </c:pt>
                <c:pt idx="42">
                  <c:v>8.4200000000000017</c:v>
                </c:pt>
                <c:pt idx="43">
                  <c:v>8.4300000000000015</c:v>
                </c:pt>
                <c:pt idx="44">
                  <c:v>8.44</c:v>
                </c:pt>
                <c:pt idx="45">
                  <c:v>8.4500000000000028</c:v>
                </c:pt>
                <c:pt idx="46">
                  <c:v>8.4600000000000026</c:v>
                </c:pt>
                <c:pt idx="47">
                  <c:v>8.4700000000000006</c:v>
                </c:pt>
                <c:pt idx="48">
                  <c:v>8.4800000000000022</c:v>
                </c:pt>
                <c:pt idx="49">
                  <c:v>8.490000000000002</c:v>
                </c:pt>
                <c:pt idx="50">
                  <c:v>8.5000000000000018</c:v>
                </c:pt>
                <c:pt idx="51">
                  <c:v>8.5100000000000016</c:v>
                </c:pt>
                <c:pt idx="52">
                  <c:v>8.52</c:v>
                </c:pt>
                <c:pt idx="53">
                  <c:v>8.5300000000000011</c:v>
                </c:pt>
                <c:pt idx="54">
                  <c:v>8.5400000000000009</c:v>
                </c:pt>
                <c:pt idx="55">
                  <c:v>8.5500000000000025</c:v>
                </c:pt>
                <c:pt idx="56">
                  <c:v>8.5600000000000023</c:v>
                </c:pt>
                <c:pt idx="57">
                  <c:v>8.5700000000000021</c:v>
                </c:pt>
                <c:pt idx="58">
                  <c:v>8.5800000000000018</c:v>
                </c:pt>
                <c:pt idx="59">
                  <c:v>8.5900000000000016</c:v>
                </c:pt>
                <c:pt idx="60">
                  <c:v>8.6000000000000014</c:v>
                </c:pt>
                <c:pt idx="61">
                  <c:v>8.61</c:v>
                </c:pt>
                <c:pt idx="62">
                  <c:v>8.6199999999999868</c:v>
                </c:pt>
                <c:pt idx="63">
                  <c:v>8.6299999999999866</c:v>
                </c:pt>
                <c:pt idx="64">
                  <c:v>8.6399999999999864</c:v>
                </c:pt>
                <c:pt idx="65">
                  <c:v>8.6499999999999861</c:v>
                </c:pt>
                <c:pt idx="66">
                  <c:v>8.6600000000000037</c:v>
                </c:pt>
                <c:pt idx="67">
                  <c:v>8.6700000000000017</c:v>
                </c:pt>
                <c:pt idx="68">
                  <c:v>8.6800000000000015</c:v>
                </c:pt>
                <c:pt idx="69">
                  <c:v>8.69</c:v>
                </c:pt>
                <c:pt idx="70">
                  <c:v>8.7000000000000011</c:v>
                </c:pt>
                <c:pt idx="71">
                  <c:v>8.7099999999999866</c:v>
                </c:pt>
                <c:pt idx="72">
                  <c:v>8.7199999999999847</c:v>
                </c:pt>
                <c:pt idx="73">
                  <c:v>8.7299999999999844</c:v>
                </c:pt>
                <c:pt idx="74">
                  <c:v>8.7399999999999842</c:v>
                </c:pt>
                <c:pt idx="75">
                  <c:v>8.749999999999984</c:v>
                </c:pt>
                <c:pt idx="76">
                  <c:v>8.7600000000000016</c:v>
                </c:pt>
                <c:pt idx="77">
                  <c:v>8.77</c:v>
                </c:pt>
                <c:pt idx="78">
                  <c:v>8.7800000000000011</c:v>
                </c:pt>
                <c:pt idx="79">
                  <c:v>8.7899999999999867</c:v>
                </c:pt>
                <c:pt idx="80">
                  <c:v>8.7999999999999847</c:v>
                </c:pt>
                <c:pt idx="81">
                  <c:v>8.8100000000000023</c:v>
                </c:pt>
                <c:pt idx="82">
                  <c:v>8.8200000000000021</c:v>
                </c:pt>
                <c:pt idx="83">
                  <c:v>8.8300000000000018</c:v>
                </c:pt>
                <c:pt idx="84">
                  <c:v>8.8400000000000016</c:v>
                </c:pt>
                <c:pt idx="85">
                  <c:v>8.8500000000000068</c:v>
                </c:pt>
                <c:pt idx="86">
                  <c:v>8.8600000000000048</c:v>
                </c:pt>
                <c:pt idx="87">
                  <c:v>8.8700000000000028</c:v>
                </c:pt>
                <c:pt idx="88">
                  <c:v>8.8800000000000008</c:v>
                </c:pt>
                <c:pt idx="89">
                  <c:v>8.8900000000000023</c:v>
                </c:pt>
                <c:pt idx="90">
                  <c:v>8.9000000000000021</c:v>
                </c:pt>
                <c:pt idx="91">
                  <c:v>8.9100000000000037</c:v>
                </c:pt>
                <c:pt idx="92">
                  <c:v>8.9200000000000017</c:v>
                </c:pt>
                <c:pt idx="93">
                  <c:v>8.9300000000000015</c:v>
                </c:pt>
                <c:pt idx="94">
                  <c:v>8.94</c:v>
                </c:pt>
                <c:pt idx="95">
                  <c:v>8.9499999999999797</c:v>
                </c:pt>
                <c:pt idx="96">
                  <c:v>8.9600000000000026</c:v>
                </c:pt>
                <c:pt idx="97">
                  <c:v>8.9700000000000042</c:v>
                </c:pt>
                <c:pt idx="98">
                  <c:v>8.9800000000000022</c:v>
                </c:pt>
                <c:pt idx="99">
                  <c:v>8.990000000000002</c:v>
                </c:pt>
                <c:pt idx="100">
                  <c:v>9.0000000000000018</c:v>
                </c:pt>
                <c:pt idx="101">
                  <c:v>9.0100000000000016</c:v>
                </c:pt>
                <c:pt idx="102">
                  <c:v>9.02</c:v>
                </c:pt>
                <c:pt idx="103">
                  <c:v>9.0299999999999798</c:v>
                </c:pt>
                <c:pt idx="104">
                  <c:v>9.0399999999999778</c:v>
                </c:pt>
                <c:pt idx="105">
                  <c:v>9.0499999999999776</c:v>
                </c:pt>
                <c:pt idx="106">
                  <c:v>9.0600000000000023</c:v>
                </c:pt>
                <c:pt idx="107">
                  <c:v>9.0700000000000021</c:v>
                </c:pt>
                <c:pt idx="108">
                  <c:v>9.0800000000000018</c:v>
                </c:pt>
                <c:pt idx="109">
                  <c:v>9.0899999999999768</c:v>
                </c:pt>
                <c:pt idx="110">
                  <c:v>9.0999999999999766</c:v>
                </c:pt>
                <c:pt idx="111">
                  <c:v>9.1099999999999763</c:v>
                </c:pt>
                <c:pt idx="112">
                  <c:v>9.1199999999999761</c:v>
                </c:pt>
                <c:pt idx="113">
                  <c:v>9.1299999999999777</c:v>
                </c:pt>
                <c:pt idx="114">
                  <c:v>9.1399999999999757</c:v>
                </c:pt>
                <c:pt idx="115">
                  <c:v>9.1499999999999755</c:v>
                </c:pt>
                <c:pt idx="116">
                  <c:v>9.1600000000000037</c:v>
                </c:pt>
                <c:pt idx="117">
                  <c:v>9.1699999999999768</c:v>
                </c:pt>
                <c:pt idx="118">
                  <c:v>9.1799999999999748</c:v>
                </c:pt>
                <c:pt idx="119">
                  <c:v>9.1899999999999746</c:v>
                </c:pt>
                <c:pt idx="120">
                  <c:v>9.1999999999999744</c:v>
                </c:pt>
                <c:pt idx="121">
                  <c:v>9.2099999999999742</c:v>
                </c:pt>
                <c:pt idx="122">
                  <c:v>9.219999999999974</c:v>
                </c:pt>
                <c:pt idx="123">
                  <c:v>9.2299999999999738</c:v>
                </c:pt>
                <c:pt idx="124">
                  <c:v>9.2399999999999736</c:v>
                </c:pt>
                <c:pt idx="125">
                  <c:v>9.2499999999999734</c:v>
                </c:pt>
                <c:pt idx="126">
                  <c:v>9.2599999999999767</c:v>
                </c:pt>
                <c:pt idx="127">
                  <c:v>9.2699999999999747</c:v>
                </c:pt>
                <c:pt idx="128">
                  <c:v>9.2799999999999727</c:v>
                </c:pt>
                <c:pt idx="129">
                  <c:v>9.2899999999999725</c:v>
                </c:pt>
                <c:pt idx="130">
                  <c:v>9.2999999999999723</c:v>
                </c:pt>
                <c:pt idx="131">
                  <c:v>9.3100000000000023</c:v>
                </c:pt>
                <c:pt idx="132">
                  <c:v>9.3200000000000021</c:v>
                </c:pt>
                <c:pt idx="133">
                  <c:v>9.3300000000000018</c:v>
                </c:pt>
                <c:pt idx="134">
                  <c:v>9.3399999999999768</c:v>
                </c:pt>
                <c:pt idx="135">
                  <c:v>9.3499999999999748</c:v>
                </c:pt>
                <c:pt idx="136">
                  <c:v>9.3600000000000048</c:v>
                </c:pt>
                <c:pt idx="137">
                  <c:v>9.3700000000000028</c:v>
                </c:pt>
                <c:pt idx="138">
                  <c:v>9.3800000000000008</c:v>
                </c:pt>
                <c:pt idx="139">
                  <c:v>9.3900000000000023</c:v>
                </c:pt>
                <c:pt idx="140">
                  <c:v>9.4000000000000021</c:v>
                </c:pt>
                <c:pt idx="141">
                  <c:v>9.4100000000000019</c:v>
                </c:pt>
                <c:pt idx="142">
                  <c:v>9.4199999999999768</c:v>
                </c:pt>
                <c:pt idx="143">
                  <c:v>9.4299999999999748</c:v>
                </c:pt>
                <c:pt idx="144">
                  <c:v>9.4399999999999746</c:v>
                </c:pt>
                <c:pt idx="145">
                  <c:v>9.4499999999999726</c:v>
                </c:pt>
                <c:pt idx="146">
                  <c:v>9.4600000000000026</c:v>
                </c:pt>
                <c:pt idx="147">
                  <c:v>9.4700000000000042</c:v>
                </c:pt>
                <c:pt idx="148">
                  <c:v>9.4800000000000022</c:v>
                </c:pt>
                <c:pt idx="149">
                  <c:v>9.490000000000002</c:v>
                </c:pt>
                <c:pt idx="150">
                  <c:v>9.4999999999999964</c:v>
                </c:pt>
                <c:pt idx="151">
                  <c:v>9.5099999999999767</c:v>
                </c:pt>
                <c:pt idx="152">
                  <c:v>9.5199999999999747</c:v>
                </c:pt>
                <c:pt idx="153">
                  <c:v>9.5299999999999727</c:v>
                </c:pt>
                <c:pt idx="154">
                  <c:v>9.5399999999999725</c:v>
                </c:pt>
                <c:pt idx="155">
                  <c:v>9.5499999999999705</c:v>
                </c:pt>
                <c:pt idx="156">
                  <c:v>9.5600000000000023</c:v>
                </c:pt>
                <c:pt idx="157">
                  <c:v>9.5699999999999985</c:v>
                </c:pt>
                <c:pt idx="158">
                  <c:v>9.5799999999999965</c:v>
                </c:pt>
                <c:pt idx="159">
                  <c:v>9.5899999999999768</c:v>
                </c:pt>
                <c:pt idx="160">
                  <c:v>9.5999999999999748</c:v>
                </c:pt>
                <c:pt idx="161">
                  <c:v>9.6099999999999728</c:v>
                </c:pt>
                <c:pt idx="162">
                  <c:v>9.6199999999999708</c:v>
                </c:pt>
                <c:pt idx="163">
                  <c:v>9.6299999999999706</c:v>
                </c:pt>
                <c:pt idx="164">
                  <c:v>9.6399999999999668</c:v>
                </c:pt>
                <c:pt idx="165">
                  <c:v>9.6499999999999648</c:v>
                </c:pt>
                <c:pt idx="166">
                  <c:v>9.6599999999999948</c:v>
                </c:pt>
                <c:pt idx="167">
                  <c:v>9.6699999999999768</c:v>
                </c:pt>
                <c:pt idx="168">
                  <c:v>9.6799999999999748</c:v>
                </c:pt>
                <c:pt idx="169">
                  <c:v>9.6899999999999746</c:v>
                </c:pt>
                <c:pt idx="170">
                  <c:v>9.6999999999999726</c:v>
                </c:pt>
                <c:pt idx="171">
                  <c:v>9.7099999999999724</c:v>
                </c:pt>
                <c:pt idx="172">
                  <c:v>9.7199999999999704</c:v>
                </c:pt>
                <c:pt idx="173">
                  <c:v>9.7299999999999667</c:v>
                </c:pt>
                <c:pt idx="174">
                  <c:v>9.7399999999999647</c:v>
                </c:pt>
                <c:pt idx="175">
                  <c:v>9.7499999999999627</c:v>
                </c:pt>
                <c:pt idx="176">
                  <c:v>9.7599999999999767</c:v>
                </c:pt>
                <c:pt idx="177">
                  <c:v>9.7699999999999747</c:v>
                </c:pt>
                <c:pt idx="178">
                  <c:v>9.7799999999999727</c:v>
                </c:pt>
                <c:pt idx="179">
                  <c:v>9.7899999999999725</c:v>
                </c:pt>
                <c:pt idx="180">
                  <c:v>9.7999999999999705</c:v>
                </c:pt>
                <c:pt idx="181">
                  <c:v>9.8100000000000023</c:v>
                </c:pt>
                <c:pt idx="182">
                  <c:v>9.8199999999999914</c:v>
                </c:pt>
                <c:pt idx="183">
                  <c:v>9.8299999999999912</c:v>
                </c:pt>
                <c:pt idx="184">
                  <c:v>9.8399999999999768</c:v>
                </c:pt>
                <c:pt idx="185">
                  <c:v>9.8499999999999748</c:v>
                </c:pt>
                <c:pt idx="186">
                  <c:v>9.8600000000000048</c:v>
                </c:pt>
                <c:pt idx="187">
                  <c:v>9.8700000000000028</c:v>
                </c:pt>
                <c:pt idx="188">
                  <c:v>9.8800000000000008</c:v>
                </c:pt>
                <c:pt idx="189">
                  <c:v>9.8899999999999988</c:v>
                </c:pt>
                <c:pt idx="190">
                  <c:v>9.8999999999999915</c:v>
                </c:pt>
                <c:pt idx="191">
                  <c:v>9.9099999999999895</c:v>
                </c:pt>
                <c:pt idx="192">
                  <c:v>9.9199999999999768</c:v>
                </c:pt>
                <c:pt idx="193">
                  <c:v>9.9299999999999748</c:v>
                </c:pt>
                <c:pt idx="194">
                  <c:v>9.9399999999999746</c:v>
                </c:pt>
                <c:pt idx="195">
                  <c:v>9.9499999999999726</c:v>
                </c:pt>
                <c:pt idx="196">
                  <c:v>9.9600000000000026</c:v>
                </c:pt>
                <c:pt idx="197">
                  <c:v>9.9699999999999953</c:v>
                </c:pt>
                <c:pt idx="198">
                  <c:v>9.9799999999999915</c:v>
                </c:pt>
                <c:pt idx="199">
                  <c:v>9.9899999999999878</c:v>
                </c:pt>
                <c:pt idx="200">
                  <c:v>9.9999999999999858</c:v>
                </c:pt>
                <c:pt idx="201">
                  <c:v>10.009999999999986</c:v>
                </c:pt>
                <c:pt idx="202">
                  <c:v>10.019999999999976</c:v>
                </c:pt>
                <c:pt idx="203">
                  <c:v>10.029999999999974</c:v>
                </c:pt>
                <c:pt idx="204">
                  <c:v>10.039999999999974</c:v>
                </c:pt>
                <c:pt idx="205">
                  <c:v>10.049999999999956</c:v>
                </c:pt>
                <c:pt idx="206">
                  <c:v>10.059999999999995</c:v>
                </c:pt>
                <c:pt idx="207">
                  <c:v>10.069999999999991</c:v>
                </c:pt>
                <c:pt idx="208">
                  <c:v>10.079999999999988</c:v>
                </c:pt>
                <c:pt idx="209">
                  <c:v>10.089999999999984</c:v>
                </c:pt>
                <c:pt idx="210">
                  <c:v>10.099999999999984</c:v>
                </c:pt>
                <c:pt idx="211">
                  <c:v>10.109999999999976</c:v>
                </c:pt>
                <c:pt idx="212">
                  <c:v>10.119999999999974</c:v>
                </c:pt>
                <c:pt idx="213">
                  <c:v>10.129999999999956</c:v>
                </c:pt>
                <c:pt idx="214">
                  <c:v>10.139999999999954</c:v>
                </c:pt>
                <c:pt idx="215">
                  <c:v>10.149999999999954</c:v>
                </c:pt>
                <c:pt idx="216">
                  <c:v>10.159999999999988</c:v>
                </c:pt>
                <c:pt idx="217">
                  <c:v>10.169999999999982</c:v>
                </c:pt>
                <c:pt idx="218">
                  <c:v>10.179999999999982</c:v>
                </c:pt>
                <c:pt idx="219">
                  <c:v>10.189999999999976</c:v>
                </c:pt>
                <c:pt idx="220">
                  <c:v>10.199999999999974</c:v>
                </c:pt>
                <c:pt idx="221">
                  <c:v>10.209999999999956</c:v>
                </c:pt>
                <c:pt idx="222">
                  <c:v>10.219999999999954</c:v>
                </c:pt>
                <c:pt idx="223">
                  <c:v>10.229999999999952</c:v>
                </c:pt>
                <c:pt idx="224">
                  <c:v>10.239999999999952</c:v>
                </c:pt>
                <c:pt idx="225">
                  <c:v>10.249999999999952</c:v>
                </c:pt>
                <c:pt idx="226">
                  <c:v>10.25999999999998</c:v>
                </c:pt>
                <c:pt idx="227">
                  <c:v>10.269999999999976</c:v>
                </c:pt>
                <c:pt idx="228">
                  <c:v>10.279999999999974</c:v>
                </c:pt>
                <c:pt idx="229">
                  <c:v>10.289999999999974</c:v>
                </c:pt>
                <c:pt idx="230">
                  <c:v>10.299999999999956</c:v>
                </c:pt>
                <c:pt idx="231">
                  <c:v>10.309999999999988</c:v>
                </c:pt>
                <c:pt idx="232">
                  <c:v>10.319999999999986</c:v>
                </c:pt>
                <c:pt idx="233">
                  <c:v>10.329999999999981</c:v>
                </c:pt>
                <c:pt idx="234">
                  <c:v>10.339999999999979</c:v>
                </c:pt>
                <c:pt idx="235">
                  <c:v>10.349999999999978</c:v>
                </c:pt>
                <c:pt idx="236">
                  <c:v>10.36</c:v>
                </c:pt>
                <c:pt idx="237">
                  <c:v>10.369999999999996</c:v>
                </c:pt>
                <c:pt idx="238">
                  <c:v>10.379999999999992</c:v>
                </c:pt>
                <c:pt idx="239">
                  <c:v>10.389999999999988</c:v>
                </c:pt>
                <c:pt idx="240">
                  <c:v>10.399999999999984</c:v>
                </c:pt>
                <c:pt idx="241">
                  <c:v>10.409999999999984</c:v>
                </c:pt>
                <c:pt idx="242">
                  <c:v>10.419999999999979</c:v>
                </c:pt>
                <c:pt idx="243">
                  <c:v>10.429999999999978</c:v>
                </c:pt>
                <c:pt idx="244">
                  <c:v>10.439999999999976</c:v>
                </c:pt>
                <c:pt idx="245">
                  <c:v>10.449999999999974</c:v>
                </c:pt>
                <c:pt idx="246">
                  <c:v>10.459999999999992</c:v>
                </c:pt>
                <c:pt idx="247">
                  <c:v>10.469999999999988</c:v>
                </c:pt>
                <c:pt idx="248">
                  <c:v>10.479999999999984</c:v>
                </c:pt>
                <c:pt idx="249">
                  <c:v>10.489999999999981</c:v>
                </c:pt>
                <c:pt idx="250">
                  <c:v>10.499999999999977</c:v>
                </c:pt>
                <c:pt idx="251">
                  <c:v>10.509999999999977</c:v>
                </c:pt>
                <c:pt idx="252">
                  <c:v>10.519999999999975</c:v>
                </c:pt>
                <c:pt idx="253">
                  <c:v>10.529999999999973</c:v>
                </c:pt>
                <c:pt idx="254">
                  <c:v>10.539999999999973</c:v>
                </c:pt>
                <c:pt idx="255">
                  <c:v>10.549999999999956</c:v>
                </c:pt>
                <c:pt idx="256">
                  <c:v>10.559999999999985</c:v>
                </c:pt>
                <c:pt idx="257">
                  <c:v>10.569999999999981</c:v>
                </c:pt>
                <c:pt idx="258">
                  <c:v>10.579999999999979</c:v>
                </c:pt>
                <c:pt idx="259">
                  <c:v>10.589999999999977</c:v>
                </c:pt>
                <c:pt idx="260">
                  <c:v>10.599999999999977</c:v>
                </c:pt>
                <c:pt idx="261">
                  <c:v>10.609999999999971</c:v>
                </c:pt>
                <c:pt idx="262">
                  <c:v>10.619999999999971</c:v>
                </c:pt>
                <c:pt idx="263">
                  <c:v>10.629999999999956</c:v>
                </c:pt>
                <c:pt idx="264">
                  <c:v>10.639999999999954</c:v>
                </c:pt>
                <c:pt idx="265">
                  <c:v>10.649999999999952</c:v>
                </c:pt>
                <c:pt idx="266">
                  <c:v>10.659999999999979</c:v>
                </c:pt>
                <c:pt idx="267">
                  <c:v>10.669999999999975</c:v>
                </c:pt>
                <c:pt idx="268">
                  <c:v>10.679999999999975</c:v>
                </c:pt>
                <c:pt idx="269">
                  <c:v>10.689999999999973</c:v>
                </c:pt>
                <c:pt idx="270">
                  <c:v>10.699999999999969</c:v>
                </c:pt>
                <c:pt idx="271">
                  <c:v>10.709999999999956</c:v>
                </c:pt>
                <c:pt idx="272">
                  <c:v>10.719999999999954</c:v>
                </c:pt>
                <c:pt idx="273">
                  <c:v>10.729999999999952</c:v>
                </c:pt>
                <c:pt idx="274">
                  <c:v>10.73999999999995</c:v>
                </c:pt>
                <c:pt idx="275">
                  <c:v>10.74999999999995</c:v>
                </c:pt>
                <c:pt idx="276">
                  <c:v>10.759999999999975</c:v>
                </c:pt>
                <c:pt idx="277">
                  <c:v>10.769999999999973</c:v>
                </c:pt>
                <c:pt idx="278">
                  <c:v>10.779999999999969</c:v>
                </c:pt>
                <c:pt idx="279">
                  <c:v>10.789999999999969</c:v>
                </c:pt>
                <c:pt idx="280">
                  <c:v>10.799999999999956</c:v>
                </c:pt>
                <c:pt idx="281">
                  <c:v>10.809999999999979</c:v>
                </c:pt>
                <c:pt idx="282">
                  <c:v>10.819999999999979</c:v>
                </c:pt>
                <c:pt idx="283">
                  <c:v>10.829999999999975</c:v>
                </c:pt>
                <c:pt idx="284">
                  <c:v>10.839999999999973</c:v>
                </c:pt>
                <c:pt idx="285">
                  <c:v>10.849999999999973</c:v>
                </c:pt>
                <c:pt idx="286">
                  <c:v>10.859999999999992</c:v>
                </c:pt>
                <c:pt idx="287">
                  <c:v>10.869999999999985</c:v>
                </c:pt>
                <c:pt idx="288">
                  <c:v>10.879999999999981</c:v>
                </c:pt>
                <c:pt idx="289">
                  <c:v>10.889999999999979</c:v>
                </c:pt>
                <c:pt idx="290">
                  <c:v>10.899999999999977</c:v>
                </c:pt>
                <c:pt idx="291">
                  <c:v>10.909999999999977</c:v>
                </c:pt>
                <c:pt idx="292">
                  <c:v>10.919999999999973</c:v>
                </c:pt>
                <c:pt idx="293">
                  <c:v>10.929999999999973</c:v>
                </c:pt>
                <c:pt idx="294">
                  <c:v>10.939999999999966</c:v>
                </c:pt>
                <c:pt idx="295">
                  <c:v>10.949999999999966</c:v>
                </c:pt>
                <c:pt idx="296">
                  <c:v>10.959999999999981</c:v>
                </c:pt>
                <c:pt idx="297">
                  <c:v>10.969999999999978</c:v>
                </c:pt>
                <c:pt idx="298">
                  <c:v>10.979999999999976</c:v>
                </c:pt>
                <c:pt idx="299">
                  <c:v>10.989999999999975</c:v>
                </c:pt>
                <c:pt idx="300">
                  <c:v>10.999999999999972</c:v>
                </c:pt>
                <c:pt idx="301">
                  <c:v>11.009999999999971</c:v>
                </c:pt>
                <c:pt idx="302">
                  <c:v>11.019999999999966</c:v>
                </c:pt>
                <c:pt idx="303">
                  <c:v>11.029999999999964</c:v>
                </c:pt>
                <c:pt idx="304">
                  <c:v>11.039999999999964</c:v>
                </c:pt>
                <c:pt idx="305">
                  <c:v>11.049999999999956</c:v>
                </c:pt>
                <c:pt idx="306">
                  <c:v>11.059999999999977</c:v>
                </c:pt>
                <c:pt idx="307">
                  <c:v>11.069999999999975</c:v>
                </c:pt>
                <c:pt idx="308">
                  <c:v>11.079999999999972</c:v>
                </c:pt>
                <c:pt idx="309">
                  <c:v>11.089999999999968</c:v>
                </c:pt>
                <c:pt idx="310">
                  <c:v>11.099999999999966</c:v>
                </c:pt>
                <c:pt idx="311">
                  <c:v>11.109999999999962</c:v>
                </c:pt>
                <c:pt idx="312">
                  <c:v>11.119999999999962</c:v>
                </c:pt>
                <c:pt idx="313">
                  <c:v>11.129999999999956</c:v>
                </c:pt>
                <c:pt idx="314">
                  <c:v>11.139999999999954</c:v>
                </c:pt>
                <c:pt idx="315">
                  <c:v>11.149999999999936</c:v>
                </c:pt>
                <c:pt idx="316">
                  <c:v>11.159999999999973</c:v>
                </c:pt>
                <c:pt idx="317">
                  <c:v>11.169999999999966</c:v>
                </c:pt>
                <c:pt idx="318">
                  <c:v>11.179999999999966</c:v>
                </c:pt>
                <c:pt idx="319">
                  <c:v>11.18999999999996</c:v>
                </c:pt>
                <c:pt idx="320">
                  <c:v>11.19999999999996</c:v>
                </c:pt>
                <c:pt idx="321">
                  <c:v>11.209999999999956</c:v>
                </c:pt>
                <c:pt idx="322">
                  <c:v>11.219999999999954</c:v>
                </c:pt>
                <c:pt idx="323">
                  <c:v>11.229999999999936</c:v>
                </c:pt>
                <c:pt idx="324">
                  <c:v>11.239999999999934</c:v>
                </c:pt>
                <c:pt idx="325">
                  <c:v>11.249999999999932</c:v>
                </c:pt>
                <c:pt idx="326">
                  <c:v>11.259999999999966</c:v>
                </c:pt>
                <c:pt idx="327">
                  <c:v>11.26999999999996</c:v>
                </c:pt>
                <c:pt idx="328">
                  <c:v>11.279999999999959</c:v>
                </c:pt>
                <c:pt idx="329">
                  <c:v>11.289999999999958</c:v>
                </c:pt>
                <c:pt idx="330">
                  <c:v>11.299999999999955</c:v>
                </c:pt>
                <c:pt idx="331">
                  <c:v>11.309999999999974</c:v>
                </c:pt>
                <c:pt idx="332">
                  <c:v>11.319999999999972</c:v>
                </c:pt>
                <c:pt idx="333">
                  <c:v>11.329999999999965</c:v>
                </c:pt>
                <c:pt idx="334">
                  <c:v>11.339999999999964</c:v>
                </c:pt>
                <c:pt idx="335">
                  <c:v>11.349999999999959</c:v>
                </c:pt>
                <c:pt idx="336">
                  <c:v>11.359999999999982</c:v>
                </c:pt>
                <c:pt idx="337">
                  <c:v>11.369999999999976</c:v>
                </c:pt>
                <c:pt idx="338">
                  <c:v>11.379999999999974</c:v>
                </c:pt>
                <c:pt idx="339">
                  <c:v>11.389999999999974</c:v>
                </c:pt>
                <c:pt idx="340">
                  <c:v>11.399999999999972</c:v>
                </c:pt>
                <c:pt idx="341">
                  <c:v>11.409999999999965</c:v>
                </c:pt>
                <c:pt idx="342">
                  <c:v>11.419999999999961</c:v>
                </c:pt>
                <c:pt idx="343">
                  <c:v>11.429999999999959</c:v>
                </c:pt>
                <c:pt idx="344">
                  <c:v>11.439999999999955</c:v>
                </c:pt>
                <c:pt idx="345">
                  <c:v>11.449999999999926</c:v>
                </c:pt>
                <c:pt idx="346">
                  <c:v>11.459999999999972</c:v>
                </c:pt>
                <c:pt idx="347">
                  <c:v>11.469999999999972</c:v>
                </c:pt>
                <c:pt idx="348">
                  <c:v>11.479999999999968</c:v>
                </c:pt>
                <c:pt idx="349">
                  <c:v>11.489999999999961</c:v>
                </c:pt>
                <c:pt idx="350">
                  <c:v>11.499999999999959</c:v>
                </c:pt>
                <c:pt idx="351">
                  <c:v>11.509999999999959</c:v>
                </c:pt>
                <c:pt idx="352">
                  <c:v>11.519999999999955</c:v>
                </c:pt>
                <c:pt idx="353">
                  <c:v>11.529999999999953</c:v>
                </c:pt>
                <c:pt idx="354">
                  <c:v>11.539999999999926</c:v>
                </c:pt>
                <c:pt idx="355">
                  <c:v>11.549999999999924</c:v>
                </c:pt>
                <c:pt idx="356">
                  <c:v>11.559999999999969</c:v>
                </c:pt>
                <c:pt idx="357">
                  <c:v>11.569999999999961</c:v>
                </c:pt>
                <c:pt idx="358">
                  <c:v>11.579999999999957</c:v>
                </c:pt>
                <c:pt idx="359">
                  <c:v>11.589999999999957</c:v>
                </c:pt>
                <c:pt idx="360">
                  <c:v>11.599999999999953</c:v>
                </c:pt>
                <c:pt idx="361">
                  <c:v>11.609999999999951</c:v>
                </c:pt>
                <c:pt idx="362">
                  <c:v>11.619999999999926</c:v>
                </c:pt>
                <c:pt idx="363">
                  <c:v>11.629999999999924</c:v>
                </c:pt>
                <c:pt idx="364">
                  <c:v>11.639999999999922</c:v>
                </c:pt>
                <c:pt idx="365">
                  <c:v>11.649999999999922</c:v>
                </c:pt>
                <c:pt idx="366">
                  <c:v>11.659999999999956</c:v>
                </c:pt>
                <c:pt idx="367">
                  <c:v>11.669999999999956</c:v>
                </c:pt>
                <c:pt idx="368">
                  <c:v>11.679999999999954</c:v>
                </c:pt>
                <c:pt idx="369">
                  <c:v>11.689999999999948</c:v>
                </c:pt>
                <c:pt idx="370">
                  <c:v>11.699999999999926</c:v>
                </c:pt>
                <c:pt idx="371">
                  <c:v>11.709999999999924</c:v>
                </c:pt>
                <c:pt idx="372">
                  <c:v>11.719999999999922</c:v>
                </c:pt>
                <c:pt idx="373">
                  <c:v>11.72999999999992</c:v>
                </c:pt>
                <c:pt idx="374">
                  <c:v>11.73999999999992</c:v>
                </c:pt>
                <c:pt idx="375">
                  <c:v>11.74999999999992</c:v>
                </c:pt>
                <c:pt idx="376">
                  <c:v>11.759999999999954</c:v>
                </c:pt>
                <c:pt idx="377">
                  <c:v>11.769999999999948</c:v>
                </c:pt>
                <c:pt idx="378">
                  <c:v>11.779999999999946</c:v>
                </c:pt>
                <c:pt idx="379">
                  <c:v>11.789999999999926</c:v>
                </c:pt>
                <c:pt idx="380">
                  <c:v>11.799999999999924</c:v>
                </c:pt>
                <c:pt idx="381">
                  <c:v>11.809999999999961</c:v>
                </c:pt>
                <c:pt idx="382">
                  <c:v>11.819999999999956</c:v>
                </c:pt>
                <c:pt idx="383">
                  <c:v>11.829999999999954</c:v>
                </c:pt>
                <c:pt idx="384">
                  <c:v>11.839999999999954</c:v>
                </c:pt>
                <c:pt idx="385">
                  <c:v>11.849999999999948</c:v>
                </c:pt>
                <c:pt idx="386">
                  <c:v>11.859999999999971</c:v>
                </c:pt>
                <c:pt idx="387">
                  <c:v>11.869999999999967</c:v>
                </c:pt>
                <c:pt idx="388">
                  <c:v>11.879999999999962</c:v>
                </c:pt>
                <c:pt idx="389">
                  <c:v>11.889999999999961</c:v>
                </c:pt>
                <c:pt idx="390">
                  <c:v>11.899999999999956</c:v>
                </c:pt>
                <c:pt idx="391">
                  <c:v>11.909999999999952</c:v>
                </c:pt>
                <c:pt idx="392">
                  <c:v>11.919999999999952</c:v>
                </c:pt>
                <c:pt idx="393">
                  <c:v>11.929999999999948</c:v>
                </c:pt>
                <c:pt idx="394">
                  <c:v>11.939999999999944</c:v>
                </c:pt>
                <c:pt idx="395">
                  <c:v>11.949999999999926</c:v>
                </c:pt>
                <c:pt idx="396">
                  <c:v>11.959999999999962</c:v>
                </c:pt>
                <c:pt idx="397">
                  <c:v>11.969999999999958</c:v>
                </c:pt>
                <c:pt idx="398">
                  <c:v>11.979999999999956</c:v>
                </c:pt>
                <c:pt idx="399">
                  <c:v>11.989999999999952</c:v>
                </c:pt>
              </c:numCache>
            </c:numRef>
          </c:xVal>
          <c:yVal>
            <c:numRef>
              <c:f>Sheet1!$AA$3:$AA$402</c:f>
              <c:numCache>
                <c:formatCode>General</c:formatCode>
                <c:ptCount val="400"/>
                <c:pt idx="0">
                  <c:v>-0.15042784112412202</c:v>
                </c:pt>
                <c:pt idx="1">
                  <c:v>-0.1261180877438057</c:v>
                </c:pt>
                <c:pt idx="2">
                  <c:v>-0.10209720367914721</c:v>
                </c:pt>
                <c:pt idx="3">
                  <c:v>-9.1005350070397548E-2</c:v>
                </c:pt>
                <c:pt idx="4">
                  <c:v>-7.7457755490698763E-2</c:v>
                </c:pt>
                <c:pt idx="5">
                  <c:v>-6.0015687627630071E-2</c:v>
                </c:pt>
                <c:pt idx="6">
                  <c:v>-5.2917608715756813E-2</c:v>
                </c:pt>
                <c:pt idx="7">
                  <c:v>-2.3776730846499249E-2</c:v>
                </c:pt>
                <c:pt idx="8">
                  <c:v>5.5818610071890103E-3</c:v>
                </c:pt>
                <c:pt idx="9">
                  <c:v>1.8786308245329918E-2</c:v>
                </c:pt>
                <c:pt idx="10">
                  <c:v>3.4588586116330339E-2</c:v>
                </c:pt>
                <c:pt idx="11">
                  <c:v>4.4945313666737145E-2</c:v>
                </c:pt>
                <c:pt idx="12">
                  <c:v>2.5899756137409996E-2</c:v>
                </c:pt>
                <c:pt idx="13">
                  <c:v>6.56158564669473E-2</c:v>
                </c:pt>
                <c:pt idx="14">
                  <c:v>8.1775806146929766E-2</c:v>
                </c:pt>
                <c:pt idx="15">
                  <c:v>8.0874459020689834E-2</c:v>
                </c:pt>
                <c:pt idx="16">
                  <c:v>8.4012164811298126E-2</c:v>
                </c:pt>
                <c:pt idx="17">
                  <c:v>8.8755188001191268E-2</c:v>
                </c:pt>
                <c:pt idx="18">
                  <c:v>8.8989417343557281E-2</c:v>
                </c:pt>
                <c:pt idx="19">
                  <c:v>9.4506850604352752E-2</c:v>
                </c:pt>
                <c:pt idx="20">
                  <c:v>9.6443799177937953E-2</c:v>
                </c:pt>
                <c:pt idx="21">
                  <c:v>9.7711642208938188E-2</c:v>
                </c:pt>
                <c:pt idx="22">
                  <c:v>8.1495836707952227E-2</c:v>
                </c:pt>
                <c:pt idx="23">
                  <c:v>9.2054381067546528E-2</c:v>
                </c:pt>
                <c:pt idx="24">
                  <c:v>7.7151199584822111E-2</c:v>
                </c:pt>
                <c:pt idx="25">
                  <c:v>7.930902826283931E-2</c:v>
                </c:pt>
                <c:pt idx="26">
                  <c:v>6.2404300872627078E-2</c:v>
                </c:pt>
                <c:pt idx="27">
                  <c:v>5.9169261140759884E-2</c:v>
                </c:pt>
                <c:pt idx="28">
                  <c:v>6.1149166692099965E-2</c:v>
                </c:pt>
                <c:pt idx="29">
                  <c:v>5.3161062436209175E-2</c:v>
                </c:pt>
                <c:pt idx="30">
                  <c:v>4.3696657217288923E-2</c:v>
                </c:pt>
                <c:pt idx="31">
                  <c:v>3.9213284537217341E-2</c:v>
                </c:pt>
                <c:pt idx="32">
                  <c:v>2.8198569909288367E-2</c:v>
                </c:pt>
                <c:pt idx="33">
                  <c:v>2.5823350703677198E-2</c:v>
                </c:pt>
                <c:pt idx="34">
                  <c:v>2.069672749722986E-2</c:v>
                </c:pt>
                <c:pt idx="35">
                  <c:v>1.1999287019335125E-2</c:v>
                </c:pt>
                <c:pt idx="36">
                  <c:v>2.0111563697600152E-3</c:v>
                </c:pt>
                <c:pt idx="37">
                  <c:v>-6.3509454719711924E-3</c:v>
                </c:pt>
                <c:pt idx="38">
                  <c:v>-1.033283767759427E-2</c:v>
                </c:pt>
                <c:pt idx="39">
                  <c:v>-1.1292796219400521E-2</c:v>
                </c:pt>
                <c:pt idx="40">
                  <c:v>-1.4044069830630751E-2</c:v>
                </c:pt>
                <c:pt idx="41">
                  <c:v>-2.4031997005721072E-2</c:v>
                </c:pt>
                <c:pt idx="42">
                  <c:v>-2.9292551051604526E-2</c:v>
                </c:pt>
                <c:pt idx="43">
                  <c:v>-2.8636694245318738E-2</c:v>
                </c:pt>
                <c:pt idx="44">
                  <c:v>-3.0210408466881201E-2</c:v>
                </c:pt>
                <c:pt idx="45">
                  <c:v>-4.7953741783737916E-2</c:v>
                </c:pt>
                <c:pt idx="46">
                  <c:v>-4.5508966501406393E-2</c:v>
                </c:pt>
                <c:pt idx="47">
                  <c:v>-5.4187061677363119E-2</c:v>
                </c:pt>
                <c:pt idx="48">
                  <c:v>-5.9725495416119524E-2</c:v>
                </c:pt>
                <c:pt idx="49">
                  <c:v>-5.9009029507848476E-2</c:v>
                </c:pt>
                <c:pt idx="50">
                  <c:v>-6.0287930243195932E-2</c:v>
                </c:pt>
                <c:pt idx="51">
                  <c:v>-6.6577365372849445E-2</c:v>
                </c:pt>
                <c:pt idx="52">
                  <c:v>-7.3497995355319132E-2</c:v>
                </c:pt>
                <c:pt idx="53">
                  <c:v>-7.9592288277835432E-2</c:v>
                </c:pt>
                <c:pt idx="54">
                  <c:v>-7.8055316807871394E-2</c:v>
                </c:pt>
                <c:pt idx="55">
                  <c:v>-7.7316440878426942E-2</c:v>
                </c:pt>
                <c:pt idx="56">
                  <c:v>-8.5715127080711218E-2</c:v>
                </c:pt>
                <c:pt idx="57">
                  <c:v>-9.1105452014542745E-2</c:v>
                </c:pt>
                <c:pt idx="58">
                  <c:v>-9.2950952652183227E-2</c:v>
                </c:pt>
                <c:pt idx="59">
                  <c:v>-9.27479782571205E-2</c:v>
                </c:pt>
                <c:pt idx="60">
                  <c:v>-9.4658671161837862E-2</c:v>
                </c:pt>
                <c:pt idx="61">
                  <c:v>-9.9174658948774225E-2</c:v>
                </c:pt>
                <c:pt idx="62">
                  <c:v>-9.9366478549797951E-2</c:v>
                </c:pt>
                <c:pt idx="63">
                  <c:v>-0.10466977380550521</c:v>
                </c:pt>
                <c:pt idx="64">
                  <c:v>-0.10738237614632394</c:v>
                </c:pt>
                <c:pt idx="65">
                  <c:v>-0.11080015923289283</c:v>
                </c:pt>
                <c:pt idx="66">
                  <c:v>-0.10319826820284966</c:v>
                </c:pt>
                <c:pt idx="67">
                  <c:v>-0.10950354755055233</c:v>
                </c:pt>
                <c:pt idx="68">
                  <c:v>-0.10559077463028024</c:v>
                </c:pt>
                <c:pt idx="69">
                  <c:v>-0.11912956009092682</c:v>
                </c:pt>
                <c:pt idx="70">
                  <c:v>-0.11711935579669591</c:v>
                </c:pt>
                <c:pt idx="71">
                  <c:v>-0.11097398212956794</c:v>
                </c:pt>
                <c:pt idx="72">
                  <c:v>-0.10773665048078977</c:v>
                </c:pt>
                <c:pt idx="73">
                  <c:v>-0.11938815894137154</c:v>
                </c:pt>
                <c:pt idx="74">
                  <c:v>-0.11290028878809309</c:v>
                </c:pt>
                <c:pt idx="75">
                  <c:v>-0.11485937407801232</c:v>
                </c:pt>
                <c:pt idx="76">
                  <c:v>-0.11014142611721582</c:v>
                </c:pt>
                <c:pt idx="77">
                  <c:v>-0.11144331248522502</c:v>
                </c:pt>
                <c:pt idx="78">
                  <c:v>-0.10449341888681064</c:v>
                </c:pt>
                <c:pt idx="79">
                  <c:v>-0.11685244816722568</c:v>
                </c:pt>
                <c:pt idx="80">
                  <c:v>-0.11395870557117646</c:v>
                </c:pt>
                <c:pt idx="81">
                  <c:v>-0.11441792802371405</c:v>
                </c:pt>
                <c:pt idx="82">
                  <c:v>-0.10590896739433034</c:v>
                </c:pt>
                <c:pt idx="83">
                  <c:v>-0.10377342739339718</c:v>
                </c:pt>
                <c:pt idx="84">
                  <c:v>-0.11006675566404166</c:v>
                </c:pt>
                <c:pt idx="85">
                  <c:v>-0.10709113008516463</c:v>
                </c:pt>
                <c:pt idx="86">
                  <c:v>-0.10908891295927887</c:v>
                </c:pt>
                <c:pt idx="87">
                  <c:v>-9.9676150793258964E-2</c:v>
                </c:pt>
                <c:pt idx="88">
                  <c:v>-0.11050035706106108</c:v>
                </c:pt>
                <c:pt idx="89">
                  <c:v>-9.5742592224776796E-2</c:v>
                </c:pt>
                <c:pt idx="90">
                  <c:v>-9.0884177454463505E-2</c:v>
                </c:pt>
                <c:pt idx="91">
                  <c:v>-6.3066485589754681E-2</c:v>
                </c:pt>
                <c:pt idx="92">
                  <c:v>-8.4451722428906167E-2</c:v>
                </c:pt>
                <c:pt idx="93">
                  <c:v>-9.7196319349368288E-2</c:v>
                </c:pt>
                <c:pt idx="94">
                  <c:v>-9.5395062631868768E-2</c:v>
                </c:pt>
                <c:pt idx="95">
                  <c:v>-9.5972431778098097E-2</c:v>
                </c:pt>
                <c:pt idx="96">
                  <c:v>-9.9108978561502983E-2</c:v>
                </c:pt>
                <c:pt idx="97">
                  <c:v>-9.7959883828854233E-2</c:v>
                </c:pt>
                <c:pt idx="98">
                  <c:v>-9.3762048915277771E-2</c:v>
                </c:pt>
                <c:pt idx="99">
                  <c:v>-9.7055185177639183E-2</c:v>
                </c:pt>
                <c:pt idx="100">
                  <c:v>-9.8935197431000141E-2</c:v>
                </c:pt>
                <c:pt idx="101">
                  <c:v>-0.10097370759936154</c:v>
                </c:pt>
                <c:pt idx="102">
                  <c:v>-0.10765724343236173</c:v>
                </c:pt>
                <c:pt idx="103">
                  <c:v>-0.10079142335247172</c:v>
                </c:pt>
                <c:pt idx="104">
                  <c:v>-0.10274378973236339</c:v>
                </c:pt>
                <c:pt idx="105">
                  <c:v>-9.8173973561775943E-2</c:v>
                </c:pt>
                <c:pt idx="106">
                  <c:v>-0.10480543908296425</c:v>
                </c:pt>
                <c:pt idx="107">
                  <c:v>-0.10201709485617715</c:v>
                </c:pt>
                <c:pt idx="108">
                  <c:v>-0.10261745422584433</c:v>
                </c:pt>
                <c:pt idx="109">
                  <c:v>-9.9099045808588027E-2</c:v>
                </c:pt>
                <c:pt idx="110">
                  <c:v>-0.10488456753266805</c:v>
                </c:pt>
                <c:pt idx="111">
                  <c:v>-0.10340946429281495</c:v>
                </c:pt>
                <c:pt idx="112">
                  <c:v>-0.10778735281899</c:v>
                </c:pt>
                <c:pt idx="113">
                  <c:v>-0.10275207079982668</c:v>
                </c:pt>
                <c:pt idx="114">
                  <c:v>-0.10746533679281306</c:v>
                </c:pt>
                <c:pt idx="115">
                  <c:v>-0.10667954276674022</c:v>
                </c:pt>
                <c:pt idx="116">
                  <c:v>-0.10752950492541301</c:v>
                </c:pt>
                <c:pt idx="117">
                  <c:v>-0.1048581741962356</c:v>
                </c:pt>
                <c:pt idx="118">
                  <c:v>-0.11174539250591671</c:v>
                </c:pt>
                <c:pt idx="119">
                  <c:v>-0.11432121839253655</c:v>
                </c:pt>
                <c:pt idx="120">
                  <c:v>-0.11738122958791462</c:v>
                </c:pt>
                <c:pt idx="121">
                  <c:v>-0.11175010689537573</c:v>
                </c:pt>
                <c:pt idx="122">
                  <c:v>-0.10869607067615021</c:v>
                </c:pt>
                <c:pt idx="123">
                  <c:v>-0.10836355759428105</c:v>
                </c:pt>
                <c:pt idx="124">
                  <c:v>-0.10731964915629102</c:v>
                </c:pt>
                <c:pt idx="125">
                  <c:v>-0.11215290605274535</c:v>
                </c:pt>
                <c:pt idx="126">
                  <c:v>-0.10791382934737154</c:v>
                </c:pt>
                <c:pt idx="127">
                  <c:v>-0.10374194648165719</c:v>
                </c:pt>
                <c:pt idx="128">
                  <c:v>-0.1066538033257928</c:v>
                </c:pt>
                <c:pt idx="129">
                  <c:v>-0.11111895732885105</c:v>
                </c:pt>
                <c:pt idx="130">
                  <c:v>-0.104874151447583</c:v>
                </c:pt>
                <c:pt idx="131">
                  <c:v>-0.10945538498557709</c:v>
                </c:pt>
                <c:pt idx="132">
                  <c:v>-0.10313742865622692</c:v>
                </c:pt>
                <c:pt idx="133">
                  <c:v>-9.9467454065170324E-2</c:v>
                </c:pt>
                <c:pt idx="134">
                  <c:v>-0.10841019325276555</c:v>
                </c:pt>
                <c:pt idx="135">
                  <c:v>-0.10571103397807201</c:v>
                </c:pt>
                <c:pt idx="136">
                  <c:v>-9.828500811457215E-2</c:v>
                </c:pt>
                <c:pt idx="137">
                  <c:v>-9.9961780524144714E-2</c:v>
                </c:pt>
                <c:pt idx="138">
                  <c:v>-0.10881301260934199</c:v>
                </c:pt>
                <c:pt idx="139">
                  <c:v>-0.10830673433238799</c:v>
                </c:pt>
                <c:pt idx="140">
                  <c:v>-9.9794845765510246E-2</c:v>
                </c:pt>
                <c:pt idx="141">
                  <c:v>-0.10267187692287642</c:v>
                </c:pt>
                <c:pt idx="142">
                  <c:v>-0.10695858212355989</c:v>
                </c:pt>
                <c:pt idx="143">
                  <c:v>-0.12940866549074539</c:v>
                </c:pt>
                <c:pt idx="144">
                  <c:v>-0.10090652358953964</c:v>
                </c:pt>
                <c:pt idx="145">
                  <c:v>-9.7715358512566783E-2</c:v>
                </c:pt>
                <c:pt idx="146">
                  <c:v>-8.4472292167234245E-2</c:v>
                </c:pt>
                <c:pt idx="147">
                  <c:v>-9.7483799396155119E-2</c:v>
                </c:pt>
                <c:pt idx="148">
                  <c:v>-0.10464363657598461</c:v>
                </c:pt>
                <c:pt idx="149">
                  <c:v>-9.7123280279986401E-2</c:v>
                </c:pt>
                <c:pt idx="150">
                  <c:v>-9.4972922874542245E-2</c:v>
                </c:pt>
                <c:pt idx="151">
                  <c:v>-9.2136268542590744E-2</c:v>
                </c:pt>
                <c:pt idx="152">
                  <c:v>-9.3664427922223348E-2</c:v>
                </c:pt>
                <c:pt idx="153">
                  <c:v>-9.2285726757110012E-2</c:v>
                </c:pt>
                <c:pt idx="154">
                  <c:v>-9.8995886722653414E-2</c:v>
                </c:pt>
                <c:pt idx="155">
                  <c:v>-0.10150581788360948</c:v>
                </c:pt>
                <c:pt idx="156">
                  <c:v>-9.7516619286850695E-2</c:v>
                </c:pt>
                <c:pt idx="157">
                  <c:v>-9.4151818305017412E-2</c:v>
                </c:pt>
                <c:pt idx="158">
                  <c:v>-9.5377559792034466E-2</c:v>
                </c:pt>
                <c:pt idx="159">
                  <c:v>-9.6748370481625545E-2</c:v>
                </c:pt>
                <c:pt idx="160">
                  <c:v>-8.9635306076086566E-2</c:v>
                </c:pt>
                <c:pt idx="161">
                  <c:v>-0.10060147183270771</c:v>
                </c:pt>
                <c:pt idx="162">
                  <c:v>-9.6166137139603564E-2</c:v>
                </c:pt>
                <c:pt idx="163">
                  <c:v>-9.4226213498746145E-2</c:v>
                </c:pt>
                <c:pt idx="164">
                  <c:v>-9.8759306266690813E-2</c:v>
                </c:pt>
                <c:pt idx="165">
                  <c:v>-9.6823913211512375E-2</c:v>
                </c:pt>
                <c:pt idx="166">
                  <c:v>-9.5884501172391043E-2</c:v>
                </c:pt>
                <c:pt idx="167">
                  <c:v>-0.10115309499211321</c:v>
                </c:pt>
                <c:pt idx="168">
                  <c:v>-0.10543577091922368</c:v>
                </c:pt>
                <c:pt idx="169">
                  <c:v>-0.10074001955480044</c:v>
                </c:pt>
                <c:pt idx="170">
                  <c:v>-0.10678930883305578</c:v>
                </c:pt>
                <c:pt idx="171">
                  <c:v>-0.10321438390257356</c:v>
                </c:pt>
                <c:pt idx="172">
                  <c:v>-0.10851255805825279</c:v>
                </c:pt>
                <c:pt idx="173">
                  <c:v>-0.10560513011219352</c:v>
                </c:pt>
                <c:pt idx="174">
                  <c:v>-0.11182356910968501</c:v>
                </c:pt>
                <c:pt idx="175">
                  <c:v>-0.11085890931811991</c:v>
                </c:pt>
                <c:pt idx="176">
                  <c:v>-0.10926335561818826</c:v>
                </c:pt>
                <c:pt idx="177">
                  <c:v>-0.10937010201243066</c:v>
                </c:pt>
                <c:pt idx="178">
                  <c:v>-0.10853381089449338</c:v>
                </c:pt>
                <c:pt idx="179">
                  <c:v>-0.11395623277120732</c:v>
                </c:pt>
                <c:pt idx="180">
                  <c:v>-0.1123524999080793</c:v>
                </c:pt>
                <c:pt idx="181">
                  <c:v>-0.11099809422373633</c:v>
                </c:pt>
                <c:pt idx="182">
                  <c:v>-0.12164204199505611</c:v>
                </c:pt>
                <c:pt idx="183">
                  <c:v>-0.12583741812959978</c:v>
                </c:pt>
                <c:pt idx="184">
                  <c:v>-0.12259872384117258</c:v>
                </c:pt>
                <c:pt idx="185">
                  <c:v>-0.12573638766842893</c:v>
                </c:pt>
                <c:pt idx="186">
                  <c:v>-0.12067462381313079</c:v>
                </c:pt>
                <c:pt idx="187">
                  <c:v>-0.1102099446264778</c:v>
                </c:pt>
                <c:pt idx="188">
                  <c:v>-0.11735057396660023</c:v>
                </c:pt>
                <c:pt idx="189">
                  <c:v>-0.12220932661456198</c:v>
                </c:pt>
                <c:pt idx="190">
                  <c:v>-0.12421107831008997</c:v>
                </c:pt>
                <c:pt idx="191">
                  <c:v>-0.12474063532614317</c:v>
                </c:pt>
                <c:pt idx="192">
                  <c:v>-0.12258463086557014</c:v>
                </c:pt>
                <c:pt idx="193">
                  <c:v>-0.12685692884027688</c:v>
                </c:pt>
                <c:pt idx="194">
                  <c:v>-0.12920586744513371</c:v>
                </c:pt>
                <c:pt idx="195">
                  <c:v>-0.12572250884071487</c:v>
                </c:pt>
                <c:pt idx="196">
                  <c:v>-0.11843388972222536</c:v>
                </c:pt>
                <c:pt idx="197">
                  <c:v>-0.11601933805259038</c:v>
                </c:pt>
                <c:pt idx="198">
                  <c:v>-9.1316400914206008E-2</c:v>
                </c:pt>
                <c:pt idx="199">
                  <c:v>-9.27407417837737E-2</c:v>
                </c:pt>
                <c:pt idx="200">
                  <c:v>-0.11220692137024514</c:v>
                </c:pt>
                <c:pt idx="201">
                  <c:v>-0.11300857660260491</c:v>
                </c:pt>
                <c:pt idx="202">
                  <c:v>-0.11660415533721748</c:v>
                </c:pt>
                <c:pt idx="203">
                  <c:v>-0.12178578403475071</c:v>
                </c:pt>
                <c:pt idx="204">
                  <c:v>-0.1220452048723308</c:v>
                </c:pt>
                <c:pt idx="205">
                  <c:v>-0.12033786903816918</c:v>
                </c:pt>
                <c:pt idx="206">
                  <c:v>-0.11689198635143219</c:v>
                </c:pt>
                <c:pt idx="207">
                  <c:v>-0.11435388174084835</c:v>
                </c:pt>
                <c:pt idx="208">
                  <c:v>-0.17114105046490391</c:v>
                </c:pt>
                <c:pt idx="209">
                  <c:v>-0.11994113423540349</c:v>
                </c:pt>
                <c:pt idx="210">
                  <c:v>-0.11332588573747486</c:v>
                </c:pt>
                <c:pt idx="211">
                  <c:v>-0.10798175225310454</c:v>
                </c:pt>
                <c:pt idx="212">
                  <c:v>-0.11322842614036091</c:v>
                </c:pt>
                <c:pt idx="213">
                  <c:v>-0.11298192184009856</c:v>
                </c:pt>
                <c:pt idx="214">
                  <c:v>1.2199377436874526</c:v>
                </c:pt>
                <c:pt idx="215">
                  <c:v>1.1846124009031975</c:v>
                </c:pt>
                <c:pt idx="216">
                  <c:v>-0.10311808917556498</c:v>
                </c:pt>
                <c:pt idx="217">
                  <c:v>-0.1051466433200747</c:v>
                </c:pt>
                <c:pt idx="218">
                  <c:v>-9.8370422013731043E-2</c:v>
                </c:pt>
                <c:pt idx="219">
                  <c:v>-0.10051207225681824</c:v>
                </c:pt>
                <c:pt idx="220">
                  <c:v>-0.10310061562819042</c:v>
                </c:pt>
                <c:pt idx="221">
                  <c:v>-0.10296789646747233</c:v>
                </c:pt>
                <c:pt idx="222">
                  <c:v>-0.10380854385181452</c:v>
                </c:pt>
                <c:pt idx="223">
                  <c:v>-0.11337095321735358</c:v>
                </c:pt>
                <c:pt idx="224">
                  <c:v>-0.11307876393426042</c:v>
                </c:pt>
                <c:pt idx="225">
                  <c:v>-0.11594979796183406</c:v>
                </c:pt>
                <c:pt idx="226">
                  <c:v>-0.10744527723627609</c:v>
                </c:pt>
                <c:pt idx="227">
                  <c:v>-0.11279106518631521</c:v>
                </c:pt>
                <c:pt idx="228">
                  <c:v>-0.11317753487526973</c:v>
                </c:pt>
                <c:pt idx="229">
                  <c:v>-0.10855761836691262</c:v>
                </c:pt>
                <c:pt idx="230">
                  <c:v>-0.11368160087056582</c:v>
                </c:pt>
                <c:pt idx="231">
                  <c:v>-0.11211069873658012</c:v>
                </c:pt>
                <c:pt idx="232">
                  <c:v>-0.11470828058481933</c:v>
                </c:pt>
                <c:pt idx="233">
                  <c:v>-0.12016003061721169</c:v>
                </c:pt>
                <c:pt idx="234">
                  <c:v>-0.12066641686879499</c:v>
                </c:pt>
                <c:pt idx="235">
                  <c:v>-0.12068159850699121</c:v>
                </c:pt>
                <c:pt idx="236">
                  <c:v>-0.12318267837222353</c:v>
                </c:pt>
                <c:pt idx="237">
                  <c:v>-0.11611869087495147</c:v>
                </c:pt>
                <c:pt idx="238">
                  <c:v>-0.12024535684154072</c:v>
                </c:pt>
                <c:pt idx="239">
                  <c:v>-0.12369380702631309</c:v>
                </c:pt>
                <c:pt idx="240">
                  <c:v>-0.12607651641874479</c:v>
                </c:pt>
                <c:pt idx="241">
                  <c:v>-0.12761675183227217</c:v>
                </c:pt>
                <c:pt idx="242">
                  <c:v>-0.13771890899881098</c:v>
                </c:pt>
                <c:pt idx="243">
                  <c:v>-0.12880658372084672</c:v>
                </c:pt>
                <c:pt idx="244">
                  <c:v>-0.13421828405865821</c:v>
                </c:pt>
                <c:pt idx="245">
                  <c:v>-0.13362542426135537</c:v>
                </c:pt>
                <c:pt idx="246">
                  <c:v>-0.1339571264830284</c:v>
                </c:pt>
                <c:pt idx="247">
                  <c:v>-0.1324165679284432</c:v>
                </c:pt>
                <c:pt idx="248">
                  <c:v>-0.13720158039195929</c:v>
                </c:pt>
                <c:pt idx="249">
                  <c:v>-0.13540678345750959</c:v>
                </c:pt>
                <c:pt idx="250">
                  <c:v>-0.14032276515716721</c:v>
                </c:pt>
                <c:pt idx="251">
                  <c:v>-0.14112790513454188</c:v>
                </c:pt>
                <c:pt idx="252">
                  <c:v>-0.14628060740895518</c:v>
                </c:pt>
                <c:pt idx="253">
                  <c:v>-0.14278165505868612</c:v>
                </c:pt>
                <c:pt idx="254">
                  <c:v>-0.1571809606525025</c:v>
                </c:pt>
                <c:pt idx="255">
                  <c:v>-0.15032339025536878</c:v>
                </c:pt>
                <c:pt idx="256">
                  <c:v>-0.14057686289574506</c:v>
                </c:pt>
                <c:pt idx="257">
                  <c:v>-0.14175139197153444</c:v>
                </c:pt>
                <c:pt idx="258">
                  <c:v>-0.1461874232260984</c:v>
                </c:pt>
                <c:pt idx="259">
                  <c:v>-0.14344873902551294</c:v>
                </c:pt>
                <c:pt idx="260">
                  <c:v>-0.14857769477673591</c:v>
                </c:pt>
                <c:pt idx="261">
                  <c:v>-0.14758776652148844</c:v>
                </c:pt>
                <c:pt idx="262">
                  <c:v>-0.14213765285226962</c:v>
                </c:pt>
                <c:pt idx="263">
                  <c:v>-0.14020497155921174</c:v>
                </c:pt>
                <c:pt idx="264">
                  <c:v>-0.1404015047777489</c:v>
                </c:pt>
                <c:pt idx="265">
                  <c:v>-0.1408156559466173</c:v>
                </c:pt>
                <c:pt idx="266">
                  <c:v>-0.13652148089178998</c:v>
                </c:pt>
                <c:pt idx="267">
                  <c:v>-0.13583670890404365</c:v>
                </c:pt>
                <c:pt idx="268">
                  <c:v>-0.13275703351251494</c:v>
                </c:pt>
                <c:pt idx="269">
                  <c:v>-0.13966952142474187</c:v>
                </c:pt>
                <c:pt idx="270">
                  <c:v>-0.14133325771251226</c:v>
                </c:pt>
                <c:pt idx="271">
                  <c:v>-0.13724190315802523</c:v>
                </c:pt>
                <c:pt idx="272">
                  <c:v>-0.13045045936490071</c:v>
                </c:pt>
                <c:pt idx="273">
                  <c:v>-0.13566507353231044</c:v>
                </c:pt>
                <c:pt idx="274">
                  <c:v>-0.12197518824973944</c:v>
                </c:pt>
                <c:pt idx="275">
                  <c:v>-0.12302664124245906</c:v>
                </c:pt>
                <c:pt idx="276">
                  <c:v>-0.12345783976949908</c:v>
                </c:pt>
                <c:pt idx="277">
                  <c:v>-0.11914107921227127</c:v>
                </c:pt>
                <c:pt idx="278">
                  <c:v>-0.11617113183073179</c:v>
                </c:pt>
                <c:pt idx="279">
                  <c:v>-0.11742020909696617</c:v>
                </c:pt>
                <c:pt idx="280">
                  <c:v>-0.12698956295594468</c:v>
                </c:pt>
                <c:pt idx="281">
                  <c:v>-0.12062655991125129</c:v>
                </c:pt>
                <c:pt idx="282">
                  <c:v>-0.11794163217841462</c:v>
                </c:pt>
                <c:pt idx="283">
                  <c:v>-0.12023525397200895</c:v>
                </c:pt>
                <c:pt idx="284">
                  <c:v>-0.11468445539490488</c:v>
                </c:pt>
                <c:pt idx="285">
                  <c:v>-0.10839185028053089</c:v>
                </c:pt>
                <c:pt idx="286">
                  <c:v>-0.11610766483572398</c:v>
                </c:pt>
                <c:pt idx="287">
                  <c:v>-9.2624106577442855E-2</c:v>
                </c:pt>
                <c:pt idx="288">
                  <c:v>-0.11201054602249043</c:v>
                </c:pt>
                <c:pt idx="289">
                  <c:v>-0.11505379962003007</c:v>
                </c:pt>
                <c:pt idx="290">
                  <c:v>-0.11951282042994023</c:v>
                </c:pt>
                <c:pt idx="291">
                  <c:v>-0.11319278173764286</c:v>
                </c:pt>
                <c:pt idx="292">
                  <c:v>-0.11735350131156425</c:v>
                </c:pt>
                <c:pt idx="293">
                  <c:v>-0.14882682803887767</c:v>
                </c:pt>
                <c:pt idx="294">
                  <c:v>-0.14866161581870588</c:v>
                </c:pt>
                <c:pt idx="295">
                  <c:v>-0.11745725628408121</c:v>
                </c:pt>
                <c:pt idx="296">
                  <c:v>-0.11056921290557266</c:v>
                </c:pt>
                <c:pt idx="297">
                  <c:v>-0.12075358063101128</c:v>
                </c:pt>
                <c:pt idx="298">
                  <c:v>-0.11859461316460412</c:v>
                </c:pt>
                <c:pt idx="299">
                  <c:v>-0.12144076762214261</c:v>
                </c:pt>
                <c:pt idx="300">
                  <c:v>-0.12070676206996032</c:v>
                </c:pt>
                <c:pt idx="301">
                  <c:v>-0.19858354089467403</c:v>
                </c:pt>
                <c:pt idx="302">
                  <c:v>-0.10224661088879312</c:v>
                </c:pt>
                <c:pt idx="303">
                  <c:v>-0.10833310883465173</c:v>
                </c:pt>
                <c:pt idx="304">
                  <c:v>-0.12059388031434454</c:v>
                </c:pt>
                <c:pt idx="305">
                  <c:v>-0.1235020748903763</c:v>
                </c:pt>
                <c:pt idx="306">
                  <c:v>-0.12283013628202002</c:v>
                </c:pt>
                <c:pt idx="307">
                  <c:v>-0.12839579564741391</c:v>
                </c:pt>
                <c:pt idx="308">
                  <c:v>-0.12828659941563614</c:v>
                </c:pt>
                <c:pt idx="309">
                  <c:v>-0.14135646032676621</c:v>
                </c:pt>
                <c:pt idx="310">
                  <c:v>-0.14207837551178243</c:v>
                </c:pt>
                <c:pt idx="311">
                  <c:v>-0.14242878503111941</c:v>
                </c:pt>
                <c:pt idx="312">
                  <c:v>-0.14303669113070591</c:v>
                </c:pt>
                <c:pt idx="313">
                  <c:v>-0.14220045221366601</c:v>
                </c:pt>
                <c:pt idx="314">
                  <c:v>-0.14787727551767826</c:v>
                </c:pt>
                <c:pt idx="315">
                  <c:v>-0.14881625578920873</c:v>
                </c:pt>
                <c:pt idx="316">
                  <c:v>-0.1450823285816574</c:v>
                </c:pt>
                <c:pt idx="317">
                  <c:v>-0.14311911993789794</c:v>
                </c:pt>
                <c:pt idx="318">
                  <c:v>-0.14463656546194043</c:v>
                </c:pt>
                <c:pt idx="319">
                  <c:v>-0.14749501578698601</c:v>
                </c:pt>
                <c:pt idx="320">
                  <c:v>-0.14965449418630636</c:v>
                </c:pt>
                <c:pt idx="321">
                  <c:v>-0.15412320126029799</c:v>
                </c:pt>
                <c:pt idx="322">
                  <c:v>-0.14979224224563784</c:v>
                </c:pt>
                <c:pt idx="323">
                  <c:v>-0.14652009174313996</c:v>
                </c:pt>
                <c:pt idx="324">
                  <c:v>-0.15559787274469128</c:v>
                </c:pt>
                <c:pt idx="325">
                  <c:v>-0.14977251040418063</c:v>
                </c:pt>
                <c:pt idx="326">
                  <c:v>-0.15605020465400354</c:v>
                </c:pt>
                <c:pt idx="327">
                  <c:v>-0.1481714511097505</c:v>
                </c:pt>
                <c:pt idx="328">
                  <c:v>-0.14136001101148543</c:v>
                </c:pt>
                <c:pt idx="329">
                  <c:v>-0.14564882725528472</c:v>
                </c:pt>
                <c:pt idx="330">
                  <c:v>-0.13984243365992177</c:v>
                </c:pt>
                <c:pt idx="331">
                  <c:v>-0.13877670722054974</c:v>
                </c:pt>
                <c:pt idx="332">
                  <c:v>-0.14023731169980574</c:v>
                </c:pt>
                <c:pt idx="333">
                  <c:v>-0.14071238769874292</c:v>
                </c:pt>
                <c:pt idx="334">
                  <c:v>-0.13352574503289721</c:v>
                </c:pt>
                <c:pt idx="335">
                  <c:v>-0.13783269088305392</c:v>
                </c:pt>
                <c:pt idx="336">
                  <c:v>-0.13520259423529041</c:v>
                </c:pt>
                <c:pt idx="337">
                  <c:v>-0.1343916883332632</c:v>
                </c:pt>
                <c:pt idx="338">
                  <c:v>-0.13555931370288571</c:v>
                </c:pt>
                <c:pt idx="339">
                  <c:v>-0.13282744029364338</c:v>
                </c:pt>
                <c:pt idx="340">
                  <c:v>-0.12271154979296417</c:v>
                </c:pt>
                <c:pt idx="341">
                  <c:v>-0.12221675367584271</c:v>
                </c:pt>
                <c:pt idx="342">
                  <c:v>-0.12409036266745328</c:v>
                </c:pt>
                <c:pt idx="343">
                  <c:v>-0.12124532494757612</c:v>
                </c:pt>
                <c:pt idx="344">
                  <c:v>-0.12172262225369457</c:v>
                </c:pt>
                <c:pt idx="345">
                  <c:v>-0.12446186736499434</c:v>
                </c:pt>
                <c:pt idx="346">
                  <c:v>-0.1252312169967279</c:v>
                </c:pt>
                <c:pt idx="347">
                  <c:v>-0.12585538177157901</c:v>
                </c:pt>
                <c:pt idx="348">
                  <c:v>-0.12279543838267558</c:v>
                </c:pt>
                <c:pt idx="349">
                  <c:v>-0.11659307820002719</c:v>
                </c:pt>
                <c:pt idx="350">
                  <c:v>-0.11169577082699671</c:v>
                </c:pt>
                <c:pt idx="351">
                  <c:v>-0.10845378749498152</c:v>
                </c:pt>
                <c:pt idx="352">
                  <c:v>-0.12155383250327274</c:v>
                </c:pt>
                <c:pt idx="353">
                  <c:v>-0.21027438612531518</c:v>
                </c:pt>
                <c:pt idx="354">
                  <c:v>-0.12161804763653609</c:v>
                </c:pt>
                <c:pt idx="355">
                  <c:v>-0.1223662829157082</c:v>
                </c:pt>
                <c:pt idx="356">
                  <c:v>-0.12232065445439252</c:v>
                </c:pt>
                <c:pt idx="357">
                  <c:v>-0.12272621614626929</c:v>
                </c:pt>
                <c:pt idx="358">
                  <c:v>-0.11667515101669269</c:v>
                </c:pt>
                <c:pt idx="359">
                  <c:v>-0.10760880721662412</c:v>
                </c:pt>
                <c:pt idx="360">
                  <c:v>-0.10936332399533009</c:v>
                </c:pt>
                <c:pt idx="361">
                  <c:v>-0.1088234505066336</c:v>
                </c:pt>
                <c:pt idx="362">
                  <c:v>-0.11460844252689449</c:v>
                </c:pt>
                <c:pt idx="363">
                  <c:v>-0.11249250819627504</c:v>
                </c:pt>
                <c:pt idx="364">
                  <c:v>-0.11929761077434367</c:v>
                </c:pt>
                <c:pt idx="365">
                  <c:v>-0.12447175777049517</c:v>
                </c:pt>
                <c:pt idx="366">
                  <c:v>-0.13866986364952988</c:v>
                </c:pt>
                <c:pt idx="367">
                  <c:v>-0.39751445326450202</c:v>
                </c:pt>
                <c:pt idx="368">
                  <c:v>-0.16082306941322919</c:v>
                </c:pt>
                <c:pt idx="369">
                  <c:v>-0.12470433712031662</c:v>
                </c:pt>
                <c:pt idx="370">
                  <c:v>-0.12318363667942359</c:v>
                </c:pt>
                <c:pt idx="371">
                  <c:v>-0.12245555754603812</c:v>
                </c:pt>
                <c:pt idx="372">
                  <c:v>-0.11435295537307105</c:v>
                </c:pt>
                <c:pt idx="373">
                  <c:v>-0.12325693492919362</c:v>
                </c:pt>
                <c:pt idx="374">
                  <c:v>-0.12619546039307</c:v>
                </c:pt>
                <c:pt idx="375">
                  <c:v>-0.12351999538318777</c:v>
                </c:pt>
                <c:pt idx="376">
                  <c:v>-0.12977952709313337</c:v>
                </c:pt>
                <c:pt idx="377">
                  <c:v>-0.13291055975244434</c:v>
                </c:pt>
                <c:pt idx="378">
                  <c:v>-0.13095370821933314</c:v>
                </c:pt>
                <c:pt idx="379">
                  <c:v>-0.12913901054345989</c:v>
                </c:pt>
                <c:pt idx="380">
                  <c:v>-0.13178052062726175</c:v>
                </c:pt>
                <c:pt idx="381">
                  <c:v>-0.12920520310443709</c:v>
                </c:pt>
                <c:pt idx="382">
                  <c:v>-0.13123630660447971</c:v>
                </c:pt>
                <c:pt idx="383">
                  <c:v>-0.13458529299574823</c:v>
                </c:pt>
                <c:pt idx="384">
                  <c:v>-0.13803000513819746</c:v>
                </c:pt>
                <c:pt idx="385">
                  <c:v>-0.13827951718286879</c:v>
                </c:pt>
                <c:pt idx="386">
                  <c:v>-0.14034247086179463</c:v>
                </c:pt>
                <c:pt idx="387">
                  <c:v>-0.14475108413253462</c:v>
                </c:pt>
                <c:pt idx="388">
                  <c:v>-0.14344609927097307</c:v>
                </c:pt>
                <c:pt idx="389">
                  <c:v>-0.13507750971148938</c:v>
                </c:pt>
                <c:pt idx="390">
                  <c:v>-0.14284820043956759</c:v>
                </c:pt>
                <c:pt idx="391">
                  <c:v>-0.13984224887937799</c:v>
                </c:pt>
                <c:pt idx="392">
                  <c:v>-0.14508305822758769</c:v>
                </c:pt>
                <c:pt idx="393">
                  <c:v>-0.14522568426203014</c:v>
                </c:pt>
                <c:pt idx="394">
                  <c:v>-0.14579820812129249</c:v>
                </c:pt>
                <c:pt idx="395">
                  <c:v>-0.14704982671607641</c:v>
                </c:pt>
                <c:pt idx="396">
                  <c:v>-0.14844882203818671</c:v>
                </c:pt>
                <c:pt idx="397">
                  <c:v>-0.14463559579553298</c:v>
                </c:pt>
                <c:pt idx="398">
                  <c:v>-0.14140201603991664</c:v>
                </c:pt>
                <c:pt idx="399">
                  <c:v>-0.13914157321605367</c:v>
                </c:pt>
              </c:numCache>
            </c:numRef>
          </c:yVal>
          <c:smooth val="1"/>
        </c:ser>
        <c:axId val="67003136"/>
        <c:axId val="67005056"/>
      </c:scatterChart>
      <c:valAx>
        <c:axId val="67003136"/>
        <c:scaling>
          <c:orientation val="minMax"/>
          <c:max val="12"/>
          <c:min val="8"/>
        </c:scaling>
        <c:axPos val="b"/>
        <c:minorGridlines>
          <c:spPr>
            <a:ln>
              <a:prstDash val="sysDot"/>
            </a:ln>
          </c:spPr>
        </c:min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Frequency</a:t>
                </a:r>
                <a:r>
                  <a:rPr lang="en-US" baseline="0" dirty="0"/>
                  <a:t> (GHz)</a:t>
                </a:r>
                <a:endParaRPr lang="en-US" dirty="0"/>
              </a:p>
            </c:rich>
          </c:tx>
        </c:title>
        <c:numFmt formatCode="General" sourceLinked="1"/>
        <c:tickLblPos val="nextTo"/>
        <c:crossAx val="67005056"/>
        <c:crossesAt val="-70"/>
        <c:crossBetween val="midCat"/>
        <c:majorUnit val="1"/>
        <c:minorUnit val="0.5"/>
      </c:valAx>
      <c:valAx>
        <c:axId val="67005056"/>
        <c:scaling>
          <c:orientation val="minMax"/>
          <c:max val="0"/>
          <c:min val="-1"/>
        </c:scaling>
        <c:axPos val="l"/>
        <c:majorGridlines>
          <c:spPr>
            <a:ln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Insertion</a:t>
                </a:r>
                <a:r>
                  <a:rPr lang="en-US" baseline="0" dirty="0"/>
                  <a:t> Loss (dB)</a:t>
                </a:r>
                <a:endParaRPr lang="en-US" dirty="0"/>
              </a:p>
            </c:rich>
          </c:tx>
        </c:title>
        <c:numFmt formatCode="General" sourceLinked="1"/>
        <c:tickLblPos val="nextTo"/>
        <c:crossAx val="67003136"/>
        <c:crossesAt val="-50"/>
        <c:crossBetween val="midCat"/>
        <c:minorUnit val="0.1"/>
      </c:valAx>
    </c:plotArea>
    <c:legend>
      <c:legendPos val="r"/>
    </c:legend>
    <c:plotVisOnly val="1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sz="1400" baseline="0" dirty="0"/>
              <a:t>Measured Insertion Loss; Port 3</a:t>
            </a:r>
          </a:p>
        </c:rich>
      </c:tx>
    </c:title>
    <c:plotArea>
      <c:layout/>
      <c:scatterChart>
        <c:scatterStyle val="smoothMarker"/>
        <c:ser>
          <c:idx val="0"/>
          <c:order val="0"/>
          <c:tx>
            <c:v>PORT3</c:v>
          </c:tx>
          <c:marker>
            <c:symbol val="none"/>
          </c:marker>
          <c:xVal>
            <c:numRef>
              <c:f>Sheet1!$L$3:$L$402</c:f>
              <c:numCache>
                <c:formatCode>General</c:formatCode>
                <c:ptCount val="400"/>
                <c:pt idx="0">
                  <c:v>8</c:v>
                </c:pt>
                <c:pt idx="1">
                  <c:v>8.01</c:v>
                </c:pt>
                <c:pt idx="2">
                  <c:v>8.02</c:v>
                </c:pt>
                <c:pt idx="3">
                  <c:v>8.0300000000000011</c:v>
                </c:pt>
                <c:pt idx="4">
                  <c:v>8.0400000000000009</c:v>
                </c:pt>
                <c:pt idx="5">
                  <c:v>8.0500000000000025</c:v>
                </c:pt>
                <c:pt idx="6">
                  <c:v>8.0600000000000023</c:v>
                </c:pt>
                <c:pt idx="7">
                  <c:v>8.0700000000000021</c:v>
                </c:pt>
                <c:pt idx="8">
                  <c:v>8.0800000000000018</c:v>
                </c:pt>
                <c:pt idx="9">
                  <c:v>8.0900000000000016</c:v>
                </c:pt>
                <c:pt idx="10">
                  <c:v>8.1000000000000014</c:v>
                </c:pt>
                <c:pt idx="11">
                  <c:v>8.11</c:v>
                </c:pt>
                <c:pt idx="12">
                  <c:v>8.120000000000001</c:v>
                </c:pt>
                <c:pt idx="13">
                  <c:v>8.1300000000000008</c:v>
                </c:pt>
                <c:pt idx="14">
                  <c:v>8.14</c:v>
                </c:pt>
                <c:pt idx="15">
                  <c:v>8.1499999999999968</c:v>
                </c:pt>
                <c:pt idx="16">
                  <c:v>8.1600000000000037</c:v>
                </c:pt>
                <c:pt idx="17">
                  <c:v>8.1700000000000017</c:v>
                </c:pt>
                <c:pt idx="18">
                  <c:v>8.1800000000000015</c:v>
                </c:pt>
                <c:pt idx="19">
                  <c:v>8.19</c:v>
                </c:pt>
                <c:pt idx="20">
                  <c:v>8.2000000000000011</c:v>
                </c:pt>
                <c:pt idx="21">
                  <c:v>8.2100000000000009</c:v>
                </c:pt>
                <c:pt idx="22">
                  <c:v>8.2199999999999989</c:v>
                </c:pt>
                <c:pt idx="23">
                  <c:v>8.2299999999999986</c:v>
                </c:pt>
                <c:pt idx="24">
                  <c:v>8.2399999999999967</c:v>
                </c:pt>
                <c:pt idx="25">
                  <c:v>8.2499999999999947</c:v>
                </c:pt>
                <c:pt idx="26">
                  <c:v>8.2600000000000016</c:v>
                </c:pt>
                <c:pt idx="27">
                  <c:v>8.27</c:v>
                </c:pt>
                <c:pt idx="28">
                  <c:v>8.2800000000000011</c:v>
                </c:pt>
                <c:pt idx="29">
                  <c:v>8.2900000000000009</c:v>
                </c:pt>
                <c:pt idx="30">
                  <c:v>8.3000000000000025</c:v>
                </c:pt>
                <c:pt idx="31">
                  <c:v>8.31</c:v>
                </c:pt>
                <c:pt idx="32">
                  <c:v>8.3200000000000021</c:v>
                </c:pt>
                <c:pt idx="33">
                  <c:v>8.3300000000000018</c:v>
                </c:pt>
                <c:pt idx="34">
                  <c:v>8.3400000000000016</c:v>
                </c:pt>
                <c:pt idx="35">
                  <c:v>8.3500000000000068</c:v>
                </c:pt>
                <c:pt idx="36">
                  <c:v>8.3600000000000048</c:v>
                </c:pt>
                <c:pt idx="37">
                  <c:v>8.3700000000000028</c:v>
                </c:pt>
                <c:pt idx="38">
                  <c:v>8.3800000000000008</c:v>
                </c:pt>
                <c:pt idx="39">
                  <c:v>8.3900000000000023</c:v>
                </c:pt>
                <c:pt idx="40">
                  <c:v>8.4000000000000021</c:v>
                </c:pt>
                <c:pt idx="41">
                  <c:v>8.4100000000000037</c:v>
                </c:pt>
                <c:pt idx="42">
                  <c:v>8.4200000000000017</c:v>
                </c:pt>
                <c:pt idx="43">
                  <c:v>8.4300000000000015</c:v>
                </c:pt>
                <c:pt idx="44">
                  <c:v>8.44</c:v>
                </c:pt>
                <c:pt idx="45">
                  <c:v>8.4500000000000028</c:v>
                </c:pt>
                <c:pt idx="46">
                  <c:v>8.4600000000000026</c:v>
                </c:pt>
                <c:pt idx="47">
                  <c:v>8.4700000000000006</c:v>
                </c:pt>
                <c:pt idx="48">
                  <c:v>8.4800000000000022</c:v>
                </c:pt>
                <c:pt idx="49">
                  <c:v>8.490000000000002</c:v>
                </c:pt>
                <c:pt idx="50">
                  <c:v>8.5000000000000018</c:v>
                </c:pt>
                <c:pt idx="51">
                  <c:v>8.5100000000000016</c:v>
                </c:pt>
                <c:pt idx="52">
                  <c:v>8.52</c:v>
                </c:pt>
                <c:pt idx="53">
                  <c:v>8.5300000000000011</c:v>
                </c:pt>
                <c:pt idx="54">
                  <c:v>8.5400000000000009</c:v>
                </c:pt>
                <c:pt idx="55">
                  <c:v>8.5500000000000025</c:v>
                </c:pt>
                <c:pt idx="56">
                  <c:v>8.5600000000000023</c:v>
                </c:pt>
                <c:pt idx="57">
                  <c:v>8.5700000000000021</c:v>
                </c:pt>
                <c:pt idx="58">
                  <c:v>8.5800000000000018</c:v>
                </c:pt>
                <c:pt idx="59">
                  <c:v>8.5900000000000016</c:v>
                </c:pt>
                <c:pt idx="60">
                  <c:v>8.6000000000000014</c:v>
                </c:pt>
                <c:pt idx="61">
                  <c:v>8.61</c:v>
                </c:pt>
                <c:pt idx="62">
                  <c:v>8.6199999999999868</c:v>
                </c:pt>
                <c:pt idx="63">
                  <c:v>8.6299999999999866</c:v>
                </c:pt>
                <c:pt idx="64">
                  <c:v>8.6399999999999864</c:v>
                </c:pt>
                <c:pt idx="65">
                  <c:v>8.6499999999999861</c:v>
                </c:pt>
                <c:pt idx="66">
                  <c:v>8.6600000000000037</c:v>
                </c:pt>
                <c:pt idx="67">
                  <c:v>8.6700000000000017</c:v>
                </c:pt>
                <c:pt idx="68">
                  <c:v>8.6800000000000015</c:v>
                </c:pt>
                <c:pt idx="69">
                  <c:v>8.69</c:v>
                </c:pt>
                <c:pt idx="70">
                  <c:v>8.7000000000000011</c:v>
                </c:pt>
                <c:pt idx="71">
                  <c:v>8.7099999999999866</c:v>
                </c:pt>
                <c:pt idx="72">
                  <c:v>8.7199999999999847</c:v>
                </c:pt>
                <c:pt idx="73">
                  <c:v>8.7299999999999844</c:v>
                </c:pt>
                <c:pt idx="74">
                  <c:v>8.7399999999999842</c:v>
                </c:pt>
                <c:pt idx="75">
                  <c:v>8.749999999999984</c:v>
                </c:pt>
                <c:pt idx="76">
                  <c:v>8.7600000000000016</c:v>
                </c:pt>
                <c:pt idx="77">
                  <c:v>8.77</c:v>
                </c:pt>
                <c:pt idx="78">
                  <c:v>8.7800000000000011</c:v>
                </c:pt>
                <c:pt idx="79">
                  <c:v>8.7899999999999867</c:v>
                </c:pt>
                <c:pt idx="80">
                  <c:v>8.7999999999999847</c:v>
                </c:pt>
                <c:pt idx="81">
                  <c:v>8.8100000000000023</c:v>
                </c:pt>
                <c:pt idx="82">
                  <c:v>8.8200000000000021</c:v>
                </c:pt>
                <c:pt idx="83">
                  <c:v>8.8300000000000018</c:v>
                </c:pt>
                <c:pt idx="84">
                  <c:v>8.8400000000000016</c:v>
                </c:pt>
                <c:pt idx="85">
                  <c:v>8.8500000000000068</c:v>
                </c:pt>
                <c:pt idx="86">
                  <c:v>8.8600000000000048</c:v>
                </c:pt>
                <c:pt idx="87">
                  <c:v>8.8700000000000028</c:v>
                </c:pt>
                <c:pt idx="88">
                  <c:v>8.8800000000000008</c:v>
                </c:pt>
                <c:pt idx="89">
                  <c:v>8.8900000000000023</c:v>
                </c:pt>
                <c:pt idx="90">
                  <c:v>8.9000000000000021</c:v>
                </c:pt>
                <c:pt idx="91">
                  <c:v>8.9100000000000037</c:v>
                </c:pt>
                <c:pt idx="92">
                  <c:v>8.9200000000000017</c:v>
                </c:pt>
                <c:pt idx="93">
                  <c:v>8.9300000000000015</c:v>
                </c:pt>
                <c:pt idx="94">
                  <c:v>8.94</c:v>
                </c:pt>
                <c:pt idx="95">
                  <c:v>8.9499999999999797</c:v>
                </c:pt>
                <c:pt idx="96">
                  <c:v>8.9600000000000026</c:v>
                </c:pt>
                <c:pt idx="97">
                  <c:v>8.9700000000000042</c:v>
                </c:pt>
                <c:pt idx="98">
                  <c:v>8.9800000000000022</c:v>
                </c:pt>
                <c:pt idx="99">
                  <c:v>8.990000000000002</c:v>
                </c:pt>
                <c:pt idx="100">
                  <c:v>9.0000000000000018</c:v>
                </c:pt>
                <c:pt idx="101">
                  <c:v>9.0100000000000016</c:v>
                </c:pt>
                <c:pt idx="102">
                  <c:v>9.02</c:v>
                </c:pt>
                <c:pt idx="103">
                  <c:v>9.0299999999999798</c:v>
                </c:pt>
                <c:pt idx="104">
                  <c:v>9.0399999999999778</c:v>
                </c:pt>
                <c:pt idx="105">
                  <c:v>9.0499999999999776</c:v>
                </c:pt>
                <c:pt idx="106">
                  <c:v>9.0600000000000023</c:v>
                </c:pt>
                <c:pt idx="107">
                  <c:v>9.0700000000000021</c:v>
                </c:pt>
                <c:pt idx="108">
                  <c:v>9.0800000000000018</c:v>
                </c:pt>
                <c:pt idx="109">
                  <c:v>9.0899999999999768</c:v>
                </c:pt>
                <c:pt idx="110">
                  <c:v>9.0999999999999766</c:v>
                </c:pt>
                <c:pt idx="111">
                  <c:v>9.1099999999999763</c:v>
                </c:pt>
                <c:pt idx="112">
                  <c:v>9.1199999999999761</c:v>
                </c:pt>
                <c:pt idx="113">
                  <c:v>9.1299999999999777</c:v>
                </c:pt>
                <c:pt idx="114">
                  <c:v>9.1399999999999757</c:v>
                </c:pt>
                <c:pt idx="115">
                  <c:v>9.1499999999999755</c:v>
                </c:pt>
                <c:pt idx="116">
                  <c:v>9.1600000000000037</c:v>
                </c:pt>
                <c:pt idx="117">
                  <c:v>9.1699999999999768</c:v>
                </c:pt>
                <c:pt idx="118">
                  <c:v>9.1799999999999748</c:v>
                </c:pt>
                <c:pt idx="119">
                  <c:v>9.1899999999999746</c:v>
                </c:pt>
                <c:pt idx="120">
                  <c:v>9.1999999999999744</c:v>
                </c:pt>
                <c:pt idx="121">
                  <c:v>9.2099999999999742</c:v>
                </c:pt>
                <c:pt idx="122">
                  <c:v>9.219999999999974</c:v>
                </c:pt>
                <c:pt idx="123">
                  <c:v>9.2299999999999738</c:v>
                </c:pt>
                <c:pt idx="124">
                  <c:v>9.2399999999999736</c:v>
                </c:pt>
                <c:pt idx="125">
                  <c:v>9.2499999999999734</c:v>
                </c:pt>
                <c:pt idx="126">
                  <c:v>9.2599999999999767</c:v>
                </c:pt>
                <c:pt idx="127">
                  <c:v>9.2699999999999747</c:v>
                </c:pt>
                <c:pt idx="128">
                  <c:v>9.2799999999999727</c:v>
                </c:pt>
                <c:pt idx="129">
                  <c:v>9.2899999999999725</c:v>
                </c:pt>
                <c:pt idx="130">
                  <c:v>9.2999999999999723</c:v>
                </c:pt>
                <c:pt idx="131">
                  <c:v>9.3100000000000023</c:v>
                </c:pt>
                <c:pt idx="132">
                  <c:v>9.3200000000000021</c:v>
                </c:pt>
                <c:pt idx="133">
                  <c:v>9.3300000000000018</c:v>
                </c:pt>
                <c:pt idx="134">
                  <c:v>9.3399999999999768</c:v>
                </c:pt>
                <c:pt idx="135">
                  <c:v>9.3499999999999748</c:v>
                </c:pt>
                <c:pt idx="136">
                  <c:v>9.3600000000000048</c:v>
                </c:pt>
                <c:pt idx="137">
                  <c:v>9.3700000000000028</c:v>
                </c:pt>
                <c:pt idx="138">
                  <c:v>9.3800000000000008</c:v>
                </c:pt>
                <c:pt idx="139">
                  <c:v>9.3900000000000023</c:v>
                </c:pt>
                <c:pt idx="140">
                  <c:v>9.4000000000000021</c:v>
                </c:pt>
                <c:pt idx="141">
                  <c:v>9.4100000000000019</c:v>
                </c:pt>
                <c:pt idx="142">
                  <c:v>9.4199999999999768</c:v>
                </c:pt>
                <c:pt idx="143">
                  <c:v>9.4299999999999748</c:v>
                </c:pt>
                <c:pt idx="144">
                  <c:v>9.4399999999999746</c:v>
                </c:pt>
                <c:pt idx="145">
                  <c:v>9.4499999999999726</c:v>
                </c:pt>
                <c:pt idx="146">
                  <c:v>9.4600000000000026</c:v>
                </c:pt>
                <c:pt idx="147">
                  <c:v>9.4700000000000042</c:v>
                </c:pt>
                <c:pt idx="148">
                  <c:v>9.4800000000000022</c:v>
                </c:pt>
                <c:pt idx="149">
                  <c:v>9.490000000000002</c:v>
                </c:pt>
                <c:pt idx="150">
                  <c:v>9.4999999999999964</c:v>
                </c:pt>
                <c:pt idx="151">
                  <c:v>9.5099999999999767</c:v>
                </c:pt>
                <c:pt idx="152">
                  <c:v>9.5199999999999747</c:v>
                </c:pt>
                <c:pt idx="153">
                  <c:v>9.5299999999999727</c:v>
                </c:pt>
                <c:pt idx="154">
                  <c:v>9.5399999999999725</c:v>
                </c:pt>
                <c:pt idx="155">
                  <c:v>9.5499999999999705</c:v>
                </c:pt>
                <c:pt idx="156">
                  <c:v>9.5600000000000023</c:v>
                </c:pt>
                <c:pt idx="157">
                  <c:v>9.5699999999999985</c:v>
                </c:pt>
                <c:pt idx="158">
                  <c:v>9.5799999999999965</c:v>
                </c:pt>
                <c:pt idx="159">
                  <c:v>9.5899999999999768</c:v>
                </c:pt>
                <c:pt idx="160">
                  <c:v>9.5999999999999748</c:v>
                </c:pt>
                <c:pt idx="161">
                  <c:v>9.6099999999999728</c:v>
                </c:pt>
                <c:pt idx="162">
                  <c:v>9.6199999999999708</c:v>
                </c:pt>
                <c:pt idx="163">
                  <c:v>9.6299999999999706</c:v>
                </c:pt>
                <c:pt idx="164">
                  <c:v>9.6399999999999668</c:v>
                </c:pt>
                <c:pt idx="165">
                  <c:v>9.6499999999999648</c:v>
                </c:pt>
                <c:pt idx="166">
                  <c:v>9.6599999999999948</c:v>
                </c:pt>
                <c:pt idx="167">
                  <c:v>9.6699999999999768</c:v>
                </c:pt>
                <c:pt idx="168">
                  <c:v>9.6799999999999748</c:v>
                </c:pt>
                <c:pt idx="169">
                  <c:v>9.6899999999999746</c:v>
                </c:pt>
                <c:pt idx="170">
                  <c:v>9.6999999999999726</c:v>
                </c:pt>
                <c:pt idx="171">
                  <c:v>9.7099999999999724</c:v>
                </c:pt>
                <c:pt idx="172">
                  <c:v>9.7199999999999704</c:v>
                </c:pt>
                <c:pt idx="173">
                  <c:v>9.7299999999999667</c:v>
                </c:pt>
                <c:pt idx="174">
                  <c:v>9.7399999999999647</c:v>
                </c:pt>
                <c:pt idx="175">
                  <c:v>9.7499999999999627</c:v>
                </c:pt>
                <c:pt idx="176">
                  <c:v>9.7599999999999767</c:v>
                </c:pt>
                <c:pt idx="177">
                  <c:v>9.7699999999999747</c:v>
                </c:pt>
                <c:pt idx="178">
                  <c:v>9.7799999999999727</c:v>
                </c:pt>
                <c:pt idx="179">
                  <c:v>9.7899999999999725</c:v>
                </c:pt>
                <c:pt idx="180">
                  <c:v>9.7999999999999705</c:v>
                </c:pt>
                <c:pt idx="181">
                  <c:v>9.8100000000000023</c:v>
                </c:pt>
                <c:pt idx="182">
                  <c:v>9.8199999999999914</c:v>
                </c:pt>
                <c:pt idx="183">
                  <c:v>9.8299999999999912</c:v>
                </c:pt>
                <c:pt idx="184">
                  <c:v>9.8399999999999768</c:v>
                </c:pt>
                <c:pt idx="185">
                  <c:v>9.8499999999999748</c:v>
                </c:pt>
                <c:pt idx="186">
                  <c:v>9.8600000000000048</c:v>
                </c:pt>
                <c:pt idx="187">
                  <c:v>9.8700000000000028</c:v>
                </c:pt>
                <c:pt idx="188">
                  <c:v>9.8800000000000008</c:v>
                </c:pt>
                <c:pt idx="189">
                  <c:v>9.8899999999999988</c:v>
                </c:pt>
                <c:pt idx="190">
                  <c:v>9.8999999999999915</c:v>
                </c:pt>
                <c:pt idx="191">
                  <c:v>9.9099999999999895</c:v>
                </c:pt>
                <c:pt idx="192">
                  <c:v>9.9199999999999768</c:v>
                </c:pt>
                <c:pt idx="193">
                  <c:v>9.9299999999999748</c:v>
                </c:pt>
                <c:pt idx="194">
                  <c:v>9.9399999999999746</c:v>
                </c:pt>
                <c:pt idx="195">
                  <c:v>9.9499999999999726</c:v>
                </c:pt>
                <c:pt idx="196">
                  <c:v>9.9600000000000026</c:v>
                </c:pt>
                <c:pt idx="197">
                  <c:v>9.9699999999999953</c:v>
                </c:pt>
                <c:pt idx="198">
                  <c:v>9.9799999999999915</c:v>
                </c:pt>
                <c:pt idx="199">
                  <c:v>9.9899999999999878</c:v>
                </c:pt>
                <c:pt idx="200">
                  <c:v>9.9999999999999858</c:v>
                </c:pt>
                <c:pt idx="201">
                  <c:v>10.009999999999986</c:v>
                </c:pt>
                <c:pt idx="202">
                  <c:v>10.019999999999976</c:v>
                </c:pt>
                <c:pt idx="203">
                  <c:v>10.029999999999974</c:v>
                </c:pt>
                <c:pt idx="204">
                  <c:v>10.039999999999974</c:v>
                </c:pt>
                <c:pt idx="205">
                  <c:v>10.049999999999956</c:v>
                </c:pt>
                <c:pt idx="206">
                  <c:v>10.059999999999995</c:v>
                </c:pt>
                <c:pt idx="207">
                  <c:v>10.069999999999991</c:v>
                </c:pt>
                <c:pt idx="208">
                  <c:v>10.079999999999988</c:v>
                </c:pt>
                <c:pt idx="209">
                  <c:v>10.089999999999984</c:v>
                </c:pt>
                <c:pt idx="210">
                  <c:v>10.099999999999984</c:v>
                </c:pt>
                <c:pt idx="211">
                  <c:v>10.109999999999976</c:v>
                </c:pt>
                <c:pt idx="212">
                  <c:v>10.119999999999974</c:v>
                </c:pt>
                <c:pt idx="213">
                  <c:v>10.129999999999956</c:v>
                </c:pt>
                <c:pt idx="214">
                  <c:v>10.139999999999954</c:v>
                </c:pt>
                <c:pt idx="215">
                  <c:v>10.149999999999954</c:v>
                </c:pt>
                <c:pt idx="216">
                  <c:v>10.159999999999988</c:v>
                </c:pt>
                <c:pt idx="217">
                  <c:v>10.169999999999982</c:v>
                </c:pt>
                <c:pt idx="218">
                  <c:v>10.179999999999982</c:v>
                </c:pt>
                <c:pt idx="219">
                  <c:v>10.189999999999976</c:v>
                </c:pt>
                <c:pt idx="220">
                  <c:v>10.199999999999974</c:v>
                </c:pt>
                <c:pt idx="221">
                  <c:v>10.209999999999956</c:v>
                </c:pt>
                <c:pt idx="222">
                  <c:v>10.219999999999954</c:v>
                </c:pt>
                <c:pt idx="223">
                  <c:v>10.229999999999952</c:v>
                </c:pt>
                <c:pt idx="224">
                  <c:v>10.239999999999952</c:v>
                </c:pt>
                <c:pt idx="225">
                  <c:v>10.249999999999952</c:v>
                </c:pt>
                <c:pt idx="226">
                  <c:v>10.25999999999998</c:v>
                </c:pt>
                <c:pt idx="227">
                  <c:v>10.269999999999976</c:v>
                </c:pt>
                <c:pt idx="228">
                  <c:v>10.279999999999974</c:v>
                </c:pt>
                <c:pt idx="229">
                  <c:v>10.289999999999974</c:v>
                </c:pt>
                <c:pt idx="230">
                  <c:v>10.299999999999956</c:v>
                </c:pt>
                <c:pt idx="231">
                  <c:v>10.309999999999988</c:v>
                </c:pt>
                <c:pt idx="232">
                  <c:v>10.319999999999986</c:v>
                </c:pt>
                <c:pt idx="233">
                  <c:v>10.329999999999981</c:v>
                </c:pt>
                <c:pt idx="234">
                  <c:v>10.339999999999979</c:v>
                </c:pt>
                <c:pt idx="235">
                  <c:v>10.349999999999978</c:v>
                </c:pt>
                <c:pt idx="236">
                  <c:v>10.36</c:v>
                </c:pt>
                <c:pt idx="237">
                  <c:v>10.369999999999996</c:v>
                </c:pt>
                <c:pt idx="238">
                  <c:v>10.379999999999992</c:v>
                </c:pt>
                <c:pt idx="239">
                  <c:v>10.389999999999988</c:v>
                </c:pt>
                <c:pt idx="240">
                  <c:v>10.399999999999984</c:v>
                </c:pt>
                <c:pt idx="241">
                  <c:v>10.409999999999984</c:v>
                </c:pt>
                <c:pt idx="242">
                  <c:v>10.419999999999979</c:v>
                </c:pt>
                <c:pt idx="243">
                  <c:v>10.429999999999978</c:v>
                </c:pt>
                <c:pt idx="244">
                  <c:v>10.439999999999976</c:v>
                </c:pt>
                <c:pt idx="245">
                  <c:v>10.449999999999974</c:v>
                </c:pt>
                <c:pt idx="246">
                  <c:v>10.459999999999992</c:v>
                </c:pt>
                <c:pt idx="247">
                  <c:v>10.469999999999988</c:v>
                </c:pt>
                <c:pt idx="248">
                  <c:v>10.479999999999984</c:v>
                </c:pt>
                <c:pt idx="249">
                  <c:v>10.489999999999981</c:v>
                </c:pt>
                <c:pt idx="250">
                  <c:v>10.499999999999977</c:v>
                </c:pt>
                <c:pt idx="251">
                  <c:v>10.509999999999977</c:v>
                </c:pt>
                <c:pt idx="252">
                  <c:v>10.519999999999975</c:v>
                </c:pt>
                <c:pt idx="253">
                  <c:v>10.529999999999973</c:v>
                </c:pt>
                <c:pt idx="254">
                  <c:v>10.539999999999973</c:v>
                </c:pt>
                <c:pt idx="255">
                  <c:v>10.549999999999956</c:v>
                </c:pt>
                <c:pt idx="256">
                  <c:v>10.559999999999985</c:v>
                </c:pt>
                <c:pt idx="257">
                  <c:v>10.569999999999981</c:v>
                </c:pt>
                <c:pt idx="258">
                  <c:v>10.579999999999979</c:v>
                </c:pt>
                <c:pt idx="259">
                  <c:v>10.589999999999977</c:v>
                </c:pt>
                <c:pt idx="260">
                  <c:v>10.599999999999977</c:v>
                </c:pt>
                <c:pt idx="261">
                  <c:v>10.609999999999971</c:v>
                </c:pt>
                <c:pt idx="262">
                  <c:v>10.619999999999971</c:v>
                </c:pt>
                <c:pt idx="263">
                  <c:v>10.629999999999956</c:v>
                </c:pt>
                <c:pt idx="264">
                  <c:v>10.639999999999954</c:v>
                </c:pt>
                <c:pt idx="265">
                  <c:v>10.649999999999952</c:v>
                </c:pt>
                <c:pt idx="266">
                  <c:v>10.659999999999979</c:v>
                </c:pt>
                <c:pt idx="267">
                  <c:v>10.669999999999975</c:v>
                </c:pt>
                <c:pt idx="268">
                  <c:v>10.679999999999975</c:v>
                </c:pt>
                <c:pt idx="269">
                  <c:v>10.689999999999973</c:v>
                </c:pt>
                <c:pt idx="270">
                  <c:v>10.699999999999969</c:v>
                </c:pt>
                <c:pt idx="271">
                  <c:v>10.709999999999956</c:v>
                </c:pt>
                <c:pt idx="272">
                  <c:v>10.719999999999954</c:v>
                </c:pt>
                <c:pt idx="273">
                  <c:v>10.729999999999952</c:v>
                </c:pt>
                <c:pt idx="274">
                  <c:v>10.73999999999995</c:v>
                </c:pt>
                <c:pt idx="275">
                  <c:v>10.74999999999995</c:v>
                </c:pt>
                <c:pt idx="276">
                  <c:v>10.759999999999975</c:v>
                </c:pt>
                <c:pt idx="277">
                  <c:v>10.769999999999973</c:v>
                </c:pt>
                <c:pt idx="278">
                  <c:v>10.779999999999969</c:v>
                </c:pt>
                <c:pt idx="279">
                  <c:v>10.789999999999969</c:v>
                </c:pt>
                <c:pt idx="280">
                  <c:v>10.799999999999956</c:v>
                </c:pt>
                <c:pt idx="281">
                  <c:v>10.809999999999979</c:v>
                </c:pt>
                <c:pt idx="282">
                  <c:v>10.819999999999979</c:v>
                </c:pt>
                <c:pt idx="283">
                  <c:v>10.829999999999975</c:v>
                </c:pt>
                <c:pt idx="284">
                  <c:v>10.839999999999973</c:v>
                </c:pt>
                <c:pt idx="285">
                  <c:v>10.849999999999973</c:v>
                </c:pt>
                <c:pt idx="286">
                  <c:v>10.859999999999992</c:v>
                </c:pt>
                <c:pt idx="287">
                  <c:v>10.869999999999985</c:v>
                </c:pt>
                <c:pt idx="288">
                  <c:v>10.879999999999981</c:v>
                </c:pt>
                <c:pt idx="289">
                  <c:v>10.889999999999979</c:v>
                </c:pt>
                <c:pt idx="290">
                  <c:v>10.899999999999977</c:v>
                </c:pt>
                <c:pt idx="291">
                  <c:v>10.909999999999977</c:v>
                </c:pt>
                <c:pt idx="292">
                  <c:v>10.919999999999973</c:v>
                </c:pt>
                <c:pt idx="293">
                  <c:v>10.929999999999973</c:v>
                </c:pt>
                <c:pt idx="294">
                  <c:v>10.939999999999966</c:v>
                </c:pt>
                <c:pt idx="295">
                  <c:v>10.949999999999966</c:v>
                </c:pt>
                <c:pt idx="296">
                  <c:v>10.959999999999981</c:v>
                </c:pt>
                <c:pt idx="297">
                  <c:v>10.969999999999978</c:v>
                </c:pt>
                <c:pt idx="298">
                  <c:v>10.979999999999976</c:v>
                </c:pt>
                <c:pt idx="299">
                  <c:v>10.989999999999975</c:v>
                </c:pt>
                <c:pt idx="300">
                  <c:v>10.999999999999972</c:v>
                </c:pt>
                <c:pt idx="301">
                  <c:v>11.009999999999971</c:v>
                </c:pt>
                <c:pt idx="302">
                  <c:v>11.019999999999966</c:v>
                </c:pt>
                <c:pt idx="303">
                  <c:v>11.029999999999964</c:v>
                </c:pt>
                <c:pt idx="304">
                  <c:v>11.039999999999964</c:v>
                </c:pt>
                <c:pt idx="305">
                  <c:v>11.049999999999956</c:v>
                </c:pt>
                <c:pt idx="306">
                  <c:v>11.059999999999977</c:v>
                </c:pt>
                <c:pt idx="307">
                  <c:v>11.069999999999975</c:v>
                </c:pt>
                <c:pt idx="308">
                  <c:v>11.079999999999972</c:v>
                </c:pt>
                <c:pt idx="309">
                  <c:v>11.089999999999968</c:v>
                </c:pt>
                <c:pt idx="310">
                  <c:v>11.099999999999966</c:v>
                </c:pt>
                <c:pt idx="311">
                  <c:v>11.109999999999962</c:v>
                </c:pt>
                <c:pt idx="312">
                  <c:v>11.119999999999962</c:v>
                </c:pt>
                <c:pt idx="313">
                  <c:v>11.129999999999956</c:v>
                </c:pt>
                <c:pt idx="314">
                  <c:v>11.139999999999954</c:v>
                </c:pt>
                <c:pt idx="315">
                  <c:v>11.149999999999936</c:v>
                </c:pt>
                <c:pt idx="316">
                  <c:v>11.159999999999973</c:v>
                </c:pt>
                <c:pt idx="317">
                  <c:v>11.169999999999966</c:v>
                </c:pt>
                <c:pt idx="318">
                  <c:v>11.179999999999966</c:v>
                </c:pt>
                <c:pt idx="319">
                  <c:v>11.18999999999996</c:v>
                </c:pt>
                <c:pt idx="320">
                  <c:v>11.19999999999996</c:v>
                </c:pt>
                <c:pt idx="321">
                  <c:v>11.209999999999956</c:v>
                </c:pt>
                <c:pt idx="322">
                  <c:v>11.219999999999954</c:v>
                </c:pt>
                <c:pt idx="323">
                  <c:v>11.229999999999936</c:v>
                </c:pt>
                <c:pt idx="324">
                  <c:v>11.239999999999934</c:v>
                </c:pt>
                <c:pt idx="325">
                  <c:v>11.249999999999932</c:v>
                </c:pt>
                <c:pt idx="326">
                  <c:v>11.259999999999966</c:v>
                </c:pt>
                <c:pt idx="327">
                  <c:v>11.26999999999996</c:v>
                </c:pt>
                <c:pt idx="328">
                  <c:v>11.279999999999959</c:v>
                </c:pt>
                <c:pt idx="329">
                  <c:v>11.289999999999958</c:v>
                </c:pt>
                <c:pt idx="330">
                  <c:v>11.299999999999955</c:v>
                </c:pt>
                <c:pt idx="331">
                  <c:v>11.309999999999974</c:v>
                </c:pt>
                <c:pt idx="332">
                  <c:v>11.319999999999972</c:v>
                </c:pt>
                <c:pt idx="333">
                  <c:v>11.329999999999965</c:v>
                </c:pt>
                <c:pt idx="334">
                  <c:v>11.339999999999964</c:v>
                </c:pt>
                <c:pt idx="335">
                  <c:v>11.349999999999959</c:v>
                </c:pt>
                <c:pt idx="336">
                  <c:v>11.359999999999982</c:v>
                </c:pt>
                <c:pt idx="337">
                  <c:v>11.369999999999976</c:v>
                </c:pt>
                <c:pt idx="338">
                  <c:v>11.379999999999974</c:v>
                </c:pt>
                <c:pt idx="339">
                  <c:v>11.389999999999974</c:v>
                </c:pt>
                <c:pt idx="340">
                  <c:v>11.399999999999972</c:v>
                </c:pt>
                <c:pt idx="341">
                  <c:v>11.409999999999965</c:v>
                </c:pt>
                <c:pt idx="342">
                  <c:v>11.419999999999961</c:v>
                </c:pt>
                <c:pt idx="343">
                  <c:v>11.429999999999959</c:v>
                </c:pt>
                <c:pt idx="344">
                  <c:v>11.439999999999955</c:v>
                </c:pt>
                <c:pt idx="345">
                  <c:v>11.449999999999926</c:v>
                </c:pt>
                <c:pt idx="346">
                  <c:v>11.459999999999972</c:v>
                </c:pt>
                <c:pt idx="347">
                  <c:v>11.469999999999972</c:v>
                </c:pt>
                <c:pt idx="348">
                  <c:v>11.479999999999968</c:v>
                </c:pt>
                <c:pt idx="349">
                  <c:v>11.489999999999961</c:v>
                </c:pt>
                <c:pt idx="350">
                  <c:v>11.499999999999959</c:v>
                </c:pt>
                <c:pt idx="351">
                  <c:v>11.509999999999959</c:v>
                </c:pt>
                <c:pt idx="352">
                  <c:v>11.519999999999955</c:v>
                </c:pt>
                <c:pt idx="353">
                  <c:v>11.529999999999953</c:v>
                </c:pt>
                <c:pt idx="354">
                  <c:v>11.539999999999926</c:v>
                </c:pt>
                <c:pt idx="355">
                  <c:v>11.549999999999924</c:v>
                </c:pt>
                <c:pt idx="356">
                  <c:v>11.559999999999969</c:v>
                </c:pt>
                <c:pt idx="357">
                  <c:v>11.569999999999961</c:v>
                </c:pt>
                <c:pt idx="358">
                  <c:v>11.579999999999957</c:v>
                </c:pt>
                <c:pt idx="359">
                  <c:v>11.589999999999957</c:v>
                </c:pt>
                <c:pt idx="360">
                  <c:v>11.599999999999953</c:v>
                </c:pt>
                <c:pt idx="361">
                  <c:v>11.609999999999951</c:v>
                </c:pt>
                <c:pt idx="362">
                  <c:v>11.619999999999926</c:v>
                </c:pt>
                <c:pt idx="363">
                  <c:v>11.629999999999924</c:v>
                </c:pt>
                <c:pt idx="364">
                  <c:v>11.639999999999922</c:v>
                </c:pt>
                <c:pt idx="365">
                  <c:v>11.649999999999922</c:v>
                </c:pt>
                <c:pt idx="366">
                  <c:v>11.659999999999956</c:v>
                </c:pt>
                <c:pt idx="367">
                  <c:v>11.669999999999956</c:v>
                </c:pt>
                <c:pt idx="368">
                  <c:v>11.679999999999954</c:v>
                </c:pt>
                <c:pt idx="369">
                  <c:v>11.689999999999948</c:v>
                </c:pt>
                <c:pt idx="370">
                  <c:v>11.699999999999926</c:v>
                </c:pt>
                <c:pt idx="371">
                  <c:v>11.709999999999924</c:v>
                </c:pt>
                <c:pt idx="372">
                  <c:v>11.719999999999922</c:v>
                </c:pt>
                <c:pt idx="373">
                  <c:v>11.72999999999992</c:v>
                </c:pt>
                <c:pt idx="374">
                  <c:v>11.73999999999992</c:v>
                </c:pt>
                <c:pt idx="375">
                  <c:v>11.74999999999992</c:v>
                </c:pt>
                <c:pt idx="376">
                  <c:v>11.759999999999954</c:v>
                </c:pt>
                <c:pt idx="377">
                  <c:v>11.769999999999948</c:v>
                </c:pt>
                <c:pt idx="378">
                  <c:v>11.779999999999946</c:v>
                </c:pt>
                <c:pt idx="379">
                  <c:v>11.789999999999926</c:v>
                </c:pt>
                <c:pt idx="380">
                  <c:v>11.799999999999924</c:v>
                </c:pt>
                <c:pt idx="381">
                  <c:v>11.809999999999961</c:v>
                </c:pt>
                <c:pt idx="382">
                  <c:v>11.819999999999956</c:v>
                </c:pt>
                <c:pt idx="383">
                  <c:v>11.829999999999954</c:v>
                </c:pt>
                <c:pt idx="384">
                  <c:v>11.839999999999954</c:v>
                </c:pt>
                <c:pt idx="385">
                  <c:v>11.849999999999948</c:v>
                </c:pt>
                <c:pt idx="386">
                  <c:v>11.859999999999971</c:v>
                </c:pt>
                <c:pt idx="387">
                  <c:v>11.869999999999967</c:v>
                </c:pt>
                <c:pt idx="388">
                  <c:v>11.879999999999962</c:v>
                </c:pt>
                <c:pt idx="389">
                  <c:v>11.889999999999961</c:v>
                </c:pt>
                <c:pt idx="390">
                  <c:v>11.899999999999956</c:v>
                </c:pt>
                <c:pt idx="391">
                  <c:v>11.909999999999952</c:v>
                </c:pt>
                <c:pt idx="392">
                  <c:v>11.919999999999952</c:v>
                </c:pt>
                <c:pt idx="393">
                  <c:v>11.929999999999948</c:v>
                </c:pt>
                <c:pt idx="394">
                  <c:v>11.939999999999944</c:v>
                </c:pt>
                <c:pt idx="395">
                  <c:v>11.949999999999926</c:v>
                </c:pt>
                <c:pt idx="396">
                  <c:v>11.959999999999962</c:v>
                </c:pt>
                <c:pt idx="397">
                  <c:v>11.969999999999958</c:v>
                </c:pt>
                <c:pt idx="398">
                  <c:v>11.979999999999956</c:v>
                </c:pt>
                <c:pt idx="399">
                  <c:v>11.989999999999952</c:v>
                </c:pt>
              </c:numCache>
            </c:numRef>
          </c:xVal>
          <c:yVal>
            <c:numRef>
              <c:f>Sheet1!$P$3:$P$402</c:f>
              <c:numCache>
                <c:formatCode>General</c:formatCode>
                <c:ptCount val="400"/>
                <c:pt idx="0">
                  <c:v>-0.18078010000000042</c:v>
                </c:pt>
                <c:pt idx="1">
                  <c:v>-0.19021880000000024</c:v>
                </c:pt>
                <c:pt idx="2">
                  <c:v>-0.19484440000000039</c:v>
                </c:pt>
                <c:pt idx="3">
                  <c:v>-0.20913290000000001</c:v>
                </c:pt>
                <c:pt idx="4">
                  <c:v>-0.23043420000000045</c:v>
                </c:pt>
                <c:pt idx="5">
                  <c:v>-0.23652390000000001</c:v>
                </c:pt>
                <c:pt idx="6">
                  <c:v>-0.24484210000000048</c:v>
                </c:pt>
                <c:pt idx="7">
                  <c:v>-0.25774029999999998</c:v>
                </c:pt>
                <c:pt idx="8">
                  <c:v>-0.26721900000000004</c:v>
                </c:pt>
                <c:pt idx="9">
                  <c:v>-0.27949430000000008</c:v>
                </c:pt>
                <c:pt idx="10">
                  <c:v>-0.3279343000000009</c:v>
                </c:pt>
                <c:pt idx="11">
                  <c:v>-0.31332790000000144</c:v>
                </c:pt>
                <c:pt idx="12">
                  <c:v>-0.29584220000000078</c:v>
                </c:pt>
                <c:pt idx="13">
                  <c:v>-0.30785700000000032</c:v>
                </c:pt>
                <c:pt idx="14">
                  <c:v>-0.31409280000000089</c:v>
                </c:pt>
                <c:pt idx="15">
                  <c:v>-0.31519180000000002</c:v>
                </c:pt>
                <c:pt idx="16">
                  <c:v>-0.3230328000000009</c:v>
                </c:pt>
                <c:pt idx="17">
                  <c:v>-0.32292920000000114</c:v>
                </c:pt>
                <c:pt idx="18">
                  <c:v>-0.31939540000000038</c:v>
                </c:pt>
                <c:pt idx="19">
                  <c:v>-0.33163080000000089</c:v>
                </c:pt>
                <c:pt idx="20">
                  <c:v>-0.32404170000000032</c:v>
                </c:pt>
                <c:pt idx="21">
                  <c:v>-0.32210990000000089</c:v>
                </c:pt>
                <c:pt idx="22">
                  <c:v>-0.32767440000000114</c:v>
                </c:pt>
                <c:pt idx="23">
                  <c:v>-0.30994090000000102</c:v>
                </c:pt>
                <c:pt idx="24">
                  <c:v>-0.30801350000000038</c:v>
                </c:pt>
                <c:pt idx="25">
                  <c:v>-0.31354590000000032</c:v>
                </c:pt>
                <c:pt idx="26">
                  <c:v>-0.30217480000000102</c:v>
                </c:pt>
                <c:pt idx="27">
                  <c:v>-0.28988740000000102</c:v>
                </c:pt>
                <c:pt idx="28">
                  <c:v>-0.27909780000000001</c:v>
                </c:pt>
                <c:pt idx="29">
                  <c:v>-0.26680780000000032</c:v>
                </c:pt>
                <c:pt idx="30">
                  <c:v>-0.26750040000000008</c:v>
                </c:pt>
                <c:pt idx="31">
                  <c:v>-0.26330610000000032</c:v>
                </c:pt>
                <c:pt idx="32">
                  <c:v>-0.25558650000000038</c:v>
                </c:pt>
                <c:pt idx="33">
                  <c:v>-0.25173859999999998</c:v>
                </c:pt>
                <c:pt idx="34">
                  <c:v>-0.24518059999999997</c:v>
                </c:pt>
                <c:pt idx="35">
                  <c:v>-0.23729540000000063</c:v>
                </c:pt>
                <c:pt idx="36">
                  <c:v>-0.24191170000000048</c:v>
                </c:pt>
                <c:pt idx="37">
                  <c:v>-0.23991490000000051</c:v>
                </c:pt>
                <c:pt idx="38">
                  <c:v>-0.23498910000000048</c:v>
                </c:pt>
                <c:pt idx="39">
                  <c:v>-0.23138429999999999</c:v>
                </c:pt>
                <c:pt idx="40">
                  <c:v>-0.23258469999999998</c:v>
                </c:pt>
                <c:pt idx="41">
                  <c:v>-0.22463949999999999</c:v>
                </c:pt>
                <c:pt idx="42">
                  <c:v>-0.22357830000000001</c:v>
                </c:pt>
                <c:pt idx="43">
                  <c:v>-0.22620640000000039</c:v>
                </c:pt>
                <c:pt idx="44">
                  <c:v>-0.21399460000000045</c:v>
                </c:pt>
                <c:pt idx="45">
                  <c:v>-0.21275840000000054</c:v>
                </c:pt>
                <c:pt idx="46">
                  <c:v>-0.21873500000000054</c:v>
                </c:pt>
                <c:pt idx="47">
                  <c:v>-0.2130235</c:v>
                </c:pt>
                <c:pt idx="48">
                  <c:v>-0.21097769999999999</c:v>
                </c:pt>
                <c:pt idx="49">
                  <c:v>-0.20852480000000001</c:v>
                </c:pt>
                <c:pt idx="50">
                  <c:v>-0.19952779999999998</c:v>
                </c:pt>
                <c:pt idx="51">
                  <c:v>-0.21002730000000039</c:v>
                </c:pt>
                <c:pt idx="52">
                  <c:v>-0.2043335</c:v>
                </c:pt>
                <c:pt idx="53">
                  <c:v>-0.19489869999999998</c:v>
                </c:pt>
                <c:pt idx="54">
                  <c:v>-0.20386340000000039</c:v>
                </c:pt>
                <c:pt idx="55">
                  <c:v>-0.19932919999999998</c:v>
                </c:pt>
                <c:pt idx="56">
                  <c:v>-0.18813020000000036</c:v>
                </c:pt>
                <c:pt idx="57">
                  <c:v>-0.19642290000000001</c:v>
                </c:pt>
                <c:pt idx="58">
                  <c:v>-0.20113730000000021</c:v>
                </c:pt>
                <c:pt idx="59">
                  <c:v>-0.20106479999999999</c:v>
                </c:pt>
                <c:pt idx="60">
                  <c:v>-0.19633800000000001</c:v>
                </c:pt>
                <c:pt idx="61">
                  <c:v>-0.1996135</c:v>
                </c:pt>
                <c:pt idx="62">
                  <c:v>-0.23802319999999999</c:v>
                </c:pt>
                <c:pt idx="63">
                  <c:v>-0.19106719999999999</c:v>
                </c:pt>
                <c:pt idx="64">
                  <c:v>-0.18323300000000045</c:v>
                </c:pt>
                <c:pt idx="65">
                  <c:v>-0.18511130000000045</c:v>
                </c:pt>
                <c:pt idx="66">
                  <c:v>-0.18604740000000075</c:v>
                </c:pt>
                <c:pt idx="67">
                  <c:v>-0.18071160000000039</c:v>
                </c:pt>
                <c:pt idx="68">
                  <c:v>-0.1766798</c:v>
                </c:pt>
                <c:pt idx="69">
                  <c:v>-0.18098010000000045</c:v>
                </c:pt>
                <c:pt idx="70">
                  <c:v>-0.18074530000000075</c:v>
                </c:pt>
                <c:pt idx="71">
                  <c:v>-0.17795270000000021</c:v>
                </c:pt>
                <c:pt idx="72">
                  <c:v>-0.18176450000000038</c:v>
                </c:pt>
                <c:pt idx="73">
                  <c:v>-0.17812939999999999</c:v>
                </c:pt>
                <c:pt idx="74">
                  <c:v>-0.17799520000000069</c:v>
                </c:pt>
                <c:pt idx="75">
                  <c:v>-0.18216019999999999</c:v>
                </c:pt>
                <c:pt idx="76">
                  <c:v>-0.17172860000000001</c:v>
                </c:pt>
                <c:pt idx="77">
                  <c:v>-0.16963539999999999</c:v>
                </c:pt>
                <c:pt idx="78">
                  <c:v>-0.17684240000000054</c:v>
                </c:pt>
                <c:pt idx="79">
                  <c:v>-0.16571370000000021</c:v>
                </c:pt>
                <c:pt idx="80">
                  <c:v>-0.16863400000000001</c:v>
                </c:pt>
                <c:pt idx="81">
                  <c:v>-0.17351730000000051</c:v>
                </c:pt>
                <c:pt idx="82">
                  <c:v>-0.15637889999999999</c:v>
                </c:pt>
                <c:pt idx="83">
                  <c:v>-0.15750590000000045</c:v>
                </c:pt>
                <c:pt idx="84">
                  <c:v>-0.16223789999999999</c:v>
                </c:pt>
                <c:pt idx="85">
                  <c:v>-0.15940670000000054</c:v>
                </c:pt>
                <c:pt idx="86">
                  <c:v>-0.16739779999999999</c:v>
                </c:pt>
                <c:pt idx="87">
                  <c:v>-0.16853289999999999</c:v>
                </c:pt>
                <c:pt idx="88">
                  <c:v>-0.16196240000000048</c:v>
                </c:pt>
                <c:pt idx="89">
                  <c:v>-0.16347279999999997</c:v>
                </c:pt>
                <c:pt idx="90">
                  <c:v>-0.16098340000000042</c:v>
                </c:pt>
                <c:pt idx="91">
                  <c:v>-0.16574840000000068</c:v>
                </c:pt>
                <c:pt idx="92">
                  <c:v>-0.17314990000000041</c:v>
                </c:pt>
                <c:pt idx="93">
                  <c:v>-0.16458279999999997</c:v>
                </c:pt>
                <c:pt idx="94">
                  <c:v>-0.16353400000000001</c:v>
                </c:pt>
                <c:pt idx="95">
                  <c:v>-0.16911870000000001</c:v>
                </c:pt>
                <c:pt idx="96">
                  <c:v>-0.16235759999999988</c:v>
                </c:pt>
                <c:pt idx="97">
                  <c:v>-0.16156809999999999</c:v>
                </c:pt>
                <c:pt idx="98">
                  <c:v>-0.16984550000000001</c:v>
                </c:pt>
                <c:pt idx="99">
                  <c:v>-0.17455369999999998</c:v>
                </c:pt>
                <c:pt idx="100">
                  <c:v>-0.16142499999999999</c:v>
                </c:pt>
                <c:pt idx="101">
                  <c:v>-0.15855862387659111</c:v>
                </c:pt>
                <c:pt idx="102">
                  <c:v>-0.16496931657715413</c:v>
                </c:pt>
                <c:pt idx="103">
                  <c:v>-0.16290102528158568</c:v>
                </c:pt>
                <c:pt idx="104">
                  <c:v>-0.15395546964907542</c:v>
                </c:pt>
                <c:pt idx="105">
                  <c:v>-0.16315296102430918</c:v>
                </c:pt>
                <c:pt idx="106">
                  <c:v>-0.16955378218836278</c:v>
                </c:pt>
                <c:pt idx="107">
                  <c:v>-0.16726510390527088</c:v>
                </c:pt>
                <c:pt idx="108">
                  <c:v>-0.17227040852288056</c:v>
                </c:pt>
                <c:pt idx="109">
                  <c:v>-0.16519136160292244</c:v>
                </c:pt>
                <c:pt idx="110">
                  <c:v>-0.1607894762578494</c:v>
                </c:pt>
                <c:pt idx="111">
                  <c:v>-0.15815878606895681</c:v>
                </c:pt>
                <c:pt idx="112">
                  <c:v>-0.16556509675159323</c:v>
                </c:pt>
                <c:pt idx="113">
                  <c:v>-0.16527923854677487</c:v>
                </c:pt>
                <c:pt idx="114">
                  <c:v>-0.17005012027949071</c:v>
                </c:pt>
                <c:pt idx="115">
                  <c:v>-0.17690866492549753</c:v>
                </c:pt>
                <c:pt idx="116">
                  <c:v>-0.17345266788147004</c:v>
                </c:pt>
                <c:pt idx="117">
                  <c:v>-0.16827731940741641</c:v>
                </c:pt>
                <c:pt idx="118">
                  <c:v>-0.16993843482497892</c:v>
                </c:pt>
                <c:pt idx="119">
                  <c:v>-0.17102056654851819</c:v>
                </c:pt>
                <c:pt idx="120">
                  <c:v>-0.16815979319068358</c:v>
                </c:pt>
                <c:pt idx="121">
                  <c:v>-0.17049332124226119</c:v>
                </c:pt>
                <c:pt idx="122">
                  <c:v>-0.15978614998877891</c:v>
                </c:pt>
                <c:pt idx="123">
                  <c:v>-0.16546463380473744</c:v>
                </c:pt>
                <c:pt idx="124">
                  <c:v>-0.16560472772450549</c:v>
                </c:pt>
                <c:pt idx="125">
                  <c:v>-0.16931254736135193</c:v>
                </c:pt>
                <c:pt idx="126">
                  <c:v>-0.16704554559905721</c:v>
                </c:pt>
                <c:pt idx="127">
                  <c:v>-0.16244420485505603</c:v>
                </c:pt>
                <c:pt idx="128">
                  <c:v>-0.15727436869278941</c:v>
                </c:pt>
                <c:pt idx="129">
                  <c:v>-0.17671843629167508</c:v>
                </c:pt>
                <c:pt idx="130">
                  <c:v>-0.15879497648893773</c:v>
                </c:pt>
                <c:pt idx="131">
                  <c:v>-0.16690322099075908</c:v>
                </c:pt>
                <c:pt idx="132">
                  <c:v>-0.15161269253063156</c:v>
                </c:pt>
                <c:pt idx="133">
                  <c:v>-0.16203460444967285</c:v>
                </c:pt>
                <c:pt idx="134">
                  <c:v>-0.16649502549262299</c:v>
                </c:pt>
                <c:pt idx="135">
                  <c:v>-0.16270541756827644</c:v>
                </c:pt>
                <c:pt idx="136">
                  <c:v>-0.1561804477646147</c:v>
                </c:pt>
                <c:pt idx="137">
                  <c:v>-0.16081850865770328</c:v>
                </c:pt>
                <c:pt idx="138">
                  <c:v>-0.16896592474118641</c:v>
                </c:pt>
                <c:pt idx="139">
                  <c:v>-0.16126037442114954</c:v>
                </c:pt>
                <c:pt idx="140">
                  <c:v>-0.15647588893250741</c:v>
                </c:pt>
                <c:pt idx="141">
                  <c:v>-0.15865246576576394</c:v>
                </c:pt>
                <c:pt idx="142">
                  <c:v>-0.1630835327014874</c:v>
                </c:pt>
                <c:pt idx="143">
                  <c:v>-0.1718777508717193</c:v>
                </c:pt>
                <c:pt idx="144">
                  <c:v>-0.15377648560279331</c:v>
                </c:pt>
                <c:pt idx="145">
                  <c:v>-0.14684769213195401</c:v>
                </c:pt>
                <c:pt idx="146">
                  <c:v>-0.16168994936892001</c:v>
                </c:pt>
                <c:pt idx="147">
                  <c:v>-0.16121114181763296</c:v>
                </c:pt>
                <c:pt idx="148">
                  <c:v>-0.16097742930401657</c:v>
                </c:pt>
                <c:pt idx="149">
                  <c:v>-0.15702067555399479</c:v>
                </c:pt>
                <c:pt idx="150">
                  <c:v>-0.15678686084615073</c:v>
                </c:pt>
                <c:pt idx="151">
                  <c:v>-0.14986605139168724</c:v>
                </c:pt>
                <c:pt idx="152">
                  <c:v>-0.15152853533301397</c:v>
                </c:pt>
                <c:pt idx="153">
                  <c:v>-0.14919299332221791</c:v>
                </c:pt>
                <c:pt idx="154">
                  <c:v>-0.14416106443735321</c:v>
                </c:pt>
                <c:pt idx="155">
                  <c:v>-0.14821526275530497</c:v>
                </c:pt>
                <c:pt idx="156">
                  <c:v>-0.15665459781451588</c:v>
                </c:pt>
                <c:pt idx="157">
                  <c:v>-0.15630633933115679</c:v>
                </c:pt>
                <c:pt idx="158">
                  <c:v>-0.14735734837671691</c:v>
                </c:pt>
                <c:pt idx="159">
                  <c:v>-0.148533793179458</c:v>
                </c:pt>
                <c:pt idx="160">
                  <c:v>-0.15381947080557506</c:v>
                </c:pt>
                <c:pt idx="161">
                  <c:v>-0.16292935707929354</c:v>
                </c:pt>
                <c:pt idx="162">
                  <c:v>-0.16078328096220743</c:v>
                </c:pt>
                <c:pt idx="163">
                  <c:v>-0.15130126153524773</c:v>
                </c:pt>
                <c:pt idx="164">
                  <c:v>-0.15357862361002739</c:v>
                </c:pt>
                <c:pt idx="165">
                  <c:v>-0.15566824201873444</c:v>
                </c:pt>
                <c:pt idx="166">
                  <c:v>-0.15190336134291182</c:v>
                </c:pt>
                <c:pt idx="167">
                  <c:v>-0.15441021895857449</c:v>
                </c:pt>
                <c:pt idx="168">
                  <c:v>-0.16415960019054968</c:v>
                </c:pt>
                <c:pt idx="169">
                  <c:v>-0.15881247455174188</c:v>
                </c:pt>
                <c:pt idx="170">
                  <c:v>-0.16996259681713682</c:v>
                </c:pt>
                <c:pt idx="171">
                  <c:v>-0.16223869786379971</c:v>
                </c:pt>
                <c:pt idx="172">
                  <c:v>-0.16488568184432334</c:v>
                </c:pt>
                <c:pt idx="173">
                  <c:v>-0.15702846876781532</c:v>
                </c:pt>
                <c:pt idx="174">
                  <c:v>-0.15654231411033107</c:v>
                </c:pt>
                <c:pt idx="175">
                  <c:v>-0.15936164198414376</c:v>
                </c:pt>
                <c:pt idx="176">
                  <c:v>-0.15568093811858555</c:v>
                </c:pt>
                <c:pt idx="177">
                  <c:v>-0.16609117635646223</c:v>
                </c:pt>
                <c:pt idx="178">
                  <c:v>-0.16059364658423941</c:v>
                </c:pt>
                <c:pt idx="179">
                  <c:v>-0.16482308130947979</c:v>
                </c:pt>
                <c:pt idx="180">
                  <c:v>-0.17220642701879621</c:v>
                </c:pt>
                <c:pt idx="181">
                  <c:v>-0.16809205485463094</c:v>
                </c:pt>
                <c:pt idx="182">
                  <c:v>-0.17425724638541143</c:v>
                </c:pt>
                <c:pt idx="183">
                  <c:v>-0.17454219993495171</c:v>
                </c:pt>
                <c:pt idx="184">
                  <c:v>-0.17737253790424487</c:v>
                </c:pt>
                <c:pt idx="185">
                  <c:v>-0.16682698505943724</c:v>
                </c:pt>
                <c:pt idx="186">
                  <c:v>-0.17616971598970468</c:v>
                </c:pt>
                <c:pt idx="187">
                  <c:v>-0.16247297289937271</c:v>
                </c:pt>
                <c:pt idx="188">
                  <c:v>-0.17821892416201074</c:v>
                </c:pt>
                <c:pt idx="189">
                  <c:v>-0.17866486451995203</c:v>
                </c:pt>
                <c:pt idx="190">
                  <c:v>-0.18060958292150511</c:v>
                </c:pt>
                <c:pt idx="191">
                  <c:v>-0.18156926805223247</c:v>
                </c:pt>
                <c:pt idx="192">
                  <c:v>-0.18082324870683636</c:v>
                </c:pt>
                <c:pt idx="193">
                  <c:v>-0.18767023403128696</c:v>
                </c:pt>
                <c:pt idx="194">
                  <c:v>-0.18345268179146479</c:v>
                </c:pt>
                <c:pt idx="195">
                  <c:v>-0.19032664043877437</c:v>
                </c:pt>
                <c:pt idx="196">
                  <c:v>-0.17910734333695871</c:v>
                </c:pt>
                <c:pt idx="197">
                  <c:v>-0.18078030805102246</c:v>
                </c:pt>
                <c:pt idx="198">
                  <c:v>-0.17438320280689276</c:v>
                </c:pt>
                <c:pt idx="199">
                  <c:v>-0.17163039545977896</c:v>
                </c:pt>
                <c:pt idx="200">
                  <c:v>-0.17272796344509694</c:v>
                </c:pt>
                <c:pt idx="201">
                  <c:v>-0.17212615968365857</c:v>
                </c:pt>
                <c:pt idx="202">
                  <c:v>-0.17864511657927867</c:v>
                </c:pt>
                <c:pt idx="203">
                  <c:v>-0.17320952268948647</c:v>
                </c:pt>
                <c:pt idx="204">
                  <c:v>-0.17702494819981723</c:v>
                </c:pt>
                <c:pt idx="205">
                  <c:v>-0.1849619208777333</c:v>
                </c:pt>
                <c:pt idx="206">
                  <c:v>-0.17315889944772345</c:v>
                </c:pt>
                <c:pt idx="207">
                  <c:v>-0.1701462468169308</c:v>
                </c:pt>
                <c:pt idx="208">
                  <c:v>-0.21580944640816244</c:v>
                </c:pt>
                <c:pt idx="209">
                  <c:v>-0.17760091927057187</c:v>
                </c:pt>
                <c:pt idx="210">
                  <c:v>-0.16202222854027798</c:v>
                </c:pt>
                <c:pt idx="211">
                  <c:v>-0.16043320326947624</c:v>
                </c:pt>
                <c:pt idx="212">
                  <c:v>-0.1715294777011469</c:v>
                </c:pt>
                <c:pt idx="213">
                  <c:v>-0.16454925871196294</c:v>
                </c:pt>
                <c:pt idx="214">
                  <c:v>-0.15556575752693527</c:v>
                </c:pt>
                <c:pt idx="215">
                  <c:v>-0.15663852723518967</c:v>
                </c:pt>
                <c:pt idx="216">
                  <c:v>-0.16075771062048463</c:v>
                </c:pt>
                <c:pt idx="217">
                  <c:v>-0.16007748494219101</c:v>
                </c:pt>
                <c:pt idx="218">
                  <c:v>-0.15471669914609479</c:v>
                </c:pt>
                <c:pt idx="219">
                  <c:v>-0.15402645037577706</c:v>
                </c:pt>
                <c:pt idx="220">
                  <c:v>-0.15746819522994512</c:v>
                </c:pt>
                <c:pt idx="221">
                  <c:v>-0.15921803871728235</c:v>
                </c:pt>
                <c:pt idx="222">
                  <c:v>-0.15480876761383347</c:v>
                </c:pt>
                <c:pt idx="223">
                  <c:v>-0.1623039990004804</c:v>
                </c:pt>
                <c:pt idx="224">
                  <c:v>-0.16998911358621732</c:v>
                </c:pt>
                <c:pt idx="225">
                  <c:v>-0.17854682780721767</c:v>
                </c:pt>
                <c:pt idx="226">
                  <c:v>-0.16324343663445093</c:v>
                </c:pt>
                <c:pt idx="227">
                  <c:v>-0.17197151966123375</c:v>
                </c:pt>
                <c:pt idx="228">
                  <c:v>-0.16280949341590151</c:v>
                </c:pt>
                <c:pt idx="229">
                  <c:v>-0.16088326456783544</c:v>
                </c:pt>
                <c:pt idx="230">
                  <c:v>-0.16106891163530371</c:v>
                </c:pt>
                <c:pt idx="231">
                  <c:v>-0.19838414151807471</c:v>
                </c:pt>
                <c:pt idx="232">
                  <c:v>-0.16777323643593758</c:v>
                </c:pt>
                <c:pt idx="233">
                  <c:v>-0.17099669255051544</c:v>
                </c:pt>
                <c:pt idx="234">
                  <c:v>-0.17600145579133292</c:v>
                </c:pt>
                <c:pt idx="235">
                  <c:v>-0.17751558455236247</c:v>
                </c:pt>
                <c:pt idx="236">
                  <c:v>-0.17760278804372281</c:v>
                </c:pt>
                <c:pt idx="237">
                  <c:v>-0.17393265533501034</c:v>
                </c:pt>
                <c:pt idx="238">
                  <c:v>-0.18385593019882518</c:v>
                </c:pt>
                <c:pt idx="239">
                  <c:v>-0.17937098581982824</c:v>
                </c:pt>
                <c:pt idx="240">
                  <c:v>-0.17086416900231671</c:v>
                </c:pt>
                <c:pt idx="241">
                  <c:v>-0.17893059050731944</c:v>
                </c:pt>
                <c:pt idx="242">
                  <c:v>-0.17773458457914881</c:v>
                </c:pt>
                <c:pt idx="243">
                  <c:v>-0.18992875141039586</c:v>
                </c:pt>
                <c:pt idx="244">
                  <c:v>-0.18586151610718921</c:v>
                </c:pt>
                <c:pt idx="245">
                  <c:v>-0.19084579900590881</c:v>
                </c:pt>
                <c:pt idx="246">
                  <c:v>-0.19352087827803949</c:v>
                </c:pt>
                <c:pt idx="247">
                  <c:v>-0.18895581763801128</c:v>
                </c:pt>
                <c:pt idx="248">
                  <c:v>-0.19104270834062573</c:v>
                </c:pt>
                <c:pt idx="249">
                  <c:v>-0.18734657793467463</c:v>
                </c:pt>
                <c:pt idx="250">
                  <c:v>-0.18486622273336994</c:v>
                </c:pt>
                <c:pt idx="251">
                  <c:v>-0.19719930417754974</c:v>
                </c:pt>
                <c:pt idx="252">
                  <c:v>-0.19600119577176789</c:v>
                </c:pt>
                <c:pt idx="253">
                  <c:v>-0.19514167226910673</c:v>
                </c:pt>
                <c:pt idx="254">
                  <c:v>-0.19391537771469194</c:v>
                </c:pt>
                <c:pt idx="255">
                  <c:v>-0.19633137736659045</c:v>
                </c:pt>
                <c:pt idx="256">
                  <c:v>-0.19765794480410848</c:v>
                </c:pt>
                <c:pt idx="257">
                  <c:v>-0.20089672064101732</c:v>
                </c:pt>
                <c:pt idx="258">
                  <c:v>-0.20771211447957341</c:v>
                </c:pt>
                <c:pt idx="259">
                  <c:v>-0.18645527222495542</c:v>
                </c:pt>
                <c:pt idx="260">
                  <c:v>-0.2009806738848709</c:v>
                </c:pt>
                <c:pt idx="261">
                  <c:v>-0.20096301866906804</c:v>
                </c:pt>
                <c:pt idx="262">
                  <c:v>-0.19056705407571473</c:v>
                </c:pt>
                <c:pt idx="263">
                  <c:v>-0.19305785227006406</c:v>
                </c:pt>
                <c:pt idx="264">
                  <c:v>-0.18349420812980288</c:v>
                </c:pt>
                <c:pt idx="265">
                  <c:v>-0.19670577640405637</c:v>
                </c:pt>
                <c:pt idx="266">
                  <c:v>-0.19745638607109919</c:v>
                </c:pt>
                <c:pt idx="267">
                  <c:v>-0.19464400160111572</c:v>
                </c:pt>
                <c:pt idx="268">
                  <c:v>-0.18218337718336144</c:v>
                </c:pt>
                <c:pt idx="269">
                  <c:v>-0.18516865459111778</c:v>
                </c:pt>
                <c:pt idx="270">
                  <c:v>-0.19334632737051619</c:v>
                </c:pt>
                <c:pt idx="271">
                  <c:v>-0.19073704635450073</c:v>
                </c:pt>
                <c:pt idx="272">
                  <c:v>-0.17721841887481049</c:v>
                </c:pt>
                <c:pt idx="273">
                  <c:v>-0.18435422414899591</c:v>
                </c:pt>
                <c:pt idx="274">
                  <c:v>-0.17751448280720605</c:v>
                </c:pt>
                <c:pt idx="275">
                  <c:v>-0.17598798281283726</c:v>
                </c:pt>
                <c:pt idx="276">
                  <c:v>-0.18403841668512738</c:v>
                </c:pt>
                <c:pt idx="277">
                  <c:v>-0.17680031220301287</c:v>
                </c:pt>
                <c:pt idx="278">
                  <c:v>-0.17180245716903494</c:v>
                </c:pt>
                <c:pt idx="279">
                  <c:v>-0.16671339519623077</c:v>
                </c:pt>
                <c:pt idx="280">
                  <c:v>-0.17848078148204752</c:v>
                </c:pt>
                <c:pt idx="281">
                  <c:v>-0.17163536184631334</c:v>
                </c:pt>
                <c:pt idx="282">
                  <c:v>-0.17187541886266974</c:v>
                </c:pt>
                <c:pt idx="283">
                  <c:v>-0.16763511366460068</c:v>
                </c:pt>
                <c:pt idx="284">
                  <c:v>-0.1691264520541422</c:v>
                </c:pt>
                <c:pt idx="285">
                  <c:v>-0.16012411638421722</c:v>
                </c:pt>
                <c:pt idx="286">
                  <c:v>-0.16762132531952317</c:v>
                </c:pt>
                <c:pt idx="287">
                  <c:v>-0.15770263055741682</c:v>
                </c:pt>
                <c:pt idx="288">
                  <c:v>-0.15966257573184978</c:v>
                </c:pt>
                <c:pt idx="289">
                  <c:v>-0.15896556827397476</c:v>
                </c:pt>
                <c:pt idx="290">
                  <c:v>-0.17379578275637025</c:v>
                </c:pt>
                <c:pt idx="291">
                  <c:v>-0.16216820557775424</c:v>
                </c:pt>
                <c:pt idx="292">
                  <c:v>-0.17244165497979241</c:v>
                </c:pt>
                <c:pt idx="293">
                  <c:v>-0.20525908968134607</c:v>
                </c:pt>
                <c:pt idx="294">
                  <c:v>-0.19210536693662253</c:v>
                </c:pt>
                <c:pt idx="295">
                  <c:v>-0.17697436320522641</c:v>
                </c:pt>
                <c:pt idx="296">
                  <c:v>-0.15207134335565403</c:v>
                </c:pt>
                <c:pt idx="297">
                  <c:v>-0.16650678918377279</c:v>
                </c:pt>
                <c:pt idx="298">
                  <c:v>-0.16720443128602236</c:v>
                </c:pt>
                <c:pt idx="299">
                  <c:v>-0.17346710065363549</c:v>
                </c:pt>
                <c:pt idx="300">
                  <c:v>-0.16832828847029951</c:v>
                </c:pt>
                <c:pt idx="301">
                  <c:v>-0.25833170193140831</c:v>
                </c:pt>
                <c:pt idx="302">
                  <c:v>-0.18123574031680353</c:v>
                </c:pt>
                <c:pt idx="303">
                  <c:v>-0.18684861962804478</c:v>
                </c:pt>
                <c:pt idx="304">
                  <c:v>-0.18115616740296986</c:v>
                </c:pt>
                <c:pt idx="305">
                  <c:v>-0.17596706894509462</c:v>
                </c:pt>
                <c:pt idx="306">
                  <c:v>-0.16746856499033891</c:v>
                </c:pt>
                <c:pt idx="307">
                  <c:v>-0.1803428607397739</c:v>
                </c:pt>
                <c:pt idx="308">
                  <c:v>-0.18177793754852775</c:v>
                </c:pt>
                <c:pt idx="309">
                  <c:v>-0.19101927968832574</c:v>
                </c:pt>
                <c:pt idx="310">
                  <c:v>-0.19292944935734913</c:v>
                </c:pt>
                <c:pt idx="311">
                  <c:v>-0.19599470346531248</c:v>
                </c:pt>
                <c:pt idx="312">
                  <c:v>-0.19328211133096121</c:v>
                </c:pt>
                <c:pt idx="313">
                  <c:v>-0.19355861174990685</c:v>
                </c:pt>
                <c:pt idx="314">
                  <c:v>-0.19471579461606051</c:v>
                </c:pt>
                <c:pt idx="315">
                  <c:v>-0.20276067752776275</c:v>
                </c:pt>
                <c:pt idx="316">
                  <c:v>-0.18815221670812071</c:v>
                </c:pt>
                <c:pt idx="317">
                  <c:v>-0.19495587682050189</c:v>
                </c:pt>
                <c:pt idx="318">
                  <c:v>-0.18339060667562304</c:v>
                </c:pt>
                <c:pt idx="319">
                  <c:v>-0.19965432356410959</c:v>
                </c:pt>
                <c:pt idx="320">
                  <c:v>-0.19720274187313774</c:v>
                </c:pt>
                <c:pt idx="321">
                  <c:v>-0.19944158367247219</c:v>
                </c:pt>
                <c:pt idx="322">
                  <c:v>-0.20187812701817132</c:v>
                </c:pt>
                <c:pt idx="323">
                  <c:v>-0.19572829615566983</c:v>
                </c:pt>
                <c:pt idx="324">
                  <c:v>-0.21025613627846812</c:v>
                </c:pt>
                <c:pt idx="325">
                  <c:v>-0.19721003238544674</c:v>
                </c:pt>
                <c:pt idx="326">
                  <c:v>-0.19698441158472826</c:v>
                </c:pt>
                <c:pt idx="327">
                  <c:v>-0.19001957443671916</c:v>
                </c:pt>
                <c:pt idx="328">
                  <c:v>-0.18521564431715695</c:v>
                </c:pt>
                <c:pt idx="329">
                  <c:v>-0.19549330006695831</c:v>
                </c:pt>
                <c:pt idx="330">
                  <c:v>-0.1884771871282927</c:v>
                </c:pt>
                <c:pt idx="331">
                  <c:v>-0.18751640796103303</c:v>
                </c:pt>
                <c:pt idx="332">
                  <c:v>-0.18954148151768535</c:v>
                </c:pt>
                <c:pt idx="333">
                  <c:v>-0.19396517375128974</c:v>
                </c:pt>
                <c:pt idx="334">
                  <c:v>-0.18358338757891024</c:v>
                </c:pt>
                <c:pt idx="335">
                  <c:v>-0.18781409950236147</c:v>
                </c:pt>
                <c:pt idx="336">
                  <c:v>-0.17538332237821377</c:v>
                </c:pt>
                <c:pt idx="337">
                  <c:v>-0.18625300338795894</c:v>
                </c:pt>
                <c:pt idx="338">
                  <c:v>-0.18502346033183806</c:v>
                </c:pt>
                <c:pt idx="339">
                  <c:v>-0.17877485922822772</c:v>
                </c:pt>
                <c:pt idx="340">
                  <c:v>-0.17100449984364344</c:v>
                </c:pt>
                <c:pt idx="341">
                  <c:v>-0.17155191783580404</c:v>
                </c:pt>
                <c:pt idx="342">
                  <c:v>-0.17473667099697121</c:v>
                </c:pt>
                <c:pt idx="343">
                  <c:v>-0.17499815960550041</c:v>
                </c:pt>
                <c:pt idx="344">
                  <c:v>-0.16795012754831184</c:v>
                </c:pt>
                <c:pt idx="345">
                  <c:v>-0.1653189596846705</c:v>
                </c:pt>
                <c:pt idx="346">
                  <c:v>-0.17219641243281247</c:v>
                </c:pt>
                <c:pt idx="347">
                  <c:v>-0.17605271719997428</c:v>
                </c:pt>
                <c:pt idx="348">
                  <c:v>-0.17543860390970042</c:v>
                </c:pt>
                <c:pt idx="349">
                  <c:v>-0.16254421427622753</c:v>
                </c:pt>
                <c:pt idx="350">
                  <c:v>-0.15742130946055041</c:v>
                </c:pt>
                <c:pt idx="351">
                  <c:v>-0.15909052020427664</c:v>
                </c:pt>
                <c:pt idx="352">
                  <c:v>-0.16055771437164637</c:v>
                </c:pt>
                <c:pt idx="353">
                  <c:v>-0.16973740726895614</c:v>
                </c:pt>
                <c:pt idx="354">
                  <c:v>-0.16384060686675506</c:v>
                </c:pt>
                <c:pt idx="355">
                  <c:v>-0.17137227815696793</c:v>
                </c:pt>
                <c:pt idx="356">
                  <c:v>-0.17078062414223899</c:v>
                </c:pt>
                <c:pt idx="357">
                  <c:v>-0.16808022848049622</c:v>
                </c:pt>
                <c:pt idx="358">
                  <c:v>-0.17159544197132756</c:v>
                </c:pt>
                <c:pt idx="359">
                  <c:v>-0.16221696297273044</c:v>
                </c:pt>
                <c:pt idx="360">
                  <c:v>-0.16216836335950718</c:v>
                </c:pt>
                <c:pt idx="361">
                  <c:v>-0.1625307757853667</c:v>
                </c:pt>
                <c:pt idx="362">
                  <c:v>-0.15181756037114796</c:v>
                </c:pt>
                <c:pt idx="363">
                  <c:v>-0.15270313673163649</c:v>
                </c:pt>
                <c:pt idx="364">
                  <c:v>-0.16086286549880768</c:v>
                </c:pt>
                <c:pt idx="365">
                  <c:v>-0.16354961082709293</c:v>
                </c:pt>
                <c:pt idx="366">
                  <c:v>-0.18464087250431649</c:v>
                </c:pt>
                <c:pt idx="367">
                  <c:v>-0.4340593804608589</c:v>
                </c:pt>
                <c:pt idx="368">
                  <c:v>-0.2010792199991325</c:v>
                </c:pt>
                <c:pt idx="369">
                  <c:v>-0.17365271735353857</c:v>
                </c:pt>
                <c:pt idx="370">
                  <c:v>-0.17716116544071334</c:v>
                </c:pt>
                <c:pt idx="371">
                  <c:v>-0.17996576686971971</c:v>
                </c:pt>
                <c:pt idx="372">
                  <c:v>-0.16513309217210553</c:v>
                </c:pt>
                <c:pt idx="373">
                  <c:v>-0.16762570223273188</c:v>
                </c:pt>
                <c:pt idx="374">
                  <c:v>-0.171857985527433</c:v>
                </c:pt>
                <c:pt idx="375">
                  <c:v>-0.16955591988479141</c:v>
                </c:pt>
                <c:pt idx="376">
                  <c:v>-0.17529775980387191</c:v>
                </c:pt>
                <c:pt idx="377">
                  <c:v>-0.17744275588372269</c:v>
                </c:pt>
                <c:pt idx="378">
                  <c:v>-0.18122255551697874</c:v>
                </c:pt>
                <c:pt idx="379">
                  <c:v>-0.22729961143987493</c:v>
                </c:pt>
                <c:pt idx="380">
                  <c:v>-0.18787677346781056</c:v>
                </c:pt>
                <c:pt idx="381">
                  <c:v>-0.19124893991419548</c:v>
                </c:pt>
                <c:pt idx="382">
                  <c:v>-0.18471932042315495</c:v>
                </c:pt>
                <c:pt idx="383">
                  <c:v>-0.1746059967533399</c:v>
                </c:pt>
                <c:pt idx="384">
                  <c:v>-0.1786078436738347</c:v>
                </c:pt>
                <c:pt idx="385">
                  <c:v>-0.17559478832382674</c:v>
                </c:pt>
                <c:pt idx="386">
                  <c:v>-0.17931788467145723</c:v>
                </c:pt>
                <c:pt idx="387">
                  <c:v>-0.18550988838452581</c:v>
                </c:pt>
                <c:pt idx="388">
                  <c:v>-0.19849328559091337</c:v>
                </c:pt>
                <c:pt idx="389">
                  <c:v>-0.1958677311047784</c:v>
                </c:pt>
                <c:pt idx="390">
                  <c:v>-0.19523626798579721</c:v>
                </c:pt>
                <c:pt idx="391">
                  <c:v>-0.19604723436369706</c:v>
                </c:pt>
                <c:pt idx="392">
                  <c:v>-0.18922539567621582</c:v>
                </c:pt>
                <c:pt idx="393">
                  <c:v>-0.18954504832758276</c:v>
                </c:pt>
                <c:pt idx="394">
                  <c:v>-0.18848065586229001</c:v>
                </c:pt>
                <c:pt idx="395">
                  <c:v>-0.18306662469835447</c:v>
                </c:pt>
                <c:pt idx="396">
                  <c:v>-0.20305089640446294</c:v>
                </c:pt>
                <c:pt idx="397">
                  <c:v>-0.18656093057696027</c:v>
                </c:pt>
                <c:pt idx="398">
                  <c:v>-0.19842858996970242</c:v>
                </c:pt>
                <c:pt idx="399">
                  <c:v>-0.20152071694830537</c:v>
                </c:pt>
              </c:numCache>
            </c:numRef>
          </c:yVal>
          <c:smooth val="1"/>
        </c:ser>
        <c:ser>
          <c:idx val="1"/>
          <c:order val="1"/>
          <c:tx>
            <c:v>TRANS</c:v>
          </c:tx>
          <c:marker>
            <c:symbol val="none"/>
          </c:marker>
          <c:xVal>
            <c:numRef>
              <c:f>Sheet1!$U$3:$U$403</c:f>
              <c:numCache>
                <c:formatCode>General</c:formatCode>
                <c:ptCount val="401"/>
                <c:pt idx="0">
                  <c:v>8</c:v>
                </c:pt>
                <c:pt idx="1">
                  <c:v>8.01</c:v>
                </c:pt>
                <c:pt idx="2">
                  <c:v>8.02</c:v>
                </c:pt>
                <c:pt idx="3">
                  <c:v>8.0300000000000011</c:v>
                </c:pt>
                <c:pt idx="4">
                  <c:v>8.0400000000000009</c:v>
                </c:pt>
                <c:pt idx="5">
                  <c:v>8.0500000000000025</c:v>
                </c:pt>
                <c:pt idx="6">
                  <c:v>8.0600000000000023</c:v>
                </c:pt>
                <c:pt idx="7">
                  <c:v>8.0700000000000021</c:v>
                </c:pt>
                <c:pt idx="8">
                  <c:v>8.0800000000000018</c:v>
                </c:pt>
                <c:pt idx="9">
                  <c:v>8.0900000000000016</c:v>
                </c:pt>
                <c:pt idx="10">
                  <c:v>8.1000000000000014</c:v>
                </c:pt>
                <c:pt idx="11">
                  <c:v>8.11</c:v>
                </c:pt>
                <c:pt idx="12">
                  <c:v>8.120000000000001</c:v>
                </c:pt>
                <c:pt idx="13">
                  <c:v>8.1300000000000008</c:v>
                </c:pt>
                <c:pt idx="14">
                  <c:v>8.14</c:v>
                </c:pt>
                <c:pt idx="15">
                  <c:v>8.1499999999999968</c:v>
                </c:pt>
                <c:pt idx="16">
                  <c:v>8.1600000000000037</c:v>
                </c:pt>
                <c:pt idx="17">
                  <c:v>8.1700000000000017</c:v>
                </c:pt>
                <c:pt idx="18">
                  <c:v>8.1800000000000015</c:v>
                </c:pt>
                <c:pt idx="19">
                  <c:v>8.19</c:v>
                </c:pt>
                <c:pt idx="20">
                  <c:v>8.2000000000000011</c:v>
                </c:pt>
                <c:pt idx="21">
                  <c:v>8.2100000000000009</c:v>
                </c:pt>
                <c:pt idx="22">
                  <c:v>8.2199999999999989</c:v>
                </c:pt>
                <c:pt idx="23">
                  <c:v>8.2299999999999986</c:v>
                </c:pt>
                <c:pt idx="24">
                  <c:v>8.2399999999999967</c:v>
                </c:pt>
                <c:pt idx="25">
                  <c:v>8.2499999999999947</c:v>
                </c:pt>
                <c:pt idx="26">
                  <c:v>8.2600000000000016</c:v>
                </c:pt>
                <c:pt idx="27">
                  <c:v>8.27</c:v>
                </c:pt>
                <c:pt idx="28">
                  <c:v>8.2800000000000011</c:v>
                </c:pt>
                <c:pt idx="29">
                  <c:v>8.2900000000000009</c:v>
                </c:pt>
                <c:pt idx="30">
                  <c:v>8.3000000000000025</c:v>
                </c:pt>
                <c:pt idx="31">
                  <c:v>8.31</c:v>
                </c:pt>
                <c:pt idx="32">
                  <c:v>8.3200000000000021</c:v>
                </c:pt>
                <c:pt idx="33">
                  <c:v>8.3300000000000018</c:v>
                </c:pt>
                <c:pt idx="34">
                  <c:v>8.3400000000000016</c:v>
                </c:pt>
                <c:pt idx="35">
                  <c:v>8.3500000000000068</c:v>
                </c:pt>
                <c:pt idx="36">
                  <c:v>8.3600000000000048</c:v>
                </c:pt>
                <c:pt idx="37">
                  <c:v>8.3700000000000028</c:v>
                </c:pt>
                <c:pt idx="38">
                  <c:v>8.3800000000000008</c:v>
                </c:pt>
                <c:pt idx="39">
                  <c:v>8.3900000000000023</c:v>
                </c:pt>
                <c:pt idx="40">
                  <c:v>8.4000000000000021</c:v>
                </c:pt>
                <c:pt idx="41">
                  <c:v>8.4100000000000037</c:v>
                </c:pt>
                <c:pt idx="42">
                  <c:v>8.4200000000000017</c:v>
                </c:pt>
                <c:pt idx="43">
                  <c:v>8.4300000000000015</c:v>
                </c:pt>
                <c:pt idx="44">
                  <c:v>8.44</c:v>
                </c:pt>
                <c:pt idx="45">
                  <c:v>8.4500000000000028</c:v>
                </c:pt>
                <c:pt idx="46">
                  <c:v>8.4600000000000026</c:v>
                </c:pt>
                <c:pt idx="47">
                  <c:v>8.4700000000000006</c:v>
                </c:pt>
                <c:pt idx="48">
                  <c:v>8.4800000000000022</c:v>
                </c:pt>
                <c:pt idx="49">
                  <c:v>8.490000000000002</c:v>
                </c:pt>
                <c:pt idx="50">
                  <c:v>8.5000000000000018</c:v>
                </c:pt>
                <c:pt idx="51">
                  <c:v>8.5100000000000016</c:v>
                </c:pt>
                <c:pt idx="52">
                  <c:v>8.52</c:v>
                </c:pt>
                <c:pt idx="53">
                  <c:v>8.5300000000000011</c:v>
                </c:pt>
                <c:pt idx="54">
                  <c:v>8.5400000000000009</c:v>
                </c:pt>
                <c:pt idx="55">
                  <c:v>8.5500000000000025</c:v>
                </c:pt>
                <c:pt idx="56">
                  <c:v>8.5600000000000023</c:v>
                </c:pt>
                <c:pt idx="57">
                  <c:v>8.5700000000000021</c:v>
                </c:pt>
                <c:pt idx="58">
                  <c:v>8.5800000000000018</c:v>
                </c:pt>
                <c:pt idx="59">
                  <c:v>8.5900000000000016</c:v>
                </c:pt>
                <c:pt idx="60">
                  <c:v>8.6000000000000014</c:v>
                </c:pt>
                <c:pt idx="61">
                  <c:v>8.61</c:v>
                </c:pt>
                <c:pt idx="62">
                  <c:v>8.6199999999999868</c:v>
                </c:pt>
                <c:pt idx="63">
                  <c:v>8.6299999999999866</c:v>
                </c:pt>
                <c:pt idx="64">
                  <c:v>8.6399999999999864</c:v>
                </c:pt>
                <c:pt idx="65">
                  <c:v>8.6499999999999861</c:v>
                </c:pt>
                <c:pt idx="66">
                  <c:v>8.6600000000000037</c:v>
                </c:pt>
                <c:pt idx="67">
                  <c:v>8.6700000000000017</c:v>
                </c:pt>
                <c:pt idx="68">
                  <c:v>8.6800000000000015</c:v>
                </c:pt>
                <c:pt idx="69">
                  <c:v>8.69</c:v>
                </c:pt>
                <c:pt idx="70">
                  <c:v>8.7000000000000011</c:v>
                </c:pt>
                <c:pt idx="71">
                  <c:v>8.7099999999999866</c:v>
                </c:pt>
                <c:pt idx="72">
                  <c:v>8.7199999999999847</c:v>
                </c:pt>
                <c:pt idx="73">
                  <c:v>8.7299999999999844</c:v>
                </c:pt>
                <c:pt idx="74">
                  <c:v>8.7399999999999842</c:v>
                </c:pt>
                <c:pt idx="75">
                  <c:v>8.749999999999984</c:v>
                </c:pt>
                <c:pt idx="76">
                  <c:v>8.7600000000000016</c:v>
                </c:pt>
                <c:pt idx="77">
                  <c:v>8.77</c:v>
                </c:pt>
                <c:pt idx="78">
                  <c:v>8.7800000000000011</c:v>
                </c:pt>
                <c:pt idx="79">
                  <c:v>8.7899999999999867</c:v>
                </c:pt>
                <c:pt idx="80">
                  <c:v>8.7999999999999847</c:v>
                </c:pt>
                <c:pt idx="81">
                  <c:v>8.8100000000000023</c:v>
                </c:pt>
                <c:pt idx="82">
                  <c:v>8.8200000000000021</c:v>
                </c:pt>
                <c:pt idx="83">
                  <c:v>8.8300000000000018</c:v>
                </c:pt>
                <c:pt idx="84">
                  <c:v>8.8400000000000016</c:v>
                </c:pt>
                <c:pt idx="85">
                  <c:v>8.8500000000000068</c:v>
                </c:pt>
                <c:pt idx="86">
                  <c:v>8.8600000000000048</c:v>
                </c:pt>
                <c:pt idx="87">
                  <c:v>8.8700000000000028</c:v>
                </c:pt>
                <c:pt idx="88">
                  <c:v>8.8800000000000008</c:v>
                </c:pt>
                <c:pt idx="89">
                  <c:v>8.8900000000000023</c:v>
                </c:pt>
                <c:pt idx="90">
                  <c:v>8.9000000000000021</c:v>
                </c:pt>
                <c:pt idx="91">
                  <c:v>8.9100000000000037</c:v>
                </c:pt>
                <c:pt idx="92">
                  <c:v>8.9200000000000017</c:v>
                </c:pt>
                <c:pt idx="93">
                  <c:v>8.9300000000000015</c:v>
                </c:pt>
                <c:pt idx="94">
                  <c:v>8.94</c:v>
                </c:pt>
                <c:pt idx="95">
                  <c:v>8.9499999999999797</c:v>
                </c:pt>
                <c:pt idx="96">
                  <c:v>8.9600000000000026</c:v>
                </c:pt>
                <c:pt idx="97">
                  <c:v>8.9700000000000042</c:v>
                </c:pt>
                <c:pt idx="98">
                  <c:v>8.9800000000000022</c:v>
                </c:pt>
                <c:pt idx="99">
                  <c:v>8.990000000000002</c:v>
                </c:pt>
                <c:pt idx="100">
                  <c:v>9.0000000000000018</c:v>
                </c:pt>
                <c:pt idx="101">
                  <c:v>9.0100000000000016</c:v>
                </c:pt>
                <c:pt idx="102">
                  <c:v>9.02</c:v>
                </c:pt>
                <c:pt idx="103">
                  <c:v>9.0299999999999798</c:v>
                </c:pt>
                <c:pt idx="104">
                  <c:v>9.0399999999999778</c:v>
                </c:pt>
                <c:pt idx="105">
                  <c:v>9.0499999999999776</c:v>
                </c:pt>
                <c:pt idx="106">
                  <c:v>9.0600000000000023</c:v>
                </c:pt>
                <c:pt idx="107">
                  <c:v>9.0700000000000021</c:v>
                </c:pt>
                <c:pt idx="108">
                  <c:v>9.0800000000000018</c:v>
                </c:pt>
                <c:pt idx="109">
                  <c:v>9.0899999999999768</c:v>
                </c:pt>
                <c:pt idx="110">
                  <c:v>9.0999999999999766</c:v>
                </c:pt>
                <c:pt idx="111">
                  <c:v>9.1099999999999763</c:v>
                </c:pt>
                <c:pt idx="112">
                  <c:v>9.1199999999999761</c:v>
                </c:pt>
                <c:pt idx="113">
                  <c:v>9.1299999999999777</c:v>
                </c:pt>
                <c:pt idx="114">
                  <c:v>9.1399999999999757</c:v>
                </c:pt>
                <c:pt idx="115">
                  <c:v>9.1499999999999755</c:v>
                </c:pt>
                <c:pt idx="116">
                  <c:v>9.1600000000000037</c:v>
                </c:pt>
                <c:pt idx="117">
                  <c:v>9.1699999999999768</c:v>
                </c:pt>
                <c:pt idx="118">
                  <c:v>9.1799999999999748</c:v>
                </c:pt>
                <c:pt idx="119">
                  <c:v>9.1899999999999746</c:v>
                </c:pt>
                <c:pt idx="120">
                  <c:v>9.1999999999999744</c:v>
                </c:pt>
                <c:pt idx="121">
                  <c:v>9.2099999999999742</c:v>
                </c:pt>
                <c:pt idx="122">
                  <c:v>9.219999999999974</c:v>
                </c:pt>
                <c:pt idx="123">
                  <c:v>9.2299999999999738</c:v>
                </c:pt>
                <c:pt idx="124">
                  <c:v>9.2399999999999736</c:v>
                </c:pt>
                <c:pt idx="125">
                  <c:v>9.2499999999999734</c:v>
                </c:pt>
                <c:pt idx="126">
                  <c:v>9.2599999999999767</c:v>
                </c:pt>
                <c:pt idx="127">
                  <c:v>9.2699999999999747</c:v>
                </c:pt>
                <c:pt idx="128">
                  <c:v>9.2799999999999727</c:v>
                </c:pt>
                <c:pt idx="129">
                  <c:v>9.2899999999999725</c:v>
                </c:pt>
                <c:pt idx="130">
                  <c:v>9.2999999999999723</c:v>
                </c:pt>
                <c:pt idx="131">
                  <c:v>9.3100000000000023</c:v>
                </c:pt>
                <c:pt idx="132">
                  <c:v>9.3200000000000021</c:v>
                </c:pt>
                <c:pt idx="133">
                  <c:v>9.3300000000000018</c:v>
                </c:pt>
                <c:pt idx="134">
                  <c:v>9.3399999999999768</c:v>
                </c:pt>
                <c:pt idx="135">
                  <c:v>9.3499999999999748</c:v>
                </c:pt>
                <c:pt idx="136">
                  <c:v>9.3600000000000048</c:v>
                </c:pt>
                <c:pt idx="137">
                  <c:v>9.3700000000000028</c:v>
                </c:pt>
                <c:pt idx="138">
                  <c:v>9.3800000000000008</c:v>
                </c:pt>
                <c:pt idx="139">
                  <c:v>9.3900000000000023</c:v>
                </c:pt>
                <c:pt idx="140">
                  <c:v>9.4000000000000021</c:v>
                </c:pt>
                <c:pt idx="141">
                  <c:v>9.4100000000000019</c:v>
                </c:pt>
                <c:pt idx="142">
                  <c:v>9.4199999999999768</c:v>
                </c:pt>
                <c:pt idx="143">
                  <c:v>9.4299999999999748</c:v>
                </c:pt>
                <c:pt idx="144">
                  <c:v>9.4399999999999746</c:v>
                </c:pt>
                <c:pt idx="145">
                  <c:v>9.4499999999999726</c:v>
                </c:pt>
                <c:pt idx="146">
                  <c:v>9.4600000000000026</c:v>
                </c:pt>
                <c:pt idx="147">
                  <c:v>9.4700000000000042</c:v>
                </c:pt>
                <c:pt idx="148">
                  <c:v>9.4800000000000022</c:v>
                </c:pt>
                <c:pt idx="149">
                  <c:v>9.490000000000002</c:v>
                </c:pt>
                <c:pt idx="150">
                  <c:v>9.4999999999999964</c:v>
                </c:pt>
                <c:pt idx="151">
                  <c:v>9.5099999999999767</c:v>
                </c:pt>
                <c:pt idx="152">
                  <c:v>9.5199999999999747</c:v>
                </c:pt>
                <c:pt idx="153">
                  <c:v>9.5299999999999727</c:v>
                </c:pt>
                <c:pt idx="154">
                  <c:v>9.5399999999999725</c:v>
                </c:pt>
                <c:pt idx="155">
                  <c:v>9.5499999999999705</c:v>
                </c:pt>
                <c:pt idx="156">
                  <c:v>9.5600000000000023</c:v>
                </c:pt>
                <c:pt idx="157">
                  <c:v>9.5699999999999985</c:v>
                </c:pt>
                <c:pt idx="158">
                  <c:v>9.5799999999999965</c:v>
                </c:pt>
                <c:pt idx="159">
                  <c:v>9.5899999999999768</c:v>
                </c:pt>
                <c:pt idx="160">
                  <c:v>9.5999999999999748</c:v>
                </c:pt>
                <c:pt idx="161">
                  <c:v>9.6099999999999728</c:v>
                </c:pt>
                <c:pt idx="162">
                  <c:v>9.6199999999999708</c:v>
                </c:pt>
                <c:pt idx="163">
                  <c:v>9.6299999999999706</c:v>
                </c:pt>
                <c:pt idx="164">
                  <c:v>9.6399999999999668</c:v>
                </c:pt>
                <c:pt idx="165">
                  <c:v>9.6499999999999648</c:v>
                </c:pt>
                <c:pt idx="166">
                  <c:v>9.6599999999999948</c:v>
                </c:pt>
                <c:pt idx="167">
                  <c:v>9.6699999999999768</c:v>
                </c:pt>
                <c:pt idx="168">
                  <c:v>9.6799999999999748</c:v>
                </c:pt>
                <c:pt idx="169">
                  <c:v>9.6899999999999746</c:v>
                </c:pt>
                <c:pt idx="170">
                  <c:v>9.6999999999999726</c:v>
                </c:pt>
                <c:pt idx="171">
                  <c:v>9.7099999999999724</c:v>
                </c:pt>
                <c:pt idx="172">
                  <c:v>9.7199999999999704</c:v>
                </c:pt>
                <c:pt idx="173">
                  <c:v>9.7299999999999667</c:v>
                </c:pt>
                <c:pt idx="174">
                  <c:v>9.7399999999999647</c:v>
                </c:pt>
                <c:pt idx="175">
                  <c:v>9.7499999999999627</c:v>
                </c:pt>
                <c:pt idx="176">
                  <c:v>9.7599999999999767</c:v>
                </c:pt>
                <c:pt idx="177">
                  <c:v>9.7699999999999747</c:v>
                </c:pt>
                <c:pt idx="178">
                  <c:v>9.7799999999999727</c:v>
                </c:pt>
                <c:pt idx="179">
                  <c:v>9.7899999999999725</c:v>
                </c:pt>
                <c:pt idx="180">
                  <c:v>9.7999999999999705</c:v>
                </c:pt>
                <c:pt idx="181">
                  <c:v>9.8100000000000023</c:v>
                </c:pt>
                <c:pt idx="182">
                  <c:v>9.8199999999999914</c:v>
                </c:pt>
                <c:pt idx="183">
                  <c:v>9.8299999999999912</c:v>
                </c:pt>
                <c:pt idx="184">
                  <c:v>9.8399999999999768</c:v>
                </c:pt>
                <c:pt idx="185">
                  <c:v>9.8499999999999748</c:v>
                </c:pt>
                <c:pt idx="186">
                  <c:v>9.8600000000000048</c:v>
                </c:pt>
                <c:pt idx="187">
                  <c:v>9.8700000000000028</c:v>
                </c:pt>
                <c:pt idx="188">
                  <c:v>9.8800000000000008</c:v>
                </c:pt>
                <c:pt idx="189">
                  <c:v>9.8899999999999988</c:v>
                </c:pt>
                <c:pt idx="190">
                  <c:v>9.8999999999999915</c:v>
                </c:pt>
                <c:pt idx="191">
                  <c:v>9.9099999999999895</c:v>
                </c:pt>
                <c:pt idx="192">
                  <c:v>9.9199999999999768</c:v>
                </c:pt>
                <c:pt idx="193">
                  <c:v>9.9299999999999748</c:v>
                </c:pt>
                <c:pt idx="194">
                  <c:v>9.9399999999999746</c:v>
                </c:pt>
                <c:pt idx="195">
                  <c:v>9.9499999999999726</c:v>
                </c:pt>
                <c:pt idx="196">
                  <c:v>9.9600000000000026</c:v>
                </c:pt>
                <c:pt idx="197">
                  <c:v>9.9699999999999953</c:v>
                </c:pt>
                <c:pt idx="198">
                  <c:v>9.9799999999999915</c:v>
                </c:pt>
                <c:pt idx="199">
                  <c:v>9.9899999999999878</c:v>
                </c:pt>
                <c:pt idx="200">
                  <c:v>9.9999999999999858</c:v>
                </c:pt>
                <c:pt idx="201">
                  <c:v>10.009999999999986</c:v>
                </c:pt>
                <c:pt idx="202">
                  <c:v>10.019999999999976</c:v>
                </c:pt>
                <c:pt idx="203">
                  <c:v>10.029999999999974</c:v>
                </c:pt>
                <c:pt idx="204">
                  <c:v>10.039999999999974</c:v>
                </c:pt>
                <c:pt idx="205">
                  <c:v>10.049999999999956</c:v>
                </c:pt>
                <c:pt idx="206">
                  <c:v>10.059999999999995</c:v>
                </c:pt>
                <c:pt idx="207">
                  <c:v>10.069999999999991</c:v>
                </c:pt>
                <c:pt idx="208">
                  <c:v>10.079999999999988</c:v>
                </c:pt>
                <c:pt idx="209">
                  <c:v>10.089999999999984</c:v>
                </c:pt>
                <c:pt idx="210">
                  <c:v>10.099999999999984</c:v>
                </c:pt>
                <c:pt idx="211">
                  <c:v>10.109999999999976</c:v>
                </c:pt>
                <c:pt idx="212">
                  <c:v>10.119999999999974</c:v>
                </c:pt>
                <c:pt idx="213">
                  <c:v>10.129999999999956</c:v>
                </c:pt>
                <c:pt idx="214">
                  <c:v>10.139999999999954</c:v>
                </c:pt>
                <c:pt idx="215">
                  <c:v>10.149999999999954</c:v>
                </c:pt>
                <c:pt idx="216">
                  <c:v>10.159999999999988</c:v>
                </c:pt>
                <c:pt idx="217">
                  <c:v>10.169999999999982</c:v>
                </c:pt>
                <c:pt idx="218">
                  <c:v>10.179999999999982</c:v>
                </c:pt>
                <c:pt idx="219">
                  <c:v>10.189999999999976</c:v>
                </c:pt>
                <c:pt idx="220">
                  <c:v>10.199999999999974</c:v>
                </c:pt>
                <c:pt idx="221">
                  <c:v>10.209999999999956</c:v>
                </c:pt>
                <c:pt idx="222">
                  <c:v>10.219999999999954</c:v>
                </c:pt>
                <c:pt idx="223">
                  <c:v>10.229999999999952</c:v>
                </c:pt>
                <c:pt idx="224">
                  <c:v>10.239999999999952</c:v>
                </c:pt>
                <c:pt idx="225">
                  <c:v>10.249999999999952</c:v>
                </c:pt>
                <c:pt idx="226">
                  <c:v>10.25999999999998</c:v>
                </c:pt>
                <c:pt idx="227">
                  <c:v>10.269999999999976</c:v>
                </c:pt>
                <c:pt idx="228">
                  <c:v>10.279999999999974</c:v>
                </c:pt>
                <c:pt idx="229">
                  <c:v>10.289999999999974</c:v>
                </c:pt>
                <c:pt idx="230">
                  <c:v>10.299999999999956</c:v>
                </c:pt>
                <c:pt idx="231">
                  <c:v>10.309999999999988</c:v>
                </c:pt>
                <c:pt idx="232">
                  <c:v>10.319999999999986</c:v>
                </c:pt>
                <c:pt idx="233">
                  <c:v>10.329999999999981</c:v>
                </c:pt>
                <c:pt idx="234">
                  <c:v>10.339999999999979</c:v>
                </c:pt>
                <c:pt idx="235">
                  <c:v>10.349999999999978</c:v>
                </c:pt>
                <c:pt idx="236">
                  <c:v>10.36</c:v>
                </c:pt>
                <c:pt idx="237">
                  <c:v>10.369999999999996</c:v>
                </c:pt>
                <c:pt idx="238">
                  <c:v>10.379999999999992</c:v>
                </c:pt>
                <c:pt idx="239">
                  <c:v>10.389999999999988</c:v>
                </c:pt>
                <c:pt idx="240">
                  <c:v>10.399999999999984</c:v>
                </c:pt>
                <c:pt idx="241">
                  <c:v>10.409999999999984</c:v>
                </c:pt>
                <c:pt idx="242">
                  <c:v>10.419999999999979</c:v>
                </c:pt>
                <c:pt idx="243">
                  <c:v>10.429999999999978</c:v>
                </c:pt>
                <c:pt idx="244">
                  <c:v>10.439999999999976</c:v>
                </c:pt>
                <c:pt idx="245">
                  <c:v>10.449999999999974</c:v>
                </c:pt>
                <c:pt idx="246">
                  <c:v>10.459999999999992</c:v>
                </c:pt>
                <c:pt idx="247">
                  <c:v>10.469999999999988</c:v>
                </c:pt>
                <c:pt idx="248">
                  <c:v>10.479999999999984</c:v>
                </c:pt>
                <c:pt idx="249">
                  <c:v>10.489999999999981</c:v>
                </c:pt>
                <c:pt idx="250">
                  <c:v>10.499999999999977</c:v>
                </c:pt>
                <c:pt idx="251">
                  <c:v>10.509999999999977</c:v>
                </c:pt>
                <c:pt idx="252">
                  <c:v>10.519999999999975</c:v>
                </c:pt>
                <c:pt idx="253">
                  <c:v>10.529999999999973</c:v>
                </c:pt>
                <c:pt idx="254">
                  <c:v>10.539999999999973</c:v>
                </c:pt>
                <c:pt idx="255">
                  <c:v>10.549999999999956</c:v>
                </c:pt>
                <c:pt idx="256">
                  <c:v>10.559999999999985</c:v>
                </c:pt>
                <c:pt idx="257">
                  <c:v>10.569999999999981</c:v>
                </c:pt>
                <c:pt idx="258">
                  <c:v>10.579999999999979</c:v>
                </c:pt>
                <c:pt idx="259">
                  <c:v>10.589999999999977</c:v>
                </c:pt>
                <c:pt idx="260">
                  <c:v>10.599999999999977</c:v>
                </c:pt>
                <c:pt idx="261">
                  <c:v>10.609999999999971</c:v>
                </c:pt>
                <c:pt idx="262">
                  <c:v>10.619999999999971</c:v>
                </c:pt>
                <c:pt idx="263">
                  <c:v>10.629999999999956</c:v>
                </c:pt>
                <c:pt idx="264">
                  <c:v>10.639999999999954</c:v>
                </c:pt>
                <c:pt idx="265">
                  <c:v>10.649999999999952</c:v>
                </c:pt>
                <c:pt idx="266">
                  <c:v>10.659999999999979</c:v>
                </c:pt>
                <c:pt idx="267">
                  <c:v>10.669999999999975</c:v>
                </c:pt>
                <c:pt idx="268">
                  <c:v>10.679999999999975</c:v>
                </c:pt>
                <c:pt idx="269">
                  <c:v>10.689999999999973</c:v>
                </c:pt>
                <c:pt idx="270">
                  <c:v>10.699999999999969</c:v>
                </c:pt>
                <c:pt idx="271">
                  <c:v>10.709999999999956</c:v>
                </c:pt>
                <c:pt idx="272">
                  <c:v>10.719999999999954</c:v>
                </c:pt>
                <c:pt idx="273">
                  <c:v>10.729999999999952</c:v>
                </c:pt>
                <c:pt idx="274">
                  <c:v>10.73999999999995</c:v>
                </c:pt>
                <c:pt idx="275">
                  <c:v>10.74999999999995</c:v>
                </c:pt>
                <c:pt idx="276">
                  <c:v>10.759999999999975</c:v>
                </c:pt>
                <c:pt idx="277">
                  <c:v>10.769999999999973</c:v>
                </c:pt>
                <c:pt idx="278">
                  <c:v>10.779999999999969</c:v>
                </c:pt>
                <c:pt idx="279">
                  <c:v>10.789999999999969</c:v>
                </c:pt>
                <c:pt idx="280">
                  <c:v>10.799999999999956</c:v>
                </c:pt>
                <c:pt idx="281">
                  <c:v>10.809999999999979</c:v>
                </c:pt>
                <c:pt idx="282">
                  <c:v>10.819999999999979</c:v>
                </c:pt>
                <c:pt idx="283">
                  <c:v>10.829999999999975</c:v>
                </c:pt>
                <c:pt idx="284">
                  <c:v>10.839999999999973</c:v>
                </c:pt>
                <c:pt idx="285">
                  <c:v>10.849999999999973</c:v>
                </c:pt>
                <c:pt idx="286">
                  <c:v>10.859999999999992</c:v>
                </c:pt>
                <c:pt idx="287">
                  <c:v>10.869999999999985</c:v>
                </c:pt>
                <c:pt idx="288">
                  <c:v>10.879999999999981</c:v>
                </c:pt>
                <c:pt idx="289">
                  <c:v>10.889999999999979</c:v>
                </c:pt>
                <c:pt idx="290">
                  <c:v>10.899999999999977</c:v>
                </c:pt>
                <c:pt idx="291">
                  <c:v>10.909999999999977</c:v>
                </c:pt>
                <c:pt idx="292">
                  <c:v>10.919999999999973</c:v>
                </c:pt>
                <c:pt idx="293">
                  <c:v>10.929999999999973</c:v>
                </c:pt>
                <c:pt idx="294">
                  <c:v>10.939999999999966</c:v>
                </c:pt>
                <c:pt idx="295">
                  <c:v>10.949999999999966</c:v>
                </c:pt>
                <c:pt idx="296">
                  <c:v>10.959999999999981</c:v>
                </c:pt>
                <c:pt idx="297">
                  <c:v>10.969999999999978</c:v>
                </c:pt>
                <c:pt idx="298">
                  <c:v>10.979999999999976</c:v>
                </c:pt>
                <c:pt idx="299">
                  <c:v>10.989999999999975</c:v>
                </c:pt>
                <c:pt idx="300">
                  <c:v>10.999999999999972</c:v>
                </c:pt>
                <c:pt idx="301">
                  <c:v>11.009999999999971</c:v>
                </c:pt>
                <c:pt idx="302">
                  <c:v>11.019999999999966</c:v>
                </c:pt>
                <c:pt idx="303">
                  <c:v>11.029999999999964</c:v>
                </c:pt>
                <c:pt idx="304">
                  <c:v>11.039999999999964</c:v>
                </c:pt>
                <c:pt idx="305">
                  <c:v>11.049999999999956</c:v>
                </c:pt>
                <c:pt idx="306">
                  <c:v>11.059999999999977</c:v>
                </c:pt>
                <c:pt idx="307">
                  <c:v>11.069999999999975</c:v>
                </c:pt>
                <c:pt idx="308">
                  <c:v>11.079999999999972</c:v>
                </c:pt>
                <c:pt idx="309">
                  <c:v>11.089999999999968</c:v>
                </c:pt>
                <c:pt idx="310">
                  <c:v>11.099999999999966</c:v>
                </c:pt>
                <c:pt idx="311">
                  <c:v>11.109999999999962</c:v>
                </c:pt>
                <c:pt idx="312">
                  <c:v>11.119999999999962</c:v>
                </c:pt>
                <c:pt idx="313">
                  <c:v>11.129999999999956</c:v>
                </c:pt>
                <c:pt idx="314">
                  <c:v>11.139999999999954</c:v>
                </c:pt>
                <c:pt idx="315">
                  <c:v>11.149999999999936</c:v>
                </c:pt>
                <c:pt idx="316">
                  <c:v>11.159999999999973</c:v>
                </c:pt>
                <c:pt idx="317">
                  <c:v>11.169999999999966</c:v>
                </c:pt>
                <c:pt idx="318">
                  <c:v>11.179999999999966</c:v>
                </c:pt>
                <c:pt idx="319">
                  <c:v>11.18999999999996</c:v>
                </c:pt>
                <c:pt idx="320">
                  <c:v>11.19999999999996</c:v>
                </c:pt>
                <c:pt idx="321">
                  <c:v>11.209999999999956</c:v>
                </c:pt>
                <c:pt idx="322">
                  <c:v>11.219999999999954</c:v>
                </c:pt>
                <c:pt idx="323">
                  <c:v>11.229999999999936</c:v>
                </c:pt>
                <c:pt idx="324">
                  <c:v>11.239999999999934</c:v>
                </c:pt>
                <c:pt idx="325">
                  <c:v>11.249999999999932</c:v>
                </c:pt>
                <c:pt idx="326">
                  <c:v>11.259999999999966</c:v>
                </c:pt>
                <c:pt idx="327">
                  <c:v>11.26999999999996</c:v>
                </c:pt>
                <c:pt idx="328">
                  <c:v>11.279999999999959</c:v>
                </c:pt>
                <c:pt idx="329">
                  <c:v>11.289999999999958</c:v>
                </c:pt>
                <c:pt idx="330">
                  <c:v>11.299999999999955</c:v>
                </c:pt>
                <c:pt idx="331">
                  <c:v>11.309999999999974</c:v>
                </c:pt>
                <c:pt idx="332">
                  <c:v>11.319999999999972</c:v>
                </c:pt>
                <c:pt idx="333">
                  <c:v>11.329999999999965</c:v>
                </c:pt>
                <c:pt idx="334">
                  <c:v>11.339999999999964</c:v>
                </c:pt>
                <c:pt idx="335">
                  <c:v>11.349999999999959</c:v>
                </c:pt>
                <c:pt idx="336">
                  <c:v>11.359999999999982</c:v>
                </c:pt>
                <c:pt idx="337">
                  <c:v>11.369999999999976</c:v>
                </c:pt>
                <c:pt idx="338">
                  <c:v>11.379999999999974</c:v>
                </c:pt>
                <c:pt idx="339">
                  <c:v>11.389999999999974</c:v>
                </c:pt>
                <c:pt idx="340">
                  <c:v>11.399999999999972</c:v>
                </c:pt>
                <c:pt idx="341">
                  <c:v>11.409999999999965</c:v>
                </c:pt>
                <c:pt idx="342">
                  <c:v>11.419999999999961</c:v>
                </c:pt>
                <c:pt idx="343">
                  <c:v>11.429999999999959</c:v>
                </c:pt>
                <c:pt idx="344">
                  <c:v>11.439999999999955</c:v>
                </c:pt>
                <c:pt idx="345">
                  <c:v>11.449999999999926</c:v>
                </c:pt>
                <c:pt idx="346">
                  <c:v>11.459999999999972</c:v>
                </c:pt>
                <c:pt idx="347">
                  <c:v>11.469999999999972</c:v>
                </c:pt>
                <c:pt idx="348">
                  <c:v>11.479999999999968</c:v>
                </c:pt>
                <c:pt idx="349">
                  <c:v>11.489999999999961</c:v>
                </c:pt>
                <c:pt idx="350">
                  <c:v>11.499999999999959</c:v>
                </c:pt>
                <c:pt idx="351">
                  <c:v>11.509999999999959</c:v>
                </c:pt>
                <c:pt idx="352">
                  <c:v>11.519999999999955</c:v>
                </c:pt>
                <c:pt idx="353">
                  <c:v>11.529999999999953</c:v>
                </c:pt>
                <c:pt idx="354">
                  <c:v>11.539999999999926</c:v>
                </c:pt>
                <c:pt idx="355">
                  <c:v>11.549999999999924</c:v>
                </c:pt>
                <c:pt idx="356">
                  <c:v>11.559999999999969</c:v>
                </c:pt>
                <c:pt idx="357">
                  <c:v>11.569999999999961</c:v>
                </c:pt>
                <c:pt idx="358">
                  <c:v>11.579999999999957</c:v>
                </c:pt>
                <c:pt idx="359">
                  <c:v>11.589999999999957</c:v>
                </c:pt>
                <c:pt idx="360">
                  <c:v>11.599999999999953</c:v>
                </c:pt>
                <c:pt idx="361">
                  <c:v>11.609999999999951</c:v>
                </c:pt>
                <c:pt idx="362">
                  <c:v>11.619999999999926</c:v>
                </c:pt>
                <c:pt idx="363">
                  <c:v>11.629999999999924</c:v>
                </c:pt>
                <c:pt idx="364">
                  <c:v>11.639999999999922</c:v>
                </c:pt>
                <c:pt idx="365">
                  <c:v>11.649999999999922</c:v>
                </c:pt>
                <c:pt idx="366">
                  <c:v>11.659999999999956</c:v>
                </c:pt>
                <c:pt idx="367">
                  <c:v>11.669999999999956</c:v>
                </c:pt>
                <c:pt idx="368">
                  <c:v>11.679999999999954</c:v>
                </c:pt>
                <c:pt idx="369">
                  <c:v>11.689999999999948</c:v>
                </c:pt>
                <c:pt idx="370">
                  <c:v>11.699999999999926</c:v>
                </c:pt>
                <c:pt idx="371">
                  <c:v>11.709999999999924</c:v>
                </c:pt>
                <c:pt idx="372">
                  <c:v>11.719999999999922</c:v>
                </c:pt>
                <c:pt idx="373">
                  <c:v>11.72999999999992</c:v>
                </c:pt>
                <c:pt idx="374">
                  <c:v>11.73999999999992</c:v>
                </c:pt>
                <c:pt idx="375">
                  <c:v>11.74999999999992</c:v>
                </c:pt>
                <c:pt idx="376">
                  <c:v>11.759999999999954</c:v>
                </c:pt>
                <c:pt idx="377">
                  <c:v>11.769999999999948</c:v>
                </c:pt>
                <c:pt idx="378">
                  <c:v>11.779999999999946</c:v>
                </c:pt>
                <c:pt idx="379">
                  <c:v>11.789999999999926</c:v>
                </c:pt>
                <c:pt idx="380">
                  <c:v>11.799999999999924</c:v>
                </c:pt>
                <c:pt idx="381">
                  <c:v>11.809999999999961</c:v>
                </c:pt>
                <c:pt idx="382">
                  <c:v>11.819999999999956</c:v>
                </c:pt>
                <c:pt idx="383">
                  <c:v>11.829999999999954</c:v>
                </c:pt>
                <c:pt idx="384">
                  <c:v>11.839999999999954</c:v>
                </c:pt>
                <c:pt idx="385">
                  <c:v>11.849999999999948</c:v>
                </c:pt>
                <c:pt idx="386">
                  <c:v>11.859999999999971</c:v>
                </c:pt>
                <c:pt idx="387">
                  <c:v>11.869999999999967</c:v>
                </c:pt>
                <c:pt idx="388">
                  <c:v>11.879999999999962</c:v>
                </c:pt>
                <c:pt idx="389">
                  <c:v>11.889999999999961</c:v>
                </c:pt>
                <c:pt idx="390">
                  <c:v>11.899999999999956</c:v>
                </c:pt>
                <c:pt idx="391">
                  <c:v>11.909999999999952</c:v>
                </c:pt>
                <c:pt idx="392">
                  <c:v>11.919999999999952</c:v>
                </c:pt>
                <c:pt idx="393">
                  <c:v>11.929999999999948</c:v>
                </c:pt>
                <c:pt idx="394">
                  <c:v>11.939999999999944</c:v>
                </c:pt>
                <c:pt idx="395">
                  <c:v>11.949999999999926</c:v>
                </c:pt>
                <c:pt idx="396">
                  <c:v>11.959999999999962</c:v>
                </c:pt>
                <c:pt idx="397">
                  <c:v>11.969999999999958</c:v>
                </c:pt>
                <c:pt idx="398">
                  <c:v>11.979999999999956</c:v>
                </c:pt>
                <c:pt idx="399">
                  <c:v>11.989999999999952</c:v>
                </c:pt>
                <c:pt idx="400">
                  <c:v>11.999999999999952</c:v>
                </c:pt>
              </c:numCache>
            </c:numRef>
          </c:xVal>
          <c:yVal>
            <c:numRef>
              <c:f>Sheet1!$Y$3:$Y$403</c:f>
              <c:numCache>
                <c:formatCode>General</c:formatCode>
                <c:ptCount val="401"/>
                <c:pt idx="0">
                  <c:v>-9.9896967491167485E-2</c:v>
                </c:pt>
                <c:pt idx="1">
                  <c:v>-0.13161289737087778</c:v>
                </c:pt>
                <c:pt idx="2">
                  <c:v>-0.17000973183011142</c:v>
                </c:pt>
                <c:pt idx="3">
                  <c:v>-0.19805713485908474</c:v>
                </c:pt>
                <c:pt idx="4">
                  <c:v>-0.23383341754325071</c:v>
                </c:pt>
                <c:pt idx="5">
                  <c:v>-0.26835784196136181</c:v>
                </c:pt>
                <c:pt idx="6">
                  <c:v>-0.30280684346837633</c:v>
                </c:pt>
                <c:pt idx="7">
                  <c:v>-0.34026802005970702</c:v>
                </c:pt>
                <c:pt idx="8">
                  <c:v>-0.37626709149524318</c:v>
                </c:pt>
                <c:pt idx="9">
                  <c:v>-0.42139624156496025</c:v>
                </c:pt>
                <c:pt idx="10">
                  <c:v>-0.45482462236957188</c:v>
                </c:pt>
                <c:pt idx="11">
                  <c:v>-0.4706680565284227</c:v>
                </c:pt>
                <c:pt idx="12">
                  <c:v>-0.49793621592293547</c:v>
                </c:pt>
                <c:pt idx="13">
                  <c:v>-0.50608057912866156</c:v>
                </c:pt>
                <c:pt idx="14">
                  <c:v>-0.52676585309209456</c:v>
                </c:pt>
                <c:pt idx="15">
                  <c:v>-0.53314444019213914</c:v>
                </c:pt>
                <c:pt idx="16">
                  <c:v>-0.53545615044506756</c:v>
                </c:pt>
                <c:pt idx="17">
                  <c:v>-0.54780294020344966</c:v>
                </c:pt>
                <c:pt idx="18">
                  <c:v>-0.55051741141075128</c:v>
                </c:pt>
                <c:pt idx="19">
                  <c:v>-0.55063499685103512</c:v>
                </c:pt>
                <c:pt idx="20">
                  <c:v>-0.55685527250547451</c:v>
                </c:pt>
                <c:pt idx="21">
                  <c:v>-0.55031052576327422</c:v>
                </c:pt>
                <c:pt idx="22">
                  <c:v>-0.53542100881364996</c:v>
                </c:pt>
                <c:pt idx="23">
                  <c:v>-0.52518612289534528</c:v>
                </c:pt>
                <c:pt idx="24">
                  <c:v>-0.5177066348891427</c:v>
                </c:pt>
                <c:pt idx="25">
                  <c:v>-0.50551764132776633</c:v>
                </c:pt>
                <c:pt idx="26">
                  <c:v>-0.47356221075177435</c:v>
                </c:pt>
                <c:pt idx="27">
                  <c:v>-0.46235370158376082</c:v>
                </c:pt>
                <c:pt idx="28">
                  <c:v>-0.46633407754601996</c:v>
                </c:pt>
                <c:pt idx="29">
                  <c:v>-0.45028730767907038</c:v>
                </c:pt>
                <c:pt idx="30">
                  <c:v>-0.43735092991617586</c:v>
                </c:pt>
                <c:pt idx="31">
                  <c:v>-0.43054976795674715</c:v>
                </c:pt>
                <c:pt idx="32">
                  <c:v>-0.41763685270499112</c:v>
                </c:pt>
                <c:pt idx="33">
                  <c:v>-0.39840264621256716</c:v>
                </c:pt>
                <c:pt idx="34">
                  <c:v>-0.38947542972098914</c:v>
                </c:pt>
                <c:pt idx="35">
                  <c:v>-0.37354784922965723</c:v>
                </c:pt>
                <c:pt idx="36">
                  <c:v>-0.35920677568657039</c:v>
                </c:pt>
                <c:pt idx="37">
                  <c:v>-0.35120711854813624</c:v>
                </c:pt>
                <c:pt idx="38">
                  <c:v>-0.34872141008479834</c:v>
                </c:pt>
                <c:pt idx="39">
                  <c:v>-0.33472471247789937</c:v>
                </c:pt>
                <c:pt idx="40">
                  <c:v>-0.32084058788773939</c:v>
                </c:pt>
                <c:pt idx="41">
                  <c:v>-0.31175511868354683</c:v>
                </c:pt>
                <c:pt idx="42">
                  <c:v>-0.30814552564033826</c:v>
                </c:pt>
                <c:pt idx="43">
                  <c:v>-0.30247798237342005</c:v>
                </c:pt>
                <c:pt idx="44">
                  <c:v>-0.29515056632529513</c:v>
                </c:pt>
                <c:pt idx="45">
                  <c:v>-0.2752096973627095</c:v>
                </c:pt>
                <c:pt idx="46">
                  <c:v>-0.27991759820254791</c:v>
                </c:pt>
                <c:pt idx="47">
                  <c:v>-0.26152946528780907</c:v>
                </c:pt>
                <c:pt idx="48">
                  <c:v>-0.25774494951763172</c:v>
                </c:pt>
                <c:pt idx="49">
                  <c:v>-0.25575643137555781</c:v>
                </c:pt>
                <c:pt idx="50">
                  <c:v>-0.25583179409793927</c:v>
                </c:pt>
                <c:pt idx="51">
                  <c:v>-0.24302953331496341</c:v>
                </c:pt>
                <c:pt idx="52">
                  <c:v>-0.23864714848613877</c:v>
                </c:pt>
                <c:pt idx="53">
                  <c:v>-0.23296724623222745</c:v>
                </c:pt>
                <c:pt idx="54">
                  <c:v>-0.22875456040148343</c:v>
                </c:pt>
                <c:pt idx="55">
                  <c:v>-0.22197535207093491</c:v>
                </c:pt>
                <c:pt idx="56">
                  <c:v>-0.22719592294637175</c:v>
                </c:pt>
                <c:pt idx="57">
                  <c:v>-0.20759604802534012</c:v>
                </c:pt>
                <c:pt idx="58">
                  <c:v>-0.20805491421179245</c:v>
                </c:pt>
                <c:pt idx="59">
                  <c:v>-0.20054960786910744</c:v>
                </c:pt>
                <c:pt idx="60">
                  <c:v>-0.21074784341318598</c:v>
                </c:pt>
                <c:pt idx="61">
                  <c:v>-0.19904417982100794</c:v>
                </c:pt>
                <c:pt idx="62">
                  <c:v>-0.19974108966716764</c:v>
                </c:pt>
                <c:pt idx="63">
                  <c:v>-0.19217527318411837</c:v>
                </c:pt>
                <c:pt idx="64">
                  <c:v>-0.18979511158454954</c:v>
                </c:pt>
                <c:pt idx="65">
                  <c:v>-0.18114335173879109</c:v>
                </c:pt>
                <c:pt idx="66">
                  <c:v>-0.1922851646315446</c:v>
                </c:pt>
                <c:pt idx="67">
                  <c:v>-0.18488365338880677</c:v>
                </c:pt>
                <c:pt idx="68">
                  <c:v>-0.17875767649408839</c:v>
                </c:pt>
                <c:pt idx="69">
                  <c:v>-0.16985203611884869</c:v>
                </c:pt>
                <c:pt idx="70">
                  <c:v>-0.17542213531439552</c:v>
                </c:pt>
                <c:pt idx="71">
                  <c:v>-0.17740791520551019</c:v>
                </c:pt>
                <c:pt idx="72">
                  <c:v>-0.17685111339043591</c:v>
                </c:pt>
                <c:pt idx="73">
                  <c:v>-0.16512614743502671</c:v>
                </c:pt>
                <c:pt idx="74">
                  <c:v>-0.16535348153217824</c:v>
                </c:pt>
                <c:pt idx="75">
                  <c:v>-0.15863137928409171</c:v>
                </c:pt>
                <c:pt idx="76">
                  <c:v>-0.160754837572676</c:v>
                </c:pt>
                <c:pt idx="77">
                  <c:v>-0.16203157849191488</c:v>
                </c:pt>
                <c:pt idx="78">
                  <c:v>-0.16052411325735888</c:v>
                </c:pt>
                <c:pt idx="79">
                  <c:v>-0.15236071571616591</c:v>
                </c:pt>
                <c:pt idx="80">
                  <c:v>-0.15206607064849689</c:v>
                </c:pt>
                <c:pt idx="81">
                  <c:v>-0.14987729979540129</c:v>
                </c:pt>
                <c:pt idx="82">
                  <c:v>-0.15052255910646506</c:v>
                </c:pt>
                <c:pt idx="83">
                  <c:v>-0.14379854692521971</c:v>
                </c:pt>
                <c:pt idx="84">
                  <c:v>-0.14943290440154941</c:v>
                </c:pt>
                <c:pt idx="85">
                  <c:v>-0.14348812796918559</c:v>
                </c:pt>
                <c:pt idx="86">
                  <c:v>-0.14051945320594439</c:v>
                </c:pt>
                <c:pt idx="87">
                  <c:v>-0.15012079703345388</c:v>
                </c:pt>
                <c:pt idx="88">
                  <c:v>-0.14818830126656771</c:v>
                </c:pt>
                <c:pt idx="89">
                  <c:v>-0.14392480628009521</c:v>
                </c:pt>
                <c:pt idx="90">
                  <c:v>-0.14462991054526259</c:v>
                </c:pt>
                <c:pt idx="91">
                  <c:v>-0.20179903779074088</c:v>
                </c:pt>
                <c:pt idx="92">
                  <c:v>-0.17776418692630058</c:v>
                </c:pt>
                <c:pt idx="93">
                  <c:v>-0.14676272823629694</c:v>
                </c:pt>
                <c:pt idx="94">
                  <c:v>-0.13587464072088437</c:v>
                </c:pt>
                <c:pt idx="95">
                  <c:v>-0.14014587022411418</c:v>
                </c:pt>
                <c:pt idx="96">
                  <c:v>-0.13355966172166639</c:v>
                </c:pt>
                <c:pt idx="97">
                  <c:v>-0.14251972738486149</c:v>
                </c:pt>
                <c:pt idx="98">
                  <c:v>-0.1362035092838472</c:v>
                </c:pt>
                <c:pt idx="99">
                  <c:v>-0.12987066322216367</c:v>
                </c:pt>
                <c:pt idx="100">
                  <c:v>-0.12495515826559726</c:v>
                </c:pt>
                <c:pt idx="101">
                  <c:v>-0.12991883259107612</c:v>
                </c:pt>
                <c:pt idx="102">
                  <c:v>-0.12867769803874285</c:v>
                </c:pt>
                <c:pt idx="103">
                  <c:v>-0.13030454658089224</c:v>
                </c:pt>
                <c:pt idx="104">
                  <c:v>-0.12400662348890079</c:v>
                </c:pt>
                <c:pt idx="105">
                  <c:v>-0.1236119771670551</c:v>
                </c:pt>
                <c:pt idx="106">
                  <c:v>-0.13054841106156709</c:v>
                </c:pt>
                <c:pt idx="107">
                  <c:v>-0.13704452860133509</c:v>
                </c:pt>
                <c:pt idx="108">
                  <c:v>-0.13047231001896195</c:v>
                </c:pt>
                <c:pt idx="109">
                  <c:v>-0.13014834732139946</c:v>
                </c:pt>
                <c:pt idx="110">
                  <c:v>-0.12833972246859238</c:v>
                </c:pt>
                <c:pt idx="111">
                  <c:v>-0.12909868027312921</c:v>
                </c:pt>
                <c:pt idx="112">
                  <c:v>-0.12411295322046718</c:v>
                </c:pt>
                <c:pt idx="113">
                  <c:v>-0.12646689869144981</c:v>
                </c:pt>
                <c:pt idx="114">
                  <c:v>-0.12140795277921569</c:v>
                </c:pt>
                <c:pt idx="115">
                  <c:v>-0.12572979753369992</c:v>
                </c:pt>
                <c:pt idx="116">
                  <c:v>-0.12682883771682024</c:v>
                </c:pt>
                <c:pt idx="117">
                  <c:v>-0.13314028425718796</c:v>
                </c:pt>
                <c:pt idx="118">
                  <c:v>-0.12419355070995824</c:v>
                </c:pt>
                <c:pt idx="119">
                  <c:v>-0.13052818895155213</c:v>
                </c:pt>
                <c:pt idx="120">
                  <c:v>-0.12895826863496196</c:v>
                </c:pt>
                <c:pt idx="121">
                  <c:v>-0.12162268243500866</c:v>
                </c:pt>
                <c:pt idx="122">
                  <c:v>-0.11757758644442701</c:v>
                </c:pt>
                <c:pt idx="123">
                  <c:v>-0.11508242809586285</c:v>
                </c:pt>
                <c:pt idx="124">
                  <c:v>-0.11778542497927778</c:v>
                </c:pt>
                <c:pt idx="125">
                  <c:v>-0.12187132605228559</c:v>
                </c:pt>
                <c:pt idx="126">
                  <c:v>-0.12789016875499434</c:v>
                </c:pt>
                <c:pt idx="127">
                  <c:v>-0.12443145163353272</c:v>
                </c:pt>
                <c:pt idx="128">
                  <c:v>-0.1173831793922851</c:v>
                </c:pt>
                <c:pt idx="129">
                  <c:v>-0.13033863768130929</c:v>
                </c:pt>
                <c:pt idx="130">
                  <c:v>-0.11900368392147377</c:v>
                </c:pt>
                <c:pt idx="131">
                  <c:v>-0.12441050035687941</c:v>
                </c:pt>
                <c:pt idx="132">
                  <c:v>-0.11215787970432596</c:v>
                </c:pt>
                <c:pt idx="133">
                  <c:v>-0.11847845599855057</c:v>
                </c:pt>
                <c:pt idx="134">
                  <c:v>-0.11401537262958618</c:v>
                </c:pt>
                <c:pt idx="135">
                  <c:v>-0.11861831772854045</c:v>
                </c:pt>
                <c:pt idx="136">
                  <c:v>-0.12550503145174471</c:v>
                </c:pt>
                <c:pt idx="137">
                  <c:v>-0.12294090019858359</c:v>
                </c:pt>
                <c:pt idx="138">
                  <c:v>-0.12697100124891167</c:v>
                </c:pt>
                <c:pt idx="139">
                  <c:v>-0.11852882988589775</c:v>
                </c:pt>
                <c:pt idx="140">
                  <c:v>-0.11971035073996952</c:v>
                </c:pt>
                <c:pt idx="141">
                  <c:v>-0.12136275678690252</c:v>
                </c:pt>
                <c:pt idx="142">
                  <c:v>-0.11416883599868659</c:v>
                </c:pt>
                <c:pt idx="143">
                  <c:v>-0.11390139341110032</c:v>
                </c:pt>
                <c:pt idx="144">
                  <c:v>-0.10820683039378749</c:v>
                </c:pt>
                <c:pt idx="145">
                  <c:v>-0.11883892906302275</c:v>
                </c:pt>
                <c:pt idx="146">
                  <c:v>-0.14115079574528985</c:v>
                </c:pt>
                <c:pt idx="147">
                  <c:v>-0.12992495957249453</c:v>
                </c:pt>
                <c:pt idx="148">
                  <c:v>-0.1228482777520707</c:v>
                </c:pt>
                <c:pt idx="149">
                  <c:v>-0.12260808834195126</c:v>
                </c:pt>
                <c:pt idx="150">
                  <c:v>-0.12071918639724211</c:v>
                </c:pt>
                <c:pt idx="151">
                  <c:v>-0.12172734461316059</c:v>
                </c:pt>
                <c:pt idx="152">
                  <c:v>-0.11669838213912111</c:v>
                </c:pt>
                <c:pt idx="153">
                  <c:v>-0.10752764862056066</c:v>
                </c:pt>
                <c:pt idx="154">
                  <c:v>-0.11124822561591639</c:v>
                </c:pt>
                <c:pt idx="155">
                  <c:v>-0.11699731773365919</c:v>
                </c:pt>
                <c:pt idx="156">
                  <c:v>-0.1263083591790807</c:v>
                </c:pt>
                <c:pt idx="157">
                  <c:v>-0.12206000277668225</c:v>
                </c:pt>
                <c:pt idx="158">
                  <c:v>-0.11665132439104155</c:v>
                </c:pt>
                <c:pt idx="159">
                  <c:v>-0.11530119440183124</c:v>
                </c:pt>
                <c:pt idx="160">
                  <c:v>-0.12272243033304407</c:v>
                </c:pt>
                <c:pt idx="161">
                  <c:v>-0.12177689090530869</c:v>
                </c:pt>
                <c:pt idx="162">
                  <c:v>-0.12120461638060025</c:v>
                </c:pt>
                <c:pt idx="163">
                  <c:v>-0.11551151297926754</c:v>
                </c:pt>
                <c:pt idx="164">
                  <c:v>-0.11864611610913453</c:v>
                </c:pt>
                <c:pt idx="165">
                  <c:v>-0.12560996376615868</c:v>
                </c:pt>
                <c:pt idx="166">
                  <c:v>-0.11664906600112977</c:v>
                </c:pt>
                <c:pt idx="167">
                  <c:v>-0.11791907381765514</c:v>
                </c:pt>
                <c:pt idx="168">
                  <c:v>-0.11787882709037799</c:v>
                </c:pt>
                <c:pt idx="169">
                  <c:v>-0.11437300763101012</c:v>
                </c:pt>
                <c:pt idx="170">
                  <c:v>-0.11969880323282239</c:v>
                </c:pt>
                <c:pt idx="171">
                  <c:v>-0.12826756545483448</c:v>
                </c:pt>
                <c:pt idx="172">
                  <c:v>-0.12286963352851279</c:v>
                </c:pt>
                <c:pt idx="173">
                  <c:v>-0.1163067468855858</c:v>
                </c:pt>
                <c:pt idx="174">
                  <c:v>-0.11473410673113175</c:v>
                </c:pt>
                <c:pt idx="175">
                  <c:v>-0.1150672080934869</c:v>
                </c:pt>
                <c:pt idx="176">
                  <c:v>-0.11475661532365652</c:v>
                </c:pt>
                <c:pt idx="177">
                  <c:v>-0.11575024203256692</c:v>
                </c:pt>
                <c:pt idx="178">
                  <c:v>-0.11717572890265804</c:v>
                </c:pt>
                <c:pt idx="179">
                  <c:v>-0.11353845706924198</c:v>
                </c:pt>
                <c:pt idx="180">
                  <c:v>-0.11931914720391842</c:v>
                </c:pt>
                <c:pt idx="181">
                  <c:v>-0.1140609273525906</c:v>
                </c:pt>
                <c:pt idx="182">
                  <c:v>-0.12197168134399212</c:v>
                </c:pt>
                <c:pt idx="183">
                  <c:v>-0.11514238717266648</c:v>
                </c:pt>
                <c:pt idx="184">
                  <c:v>-0.11151991345318803</c:v>
                </c:pt>
                <c:pt idx="185">
                  <c:v>-0.1101381852687295</c:v>
                </c:pt>
                <c:pt idx="186">
                  <c:v>-0.11667653726938119</c:v>
                </c:pt>
                <c:pt idx="187">
                  <c:v>-0.11238130318071748</c:v>
                </c:pt>
                <c:pt idx="188">
                  <c:v>-0.1221711914902382</c:v>
                </c:pt>
                <c:pt idx="189">
                  <c:v>-0.12166449624286606</c:v>
                </c:pt>
                <c:pt idx="190">
                  <c:v>-0.11759644656824474</c:v>
                </c:pt>
                <c:pt idx="191">
                  <c:v>-0.12104652879643175</c:v>
                </c:pt>
                <c:pt idx="192">
                  <c:v>-0.12099243360926</c:v>
                </c:pt>
                <c:pt idx="193">
                  <c:v>-0.11513803608165012</c:v>
                </c:pt>
                <c:pt idx="194">
                  <c:v>-0.12054584476961915</c:v>
                </c:pt>
                <c:pt idx="195">
                  <c:v>-0.12721254870394677</c:v>
                </c:pt>
                <c:pt idx="196">
                  <c:v>-0.12516469189539317</c:v>
                </c:pt>
                <c:pt idx="197">
                  <c:v>-0.13294105644579299</c:v>
                </c:pt>
                <c:pt idx="198">
                  <c:v>-0.17061643902037629</c:v>
                </c:pt>
                <c:pt idx="199">
                  <c:v>-0.1630506120718925</c:v>
                </c:pt>
                <c:pt idx="200">
                  <c:v>-0.13144541472943247</c:v>
                </c:pt>
                <c:pt idx="201">
                  <c:v>-0.12879391877311366</c:v>
                </c:pt>
                <c:pt idx="202">
                  <c:v>-0.12356433574263424</c:v>
                </c:pt>
                <c:pt idx="203">
                  <c:v>-0.11973704801547107</c:v>
                </c:pt>
                <c:pt idx="204">
                  <c:v>-0.11411613379371639</c:v>
                </c:pt>
                <c:pt idx="205">
                  <c:v>-0.13006205797924292</c:v>
                </c:pt>
                <c:pt idx="206">
                  <c:v>-0.11930488085284881</c:v>
                </c:pt>
                <c:pt idx="207">
                  <c:v>-0.11794414081455609</c:v>
                </c:pt>
                <c:pt idx="208">
                  <c:v>-0.11881198462608367</c:v>
                </c:pt>
                <c:pt idx="209">
                  <c:v>-0.11822338487676623</c:v>
                </c:pt>
                <c:pt idx="210">
                  <c:v>-0.11594757959755334</c:v>
                </c:pt>
                <c:pt idx="211">
                  <c:v>-0.12173023256224423</c:v>
                </c:pt>
                <c:pt idx="212">
                  <c:v>-0.11945940064887065</c:v>
                </c:pt>
                <c:pt idx="213">
                  <c:v>-0.11057905423597698</c:v>
                </c:pt>
                <c:pt idx="214">
                  <c:v>-0.11794414081455609</c:v>
                </c:pt>
                <c:pt idx="215">
                  <c:v>-0.11881198462608367</c:v>
                </c:pt>
                <c:pt idx="216">
                  <c:v>-0.12355648001985475</c:v>
                </c:pt>
                <c:pt idx="217">
                  <c:v>-0.11884270022997052</c:v>
                </c:pt>
                <c:pt idx="218">
                  <c:v>-0.12161961725045362</c:v>
                </c:pt>
                <c:pt idx="219">
                  <c:v>-0.11254862078226577</c:v>
                </c:pt>
                <c:pt idx="220">
                  <c:v>-0.11439766400484226</c:v>
                </c:pt>
                <c:pt idx="221">
                  <c:v>-0.11474293413903539</c:v>
                </c:pt>
                <c:pt idx="222">
                  <c:v>-0.11543236159584934</c:v>
                </c:pt>
                <c:pt idx="223">
                  <c:v>-0.11731179851154751</c:v>
                </c:pt>
                <c:pt idx="224">
                  <c:v>-0.1218290891336432</c:v>
                </c:pt>
                <c:pt idx="225">
                  <c:v>-0.12956670775723217</c:v>
                </c:pt>
                <c:pt idx="226">
                  <c:v>-0.11871758358416501</c:v>
                </c:pt>
                <c:pt idx="227">
                  <c:v>-0.12146108956335552</c:v>
                </c:pt>
                <c:pt idx="228">
                  <c:v>-0.11736428145184179</c:v>
                </c:pt>
                <c:pt idx="229">
                  <c:v>-0.11490613125366662</c:v>
                </c:pt>
                <c:pt idx="230">
                  <c:v>-0.11482684808452502</c:v>
                </c:pt>
                <c:pt idx="231">
                  <c:v>-0.1140189811383623</c:v>
                </c:pt>
                <c:pt idx="232">
                  <c:v>-0.11474549452853319</c:v>
                </c:pt>
                <c:pt idx="233">
                  <c:v>-0.11055827437469851</c:v>
                </c:pt>
                <c:pt idx="234">
                  <c:v>-0.11521689486043378</c:v>
                </c:pt>
                <c:pt idx="235">
                  <c:v>-0.11767008862442258</c:v>
                </c:pt>
                <c:pt idx="236">
                  <c:v>-0.1237087810471367</c:v>
                </c:pt>
                <c:pt idx="237">
                  <c:v>-0.11223985014398559</c:v>
                </c:pt>
                <c:pt idx="238">
                  <c:v>-0.12902687439055152</c:v>
                </c:pt>
                <c:pt idx="239">
                  <c:v>-0.12201797022792954</c:v>
                </c:pt>
                <c:pt idx="240">
                  <c:v>-0.11347911147517976</c:v>
                </c:pt>
                <c:pt idx="241">
                  <c:v>-0.12126596815339682</c:v>
                </c:pt>
                <c:pt idx="242">
                  <c:v>-0.11422318624614221</c:v>
                </c:pt>
                <c:pt idx="243">
                  <c:v>-0.11925420903606404</c:v>
                </c:pt>
                <c:pt idx="244">
                  <c:v>-0.11297012638394113</c:v>
                </c:pt>
                <c:pt idx="245">
                  <c:v>-0.1195020508179636</c:v>
                </c:pt>
                <c:pt idx="246">
                  <c:v>-0.1204901724681009</c:v>
                </c:pt>
                <c:pt idx="247">
                  <c:v>-0.12234626409484405</c:v>
                </c:pt>
                <c:pt idx="248">
                  <c:v>-0.12393109216350152</c:v>
                </c:pt>
                <c:pt idx="249">
                  <c:v>-0.12477850882315562</c:v>
                </c:pt>
                <c:pt idx="250">
                  <c:v>-0.11205626713179</c:v>
                </c:pt>
                <c:pt idx="251">
                  <c:v>-0.1187786935168525</c:v>
                </c:pt>
                <c:pt idx="252">
                  <c:v>-0.11058160477661898</c:v>
                </c:pt>
                <c:pt idx="253">
                  <c:v>-0.10905182781739745</c:v>
                </c:pt>
                <c:pt idx="254">
                  <c:v>-0.1155618048132902</c:v>
                </c:pt>
                <c:pt idx="255">
                  <c:v>-0.11151803974390238</c:v>
                </c:pt>
                <c:pt idx="256">
                  <c:v>-0.12299791081233805</c:v>
                </c:pt>
                <c:pt idx="257">
                  <c:v>-0.11717050009190023</c:v>
                </c:pt>
                <c:pt idx="258">
                  <c:v>-0.12487906796651869</c:v>
                </c:pt>
                <c:pt idx="259">
                  <c:v>-0.11083796237220345</c:v>
                </c:pt>
                <c:pt idx="260">
                  <c:v>-0.11824162241373826</c:v>
                </c:pt>
                <c:pt idx="261">
                  <c:v>-0.12152520598169425</c:v>
                </c:pt>
                <c:pt idx="262">
                  <c:v>-0.11596735945469067</c:v>
                </c:pt>
                <c:pt idx="263">
                  <c:v>-0.10685436380403798</c:v>
                </c:pt>
                <c:pt idx="264">
                  <c:v>-0.10399073238809529</c:v>
                </c:pt>
                <c:pt idx="265">
                  <c:v>-0.11232107415313462</c:v>
                </c:pt>
                <c:pt idx="266">
                  <c:v>-0.11927949991707495</c:v>
                </c:pt>
                <c:pt idx="267">
                  <c:v>-0.1183683129899181</c:v>
                </c:pt>
                <c:pt idx="268">
                  <c:v>-0.11576656990170939</c:v>
                </c:pt>
                <c:pt idx="269">
                  <c:v>-0.1117822296809996</c:v>
                </c:pt>
                <c:pt idx="270">
                  <c:v>-0.1206667780097582</c:v>
                </c:pt>
                <c:pt idx="271">
                  <c:v>-0.11466140541716749</c:v>
                </c:pt>
                <c:pt idx="272">
                  <c:v>-0.11137314898828407</c:v>
                </c:pt>
                <c:pt idx="273">
                  <c:v>-0.10800221569289305</c:v>
                </c:pt>
                <c:pt idx="274">
                  <c:v>-0.11046805669679326</c:v>
                </c:pt>
                <c:pt idx="275">
                  <c:v>-0.10661491655099514</c:v>
                </c:pt>
                <c:pt idx="276">
                  <c:v>-0.11567870334762392</c:v>
                </c:pt>
                <c:pt idx="277">
                  <c:v>-0.11521381230990348</c:v>
                </c:pt>
                <c:pt idx="278">
                  <c:v>-0.11911347330758706</c:v>
                </c:pt>
                <c:pt idx="279">
                  <c:v>-0.10849192307277562</c:v>
                </c:pt>
                <c:pt idx="280">
                  <c:v>-0.11523861919712965</c:v>
                </c:pt>
                <c:pt idx="281">
                  <c:v>-0.11201762876376455</c:v>
                </c:pt>
                <c:pt idx="282">
                  <c:v>-0.11772202111766018</c:v>
                </c:pt>
                <c:pt idx="283">
                  <c:v>-0.10759466145793804</c:v>
                </c:pt>
                <c:pt idx="284">
                  <c:v>-0.11456573041140741</c:v>
                </c:pt>
                <c:pt idx="285">
                  <c:v>-0.10371154438717629</c:v>
                </c:pt>
                <c:pt idx="286">
                  <c:v>-0.11620825526665578</c:v>
                </c:pt>
                <c:pt idx="287">
                  <c:v>-0.1431090838278633</c:v>
                </c:pt>
                <c:pt idx="288">
                  <c:v>-0.1171604421594076</c:v>
                </c:pt>
                <c:pt idx="289">
                  <c:v>-0.11064237995327222</c:v>
                </c:pt>
                <c:pt idx="290">
                  <c:v>-0.11657094822232891</c:v>
                </c:pt>
                <c:pt idx="291">
                  <c:v>-0.11431156775525501</c:v>
                </c:pt>
                <c:pt idx="292">
                  <c:v>-0.11572664686289523</c:v>
                </c:pt>
                <c:pt idx="293">
                  <c:v>-0.11841556633935098</c:v>
                </c:pt>
                <c:pt idx="294">
                  <c:v>-0.10909361000085251</c:v>
                </c:pt>
                <c:pt idx="295">
                  <c:v>-0.10978468218088418</c:v>
                </c:pt>
                <c:pt idx="296">
                  <c:v>-0.10215819643645882</c:v>
                </c:pt>
                <c:pt idx="297">
                  <c:v>-0.10698509456996924</c:v>
                </c:pt>
                <c:pt idx="298">
                  <c:v>-0.11711629326544976</c:v>
                </c:pt>
                <c:pt idx="299">
                  <c:v>-0.12032849626349486</c:v>
                </c:pt>
                <c:pt idx="300">
                  <c:v>-0.12417338109396507</c:v>
                </c:pt>
                <c:pt idx="301">
                  <c:v>-0.13645814136517359</c:v>
                </c:pt>
                <c:pt idx="302">
                  <c:v>-0.17116216542131954</c:v>
                </c:pt>
                <c:pt idx="303">
                  <c:v>-0.16258696209253409</c:v>
                </c:pt>
                <c:pt idx="304">
                  <c:v>-0.13950260777644274</c:v>
                </c:pt>
                <c:pt idx="305">
                  <c:v>-0.118962148883137</c:v>
                </c:pt>
                <c:pt idx="306">
                  <c:v>-0.11527160447241867</c:v>
                </c:pt>
                <c:pt idx="307">
                  <c:v>-0.11396565417452972</c:v>
                </c:pt>
                <c:pt idx="308">
                  <c:v>-0.11598622363123268</c:v>
                </c:pt>
                <c:pt idx="309">
                  <c:v>-0.11920213364228315</c:v>
                </c:pt>
                <c:pt idx="310">
                  <c:v>-0.12387766537649515</c:v>
                </c:pt>
                <c:pt idx="311">
                  <c:v>-0.11826787912794201</c:v>
                </c:pt>
                <c:pt idx="312">
                  <c:v>-0.11370534184832774</c:v>
                </c:pt>
                <c:pt idx="313">
                  <c:v>-0.11292668156880294</c:v>
                </c:pt>
                <c:pt idx="314">
                  <c:v>-0.11775264488132722</c:v>
                </c:pt>
                <c:pt idx="315">
                  <c:v>-0.11494384431210969</c:v>
                </c:pt>
                <c:pt idx="316">
                  <c:v>-0.10520561098942144</c:v>
                </c:pt>
                <c:pt idx="317">
                  <c:v>-0.11177727327751959</c:v>
                </c:pt>
                <c:pt idx="318">
                  <c:v>-0.10909686623157026</c:v>
                </c:pt>
                <c:pt idx="319">
                  <c:v>-0.11777862325086012</c:v>
                </c:pt>
                <c:pt idx="320">
                  <c:v>-0.10727165817314023</c:v>
                </c:pt>
                <c:pt idx="321">
                  <c:v>-0.11506889565440694</c:v>
                </c:pt>
                <c:pt idx="322">
                  <c:v>-0.11332407951285814</c:v>
                </c:pt>
                <c:pt idx="323">
                  <c:v>-0.10976838945785572</c:v>
                </c:pt>
                <c:pt idx="324">
                  <c:v>-0.11387666392481717</c:v>
                </c:pt>
                <c:pt idx="325">
                  <c:v>-0.11601989429382389</c:v>
                </c:pt>
                <c:pt idx="326">
                  <c:v>-0.10832104736325474</c:v>
                </c:pt>
                <c:pt idx="327">
                  <c:v>-0.11077469294506156</c:v>
                </c:pt>
                <c:pt idx="328">
                  <c:v>-0.1113861631193224</c:v>
                </c:pt>
                <c:pt idx="329">
                  <c:v>-0.10605367722937972</c:v>
                </c:pt>
                <c:pt idx="330">
                  <c:v>-0.11142156607607689</c:v>
                </c:pt>
                <c:pt idx="331">
                  <c:v>-0.11009072395064061</c:v>
                </c:pt>
                <c:pt idx="332">
                  <c:v>-0.1141818988741085</c:v>
                </c:pt>
                <c:pt idx="333">
                  <c:v>-0.1133023936549372</c:v>
                </c:pt>
                <c:pt idx="334">
                  <c:v>-0.11290428116153053</c:v>
                </c:pt>
                <c:pt idx="335">
                  <c:v>-0.10592713549298893</c:v>
                </c:pt>
                <c:pt idx="336">
                  <c:v>-0.10375697352990612</c:v>
                </c:pt>
                <c:pt idx="337">
                  <c:v>-0.11392014699627009</c:v>
                </c:pt>
                <c:pt idx="338">
                  <c:v>-0.11413725912338069</c:v>
                </c:pt>
                <c:pt idx="339">
                  <c:v>-0.1086918190860876</c:v>
                </c:pt>
                <c:pt idx="340">
                  <c:v>-0.10489851342134493</c:v>
                </c:pt>
                <c:pt idx="341">
                  <c:v>-0.10868467835936103</c:v>
                </c:pt>
                <c:pt idx="342">
                  <c:v>-0.11115095692613602</c:v>
                </c:pt>
                <c:pt idx="343">
                  <c:v>-0.11200207784808069</c:v>
                </c:pt>
                <c:pt idx="344">
                  <c:v>-0.10981944770461162</c:v>
                </c:pt>
                <c:pt idx="345">
                  <c:v>-0.10738194972352777</c:v>
                </c:pt>
                <c:pt idx="346">
                  <c:v>-0.11119213836320267</c:v>
                </c:pt>
                <c:pt idx="347">
                  <c:v>-0.11850801787478035</c:v>
                </c:pt>
                <c:pt idx="348">
                  <c:v>-0.11532356878101772</c:v>
                </c:pt>
                <c:pt idx="349">
                  <c:v>-0.10562812849754202</c:v>
                </c:pt>
                <c:pt idx="350">
                  <c:v>-0.11319753460215201</c:v>
                </c:pt>
                <c:pt idx="351">
                  <c:v>-0.1054701930647408</c:v>
                </c:pt>
                <c:pt idx="352">
                  <c:v>-0.10581249521057075</c:v>
                </c:pt>
                <c:pt idx="353">
                  <c:v>-0.11461832812038771</c:v>
                </c:pt>
                <c:pt idx="354">
                  <c:v>-0.11781043708072395</c:v>
                </c:pt>
                <c:pt idx="355">
                  <c:v>-0.11158469493796992</c:v>
                </c:pt>
                <c:pt idx="356">
                  <c:v>-0.113910016164134</c:v>
                </c:pt>
                <c:pt idx="357">
                  <c:v>-0.11235375072893401</c:v>
                </c:pt>
                <c:pt idx="358">
                  <c:v>-0.12000281950081861</c:v>
                </c:pt>
                <c:pt idx="359">
                  <c:v>-0.11456481142668008</c:v>
                </c:pt>
                <c:pt idx="360">
                  <c:v>-0.11860522978196854</c:v>
                </c:pt>
                <c:pt idx="361">
                  <c:v>-0.11214723895449365</c:v>
                </c:pt>
                <c:pt idx="362">
                  <c:v>-0.10731371105142742</c:v>
                </c:pt>
                <c:pt idx="363">
                  <c:v>-0.104874777891358</c:v>
                </c:pt>
                <c:pt idx="364">
                  <c:v>-0.11024504611382871</c:v>
                </c:pt>
                <c:pt idx="365">
                  <c:v>-0.11076116456388579</c:v>
                </c:pt>
                <c:pt idx="366">
                  <c:v>-0.10872555139976206</c:v>
                </c:pt>
                <c:pt idx="367">
                  <c:v>-0.11016952607449858</c:v>
                </c:pt>
                <c:pt idx="368">
                  <c:v>-0.11310718808664967</c:v>
                </c:pt>
                <c:pt idx="369">
                  <c:v>-0.12347211867297875</c:v>
                </c:pt>
                <c:pt idx="370">
                  <c:v>-0.11288902644613692</c:v>
                </c:pt>
                <c:pt idx="371">
                  <c:v>-0.12009914328384728</c:v>
                </c:pt>
                <c:pt idx="372">
                  <c:v>-0.10807792000918102</c:v>
                </c:pt>
                <c:pt idx="373">
                  <c:v>-0.10346578999449796</c:v>
                </c:pt>
                <c:pt idx="374">
                  <c:v>-0.11024415573716861</c:v>
                </c:pt>
                <c:pt idx="375">
                  <c:v>-0.11305440984092155</c:v>
                </c:pt>
                <c:pt idx="376">
                  <c:v>-0.10788671108641402</c:v>
                </c:pt>
                <c:pt idx="377">
                  <c:v>-0.11565303187050309</c:v>
                </c:pt>
                <c:pt idx="378">
                  <c:v>-0.11552841173926225</c:v>
                </c:pt>
                <c:pt idx="379">
                  <c:v>-0.12260026006241795</c:v>
                </c:pt>
                <c:pt idx="380">
                  <c:v>-0.12335260078242277</c:v>
                </c:pt>
                <c:pt idx="381">
                  <c:v>-0.12194717836551212</c:v>
                </c:pt>
                <c:pt idx="382">
                  <c:v>-0.11942776110620792</c:v>
                </c:pt>
                <c:pt idx="383">
                  <c:v>-0.10799738383129613</c:v>
                </c:pt>
                <c:pt idx="384">
                  <c:v>-0.10593420407110407</c:v>
                </c:pt>
                <c:pt idx="385">
                  <c:v>-0.10929055527893924</c:v>
                </c:pt>
                <c:pt idx="386">
                  <c:v>-0.10712201651989543</c:v>
                </c:pt>
                <c:pt idx="387">
                  <c:v>-0.11713031654940051</c:v>
                </c:pt>
                <c:pt idx="388">
                  <c:v>-0.12177730977301712</c:v>
                </c:pt>
                <c:pt idx="389">
                  <c:v>-0.12326526987176997</c:v>
                </c:pt>
                <c:pt idx="390">
                  <c:v>-0.12795724597421723</c:v>
                </c:pt>
                <c:pt idx="391">
                  <c:v>-0.12987200927103137</c:v>
                </c:pt>
                <c:pt idx="392">
                  <c:v>-0.12056732033440515</c:v>
                </c:pt>
                <c:pt idx="393">
                  <c:v>-0.11737811132241555</c:v>
                </c:pt>
                <c:pt idx="394">
                  <c:v>-0.11234706499903346</c:v>
                </c:pt>
                <c:pt idx="395">
                  <c:v>-0.10836980499142605</c:v>
                </c:pt>
                <c:pt idx="396">
                  <c:v>-0.12642400660335718</c:v>
                </c:pt>
                <c:pt idx="397">
                  <c:v>-0.114745950372282</c:v>
                </c:pt>
                <c:pt idx="398">
                  <c:v>-0.13163713216383494</c:v>
                </c:pt>
                <c:pt idx="399">
                  <c:v>-0.13847603898186611</c:v>
                </c:pt>
                <c:pt idx="400">
                  <c:v>-0.1592383557271202</c:v>
                </c:pt>
              </c:numCache>
            </c:numRef>
          </c:yVal>
          <c:smooth val="1"/>
        </c:ser>
        <c:axId val="67158400"/>
        <c:axId val="67160320"/>
      </c:scatterChart>
      <c:valAx>
        <c:axId val="67158400"/>
        <c:scaling>
          <c:orientation val="minMax"/>
          <c:max val="12"/>
          <c:min val="8"/>
        </c:scaling>
        <c:axPos val="b"/>
        <c:minorGridlines>
          <c:spPr>
            <a:ln>
              <a:prstDash val="sysDot"/>
            </a:ln>
          </c:spPr>
        </c:min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Frequency</a:t>
                </a:r>
                <a:r>
                  <a:rPr lang="en-US" baseline="0" dirty="0"/>
                  <a:t> (GHz)</a:t>
                </a:r>
                <a:endParaRPr lang="en-US" dirty="0"/>
              </a:p>
            </c:rich>
          </c:tx>
        </c:title>
        <c:numFmt formatCode="General" sourceLinked="1"/>
        <c:tickLblPos val="nextTo"/>
        <c:crossAx val="67160320"/>
        <c:crossesAt val="-70"/>
        <c:crossBetween val="midCat"/>
        <c:majorUnit val="1"/>
        <c:minorUnit val="0.5"/>
      </c:valAx>
      <c:valAx>
        <c:axId val="67160320"/>
        <c:scaling>
          <c:orientation val="minMax"/>
          <c:max val="0"/>
          <c:min val="-0.60000000000000064"/>
        </c:scaling>
        <c:axPos val="l"/>
        <c:majorGridlines>
          <c:spPr>
            <a:ln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Insertion</a:t>
                </a:r>
                <a:r>
                  <a:rPr lang="en-US" baseline="0" dirty="0"/>
                  <a:t> Loss (dB)</a:t>
                </a:r>
                <a:endParaRPr lang="en-US" dirty="0"/>
              </a:p>
            </c:rich>
          </c:tx>
        </c:title>
        <c:numFmt formatCode="General" sourceLinked="1"/>
        <c:tickLblPos val="nextTo"/>
        <c:crossAx val="67158400"/>
        <c:crossesAt val="-50"/>
        <c:crossBetween val="midCat"/>
        <c:minorUnit val="0.1"/>
      </c:valAx>
    </c:plotArea>
    <c:legend>
      <c:legendPos val="r"/>
    </c:legend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sz="1400" baseline="0" dirty="0"/>
              <a:t>Corrected Insertion Loss; Port 3</a:t>
            </a:r>
          </a:p>
        </c:rich>
      </c:tx>
    </c:title>
    <c:plotArea>
      <c:layout/>
      <c:scatterChart>
        <c:scatterStyle val="smoothMarker"/>
        <c:ser>
          <c:idx val="0"/>
          <c:order val="0"/>
          <c:tx>
            <c:v>S13</c:v>
          </c:tx>
          <c:marker>
            <c:symbol val="none"/>
          </c:marker>
          <c:xVal>
            <c:numRef>
              <c:f>Sheet1!$L$3:$L$402</c:f>
              <c:numCache>
                <c:formatCode>General</c:formatCode>
                <c:ptCount val="400"/>
                <c:pt idx="0">
                  <c:v>8</c:v>
                </c:pt>
                <c:pt idx="1">
                  <c:v>8.01</c:v>
                </c:pt>
                <c:pt idx="2">
                  <c:v>8.02</c:v>
                </c:pt>
                <c:pt idx="3">
                  <c:v>8.0300000000000011</c:v>
                </c:pt>
                <c:pt idx="4">
                  <c:v>8.0400000000000009</c:v>
                </c:pt>
                <c:pt idx="5">
                  <c:v>8.0500000000000025</c:v>
                </c:pt>
                <c:pt idx="6">
                  <c:v>8.0600000000000023</c:v>
                </c:pt>
                <c:pt idx="7">
                  <c:v>8.0700000000000021</c:v>
                </c:pt>
                <c:pt idx="8">
                  <c:v>8.0800000000000018</c:v>
                </c:pt>
                <c:pt idx="9">
                  <c:v>8.0900000000000016</c:v>
                </c:pt>
                <c:pt idx="10">
                  <c:v>8.1000000000000014</c:v>
                </c:pt>
                <c:pt idx="11">
                  <c:v>8.11</c:v>
                </c:pt>
                <c:pt idx="12">
                  <c:v>8.120000000000001</c:v>
                </c:pt>
                <c:pt idx="13">
                  <c:v>8.1300000000000008</c:v>
                </c:pt>
                <c:pt idx="14">
                  <c:v>8.14</c:v>
                </c:pt>
                <c:pt idx="15">
                  <c:v>8.1499999999999968</c:v>
                </c:pt>
                <c:pt idx="16">
                  <c:v>8.1600000000000037</c:v>
                </c:pt>
                <c:pt idx="17">
                  <c:v>8.1700000000000017</c:v>
                </c:pt>
                <c:pt idx="18">
                  <c:v>8.1800000000000015</c:v>
                </c:pt>
                <c:pt idx="19">
                  <c:v>8.19</c:v>
                </c:pt>
                <c:pt idx="20">
                  <c:v>8.2000000000000011</c:v>
                </c:pt>
                <c:pt idx="21">
                  <c:v>8.2100000000000009</c:v>
                </c:pt>
                <c:pt idx="22">
                  <c:v>8.2199999999999989</c:v>
                </c:pt>
                <c:pt idx="23">
                  <c:v>8.2299999999999986</c:v>
                </c:pt>
                <c:pt idx="24">
                  <c:v>8.2399999999999967</c:v>
                </c:pt>
                <c:pt idx="25">
                  <c:v>8.2499999999999947</c:v>
                </c:pt>
                <c:pt idx="26">
                  <c:v>8.2600000000000016</c:v>
                </c:pt>
                <c:pt idx="27">
                  <c:v>8.27</c:v>
                </c:pt>
                <c:pt idx="28">
                  <c:v>8.2800000000000011</c:v>
                </c:pt>
                <c:pt idx="29">
                  <c:v>8.2900000000000009</c:v>
                </c:pt>
                <c:pt idx="30">
                  <c:v>8.3000000000000025</c:v>
                </c:pt>
                <c:pt idx="31">
                  <c:v>8.31</c:v>
                </c:pt>
                <c:pt idx="32">
                  <c:v>8.3200000000000021</c:v>
                </c:pt>
                <c:pt idx="33">
                  <c:v>8.3300000000000018</c:v>
                </c:pt>
                <c:pt idx="34">
                  <c:v>8.3400000000000016</c:v>
                </c:pt>
                <c:pt idx="35">
                  <c:v>8.3500000000000068</c:v>
                </c:pt>
                <c:pt idx="36">
                  <c:v>8.3600000000000048</c:v>
                </c:pt>
                <c:pt idx="37">
                  <c:v>8.3700000000000028</c:v>
                </c:pt>
                <c:pt idx="38">
                  <c:v>8.3800000000000008</c:v>
                </c:pt>
                <c:pt idx="39">
                  <c:v>8.3900000000000023</c:v>
                </c:pt>
                <c:pt idx="40">
                  <c:v>8.4000000000000021</c:v>
                </c:pt>
                <c:pt idx="41">
                  <c:v>8.4100000000000037</c:v>
                </c:pt>
                <c:pt idx="42">
                  <c:v>8.4200000000000017</c:v>
                </c:pt>
                <c:pt idx="43">
                  <c:v>8.4300000000000015</c:v>
                </c:pt>
                <c:pt idx="44">
                  <c:v>8.44</c:v>
                </c:pt>
                <c:pt idx="45">
                  <c:v>8.4500000000000028</c:v>
                </c:pt>
                <c:pt idx="46">
                  <c:v>8.4600000000000026</c:v>
                </c:pt>
                <c:pt idx="47">
                  <c:v>8.4700000000000006</c:v>
                </c:pt>
                <c:pt idx="48">
                  <c:v>8.4800000000000022</c:v>
                </c:pt>
                <c:pt idx="49">
                  <c:v>8.490000000000002</c:v>
                </c:pt>
                <c:pt idx="50">
                  <c:v>8.5000000000000018</c:v>
                </c:pt>
                <c:pt idx="51">
                  <c:v>8.5100000000000016</c:v>
                </c:pt>
                <c:pt idx="52">
                  <c:v>8.52</c:v>
                </c:pt>
                <c:pt idx="53">
                  <c:v>8.5300000000000011</c:v>
                </c:pt>
                <c:pt idx="54">
                  <c:v>8.5400000000000009</c:v>
                </c:pt>
                <c:pt idx="55">
                  <c:v>8.5500000000000025</c:v>
                </c:pt>
                <c:pt idx="56">
                  <c:v>8.5600000000000023</c:v>
                </c:pt>
                <c:pt idx="57">
                  <c:v>8.5700000000000021</c:v>
                </c:pt>
                <c:pt idx="58">
                  <c:v>8.5800000000000018</c:v>
                </c:pt>
                <c:pt idx="59">
                  <c:v>8.5900000000000016</c:v>
                </c:pt>
                <c:pt idx="60">
                  <c:v>8.6000000000000014</c:v>
                </c:pt>
                <c:pt idx="61">
                  <c:v>8.61</c:v>
                </c:pt>
                <c:pt idx="62">
                  <c:v>8.6199999999999868</c:v>
                </c:pt>
                <c:pt idx="63">
                  <c:v>8.6299999999999866</c:v>
                </c:pt>
                <c:pt idx="64">
                  <c:v>8.6399999999999864</c:v>
                </c:pt>
                <c:pt idx="65">
                  <c:v>8.6499999999999861</c:v>
                </c:pt>
                <c:pt idx="66">
                  <c:v>8.6600000000000037</c:v>
                </c:pt>
                <c:pt idx="67">
                  <c:v>8.6700000000000017</c:v>
                </c:pt>
                <c:pt idx="68">
                  <c:v>8.6800000000000015</c:v>
                </c:pt>
                <c:pt idx="69">
                  <c:v>8.69</c:v>
                </c:pt>
                <c:pt idx="70">
                  <c:v>8.7000000000000011</c:v>
                </c:pt>
                <c:pt idx="71">
                  <c:v>8.7099999999999866</c:v>
                </c:pt>
                <c:pt idx="72">
                  <c:v>8.7199999999999847</c:v>
                </c:pt>
                <c:pt idx="73">
                  <c:v>8.7299999999999844</c:v>
                </c:pt>
                <c:pt idx="74">
                  <c:v>8.7399999999999842</c:v>
                </c:pt>
                <c:pt idx="75">
                  <c:v>8.749999999999984</c:v>
                </c:pt>
                <c:pt idx="76">
                  <c:v>8.7600000000000016</c:v>
                </c:pt>
                <c:pt idx="77">
                  <c:v>8.77</c:v>
                </c:pt>
                <c:pt idx="78">
                  <c:v>8.7800000000000011</c:v>
                </c:pt>
                <c:pt idx="79">
                  <c:v>8.7899999999999867</c:v>
                </c:pt>
                <c:pt idx="80">
                  <c:v>8.7999999999999847</c:v>
                </c:pt>
                <c:pt idx="81">
                  <c:v>8.8100000000000023</c:v>
                </c:pt>
                <c:pt idx="82">
                  <c:v>8.8200000000000021</c:v>
                </c:pt>
                <c:pt idx="83">
                  <c:v>8.8300000000000018</c:v>
                </c:pt>
                <c:pt idx="84">
                  <c:v>8.8400000000000016</c:v>
                </c:pt>
                <c:pt idx="85">
                  <c:v>8.8500000000000068</c:v>
                </c:pt>
                <c:pt idx="86">
                  <c:v>8.8600000000000048</c:v>
                </c:pt>
                <c:pt idx="87">
                  <c:v>8.8700000000000028</c:v>
                </c:pt>
                <c:pt idx="88">
                  <c:v>8.8800000000000008</c:v>
                </c:pt>
                <c:pt idx="89">
                  <c:v>8.8900000000000023</c:v>
                </c:pt>
                <c:pt idx="90">
                  <c:v>8.9000000000000021</c:v>
                </c:pt>
                <c:pt idx="91">
                  <c:v>8.9100000000000037</c:v>
                </c:pt>
                <c:pt idx="92">
                  <c:v>8.9200000000000017</c:v>
                </c:pt>
                <c:pt idx="93">
                  <c:v>8.9300000000000015</c:v>
                </c:pt>
                <c:pt idx="94">
                  <c:v>8.94</c:v>
                </c:pt>
                <c:pt idx="95">
                  <c:v>8.9499999999999797</c:v>
                </c:pt>
                <c:pt idx="96">
                  <c:v>8.9600000000000026</c:v>
                </c:pt>
                <c:pt idx="97">
                  <c:v>8.9700000000000042</c:v>
                </c:pt>
                <c:pt idx="98">
                  <c:v>8.9800000000000022</c:v>
                </c:pt>
                <c:pt idx="99">
                  <c:v>8.990000000000002</c:v>
                </c:pt>
                <c:pt idx="100">
                  <c:v>9.0000000000000018</c:v>
                </c:pt>
                <c:pt idx="101">
                  <c:v>9.0100000000000016</c:v>
                </c:pt>
                <c:pt idx="102">
                  <c:v>9.02</c:v>
                </c:pt>
                <c:pt idx="103">
                  <c:v>9.0299999999999798</c:v>
                </c:pt>
                <c:pt idx="104">
                  <c:v>9.0399999999999778</c:v>
                </c:pt>
                <c:pt idx="105">
                  <c:v>9.0499999999999776</c:v>
                </c:pt>
                <c:pt idx="106">
                  <c:v>9.0600000000000023</c:v>
                </c:pt>
                <c:pt idx="107">
                  <c:v>9.0700000000000021</c:v>
                </c:pt>
                <c:pt idx="108">
                  <c:v>9.0800000000000018</c:v>
                </c:pt>
                <c:pt idx="109">
                  <c:v>9.0899999999999768</c:v>
                </c:pt>
                <c:pt idx="110">
                  <c:v>9.0999999999999766</c:v>
                </c:pt>
                <c:pt idx="111">
                  <c:v>9.1099999999999763</c:v>
                </c:pt>
                <c:pt idx="112">
                  <c:v>9.1199999999999761</c:v>
                </c:pt>
                <c:pt idx="113">
                  <c:v>9.1299999999999777</c:v>
                </c:pt>
                <c:pt idx="114">
                  <c:v>9.1399999999999757</c:v>
                </c:pt>
                <c:pt idx="115">
                  <c:v>9.1499999999999755</c:v>
                </c:pt>
                <c:pt idx="116">
                  <c:v>9.1600000000000037</c:v>
                </c:pt>
                <c:pt idx="117">
                  <c:v>9.1699999999999768</c:v>
                </c:pt>
                <c:pt idx="118">
                  <c:v>9.1799999999999748</c:v>
                </c:pt>
                <c:pt idx="119">
                  <c:v>9.1899999999999746</c:v>
                </c:pt>
                <c:pt idx="120">
                  <c:v>9.1999999999999744</c:v>
                </c:pt>
                <c:pt idx="121">
                  <c:v>9.2099999999999742</c:v>
                </c:pt>
                <c:pt idx="122">
                  <c:v>9.219999999999974</c:v>
                </c:pt>
                <c:pt idx="123">
                  <c:v>9.2299999999999738</c:v>
                </c:pt>
                <c:pt idx="124">
                  <c:v>9.2399999999999736</c:v>
                </c:pt>
                <c:pt idx="125">
                  <c:v>9.2499999999999734</c:v>
                </c:pt>
                <c:pt idx="126">
                  <c:v>9.2599999999999767</c:v>
                </c:pt>
                <c:pt idx="127">
                  <c:v>9.2699999999999747</c:v>
                </c:pt>
                <c:pt idx="128">
                  <c:v>9.2799999999999727</c:v>
                </c:pt>
                <c:pt idx="129">
                  <c:v>9.2899999999999725</c:v>
                </c:pt>
                <c:pt idx="130">
                  <c:v>9.2999999999999723</c:v>
                </c:pt>
                <c:pt idx="131">
                  <c:v>9.3100000000000023</c:v>
                </c:pt>
                <c:pt idx="132">
                  <c:v>9.3200000000000021</c:v>
                </c:pt>
                <c:pt idx="133">
                  <c:v>9.3300000000000018</c:v>
                </c:pt>
                <c:pt idx="134">
                  <c:v>9.3399999999999768</c:v>
                </c:pt>
                <c:pt idx="135">
                  <c:v>9.3499999999999748</c:v>
                </c:pt>
                <c:pt idx="136">
                  <c:v>9.3600000000000048</c:v>
                </c:pt>
                <c:pt idx="137">
                  <c:v>9.3700000000000028</c:v>
                </c:pt>
                <c:pt idx="138">
                  <c:v>9.3800000000000008</c:v>
                </c:pt>
                <c:pt idx="139">
                  <c:v>9.3900000000000023</c:v>
                </c:pt>
                <c:pt idx="140">
                  <c:v>9.4000000000000021</c:v>
                </c:pt>
                <c:pt idx="141">
                  <c:v>9.4100000000000019</c:v>
                </c:pt>
                <c:pt idx="142">
                  <c:v>9.4199999999999768</c:v>
                </c:pt>
                <c:pt idx="143">
                  <c:v>9.4299999999999748</c:v>
                </c:pt>
                <c:pt idx="144">
                  <c:v>9.4399999999999746</c:v>
                </c:pt>
                <c:pt idx="145">
                  <c:v>9.4499999999999726</c:v>
                </c:pt>
                <c:pt idx="146">
                  <c:v>9.4600000000000026</c:v>
                </c:pt>
                <c:pt idx="147">
                  <c:v>9.4700000000000042</c:v>
                </c:pt>
                <c:pt idx="148">
                  <c:v>9.4800000000000022</c:v>
                </c:pt>
                <c:pt idx="149">
                  <c:v>9.490000000000002</c:v>
                </c:pt>
                <c:pt idx="150">
                  <c:v>9.4999999999999964</c:v>
                </c:pt>
                <c:pt idx="151">
                  <c:v>9.5099999999999767</c:v>
                </c:pt>
                <c:pt idx="152">
                  <c:v>9.5199999999999747</c:v>
                </c:pt>
                <c:pt idx="153">
                  <c:v>9.5299999999999727</c:v>
                </c:pt>
                <c:pt idx="154">
                  <c:v>9.5399999999999725</c:v>
                </c:pt>
                <c:pt idx="155">
                  <c:v>9.5499999999999705</c:v>
                </c:pt>
                <c:pt idx="156">
                  <c:v>9.5600000000000023</c:v>
                </c:pt>
                <c:pt idx="157">
                  <c:v>9.5699999999999985</c:v>
                </c:pt>
                <c:pt idx="158">
                  <c:v>9.5799999999999965</c:v>
                </c:pt>
                <c:pt idx="159">
                  <c:v>9.5899999999999768</c:v>
                </c:pt>
                <c:pt idx="160">
                  <c:v>9.5999999999999748</c:v>
                </c:pt>
                <c:pt idx="161">
                  <c:v>9.6099999999999728</c:v>
                </c:pt>
                <c:pt idx="162">
                  <c:v>9.6199999999999708</c:v>
                </c:pt>
                <c:pt idx="163">
                  <c:v>9.6299999999999706</c:v>
                </c:pt>
                <c:pt idx="164">
                  <c:v>9.6399999999999668</c:v>
                </c:pt>
                <c:pt idx="165">
                  <c:v>9.6499999999999648</c:v>
                </c:pt>
                <c:pt idx="166">
                  <c:v>9.6599999999999948</c:v>
                </c:pt>
                <c:pt idx="167">
                  <c:v>9.6699999999999768</c:v>
                </c:pt>
                <c:pt idx="168">
                  <c:v>9.6799999999999748</c:v>
                </c:pt>
                <c:pt idx="169">
                  <c:v>9.6899999999999746</c:v>
                </c:pt>
                <c:pt idx="170">
                  <c:v>9.6999999999999726</c:v>
                </c:pt>
                <c:pt idx="171">
                  <c:v>9.7099999999999724</c:v>
                </c:pt>
                <c:pt idx="172">
                  <c:v>9.7199999999999704</c:v>
                </c:pt>
                <c:pt idx="173">
                  <c:v>9.7299999999999667</c:v>
                </c:pt>
                <c:pt idx="174">
                  <c:v>9.7399999999999647</c:v>
                </c:pt>
                <c:pt idx="175">
                  <c:v>9.7499999999999627</c:v>
                </c:pt>
                <c:pt idx="176">
                  <c:v>9.7599999999999767</c:v>
                </c:pt>
                <c:pt idx="177">
                  <c:v>9.7699999999999747</c:v>
                </c:pt>
                <c:pt idx="178">
                  <c:v>9.7799999999999727</c:v>
                </c:pt>
                <c:pt idx="179">
                  <c:v>9.7899999999999725</c:v>
                </c:pt>
                <c:pt idx="180">
                  <c:v>9.7999999999999705</c:v>
                </c:pt>
                <c:pt idx="181">
                  <c:v>9.8100000000000023</c:v>
                </c:pt>
                <c:pt idx="182">
                  <c:v>9.8199999999999914</c:v>
                </c:pt>
                <c:pt idx="183">
                  <c:v>9.8299999999999912</c:v>
                </c:pt>
                <c:pt idx="184">
                  <c:v>9.8399999999999768</c:v>
                </c:pt>
                <c:pt idx="185">
                  <c:v>9.8499999999999748</c:v>
                </c:pt>
                <c:pt idx="186">
                  <c:v>9.8600000000000048</c:v>
                </c:pt>
                <c:pt idx="187">
                  <c:v>9.8700000000000028</c:v>
                </c:pt>
                <c:pt idx="188">
                  <c:v>9.8800000000000008</c:v>
                </c:pt>
                <c:pt idx="189">
                  <c:v>9.8899999999999988</c:v>
                </c:pt>
                <c:pt idx="190">
                  <c:v>9.8999999999999915</c:v>
                </c:pt>
                <c:pt idx="191">
                  <c:v>9.9099999999999895</c:v>
                </c:pt>
                <c:pt idx="192">
                  <c:v>9.9199999999999768</c:v>
                </c:pt>
                <c:pt idx="193">
                  <c:v>9.9299999999999748</c:v>
                </c:pt>
                <c:pt idx="194">
                  <c:v>9.9399999999999746</c:v>
                </c:pt>
                <c:pt idx="195">
                  <c:v>9.9499999999999726</c:v>
                </c:pt>
                <c:pt idx="196">
                  <c:v>9.9600000000000026</c:v>
                </c:pt>
                <c:pt idx="197">
                  <c:v>9.9699999999999953</c:v>
                </c:pt>
                <c:pt idx="198">
                  <c:v>9.9799999999999915</c:v>
                </c:pt>
                <c:pt idx="199">
                  <c:v>9.9899999999999878</c:v>
                </c:pt>
                <c:pt idx="200">
                  <c:v>9.9999999999999858</c:v>
                </c:pt>
                <c:pt idx="201">
                  <c:v>10.009999999999986</c:v>
                </c:pt>
                <c:pt idx="202">
                  <c:v>10.019999999999976</c:v>
                </c:pt>
                <c:pt idx="203">
                  <c:v>10.029999999999974</c:v>
                </c:pt>
                <c:pt idx="204">
                  <c:v>10.039999999999974</c:v>
                </c:pt>
                <c:pt idx="205">
                  <c:v>10.049999999999956</c:v>
                </c:pt>
                <c:pt idx="206">
                  <c:v>10.059999999999995</c:v>
                </c:pt>
                <c:pt idx="207">
                  <c:v>10.069999999999991</c:v>
                </c:pt>
                <c:pt idx="208">
                  <c:v>10.079999999999988</c:v>
                </c:pt>
                <c:pt idx="209">
                  <c:v>10.089999999999984</c:v>
                </c:pt>
                <c:pt idx="210">
                  <c:v>10.099999999999984</c:v>
                </c:pt>
                <c:pt idx="211">
                  <c:v>10.109999999999976</c:v>
                </c:pt>
                <c:pt idx="212">
                  <c:v>10.119999999999974</c:v>
                </c:pt>
                <c:pt idx="213">
                  <c:v>10.129999999999956</c:v>
                </c:pt>
                <c:pt idx="214">
                  <c:v>10.139999999999954</c:v>
                </c:pt>
                <c:pt idx="215">
                  <c:v>10.149999999999954</c:v>
                </c:pt>
                <c:pt idx="216">
                  <c:v>10.159999999999988</c:v>
                </c:pt>
                <c:pt idx="217">
                  <c:v>10.169999999999982</c:v>
                </c:pt>
                <c:pt idx="218">
                  <c:v>10.179999999999982</c:v>
                </c:pt>
                <c:pt idx="219">
                  <c:v>10.189999999999976</c:v>
                </c:pt>
                <c:pt idx="220">
                  <c:v>10.199999999999974</c:v>
                </c:pt>
                <c:pt idx="221">
                  <c:v>10.209999999999956</c:v>
                </c:pt>
                <c:pt idx="222">
                  <c:v>10.219999999999954</c:v>
                </c:pt>
                <c:pt idx="223">
                  <c:v>10.229999999999952</c:v>
                </c:pt>
                <c:pt idx="224">
                  <c:v>10.239999999999952</c:v>
                </c:pt>
                <c:pt idx="225">
                  <c:v>10.249999999999952</c:v>
                </c:pt>
                <c:pt idx="226">
                  <c:v>10.25999999999998</c:v>
                </c:pt>
                <c:pt idx="227">
                  <c:v>10.269999999999976</c:v>
                </c:pt>
                <c:pt idx="228">
                  <c:v>10.279999999999974</c:v>
                </c:pt>
                <c:pt idx="229">
                  <c:v>10.289999999999974</c:v>
                </c:pt>
                <c:pt idx="230">
                  <c:v>10.299999999999956</c:v>
                </c:pt>
                <c:pt idx="231">
                  <c:v>10.309999999999988</c:v>
                </c:pt>
                <c:pt idx="232">
                  <c:v>10.319999999999986</c:v>
                </c:pt>
                <c:pt idx="233">
                  <c:v>10.329999999999981</c:v>
                </c:pt>
                <c:pt idx="234">
                  <c:v>10.339999999999979</c:v>
                </c:pt>
                <c:pt idx="235">
                  <c:v>10.349999999999978</c:v>
                </c:pt>
                <c:pt idx="236">
                  <c:v>10.36</c:v>
                </c:pt>
                <c:pt idx="237">
                  <c:v>10.369999999999996</c:v>
                </c:pt>
                <c:pt idx="238">
                  <c:v>10.379999999999992</c:v>
                </c:pt>
                <c:pt idx="239">
                  <c:v>10.389999999999988</c:v>
                </c:pt>
                <c:pt idx="240">
                  <c:v>10.399999999999984</c:v>
                </c:pt>
                <c:pt idx="241">
                  <c:v>10.409999999999984</c:v>
                </c:pt>
                <c:pt idx="242">
                  <c:v>10.419999999999979</c:v>
                </c:pt>
                <c:pt idx="243">
                  <c:v>10.429999999999978</c:v>
                </c:pt>
                <c:pt idx="244">
                  <c:v>10.439999999999976</c:v>
                </c:pt>
                <c:pt idx="245">
                  <c:v>10.449999999999974</c:v>
                </c:pt>
                <c:pt idx="246">
                  <c:v>10.459999999999992</c:v>
                </c:pt>
                <c:pt idx="247">
                  <c:v>10.469999999999988</c:v>
                </c:pt>
                <c:pt idx="248">
                  <c:v>10.479999999999984</c:v>
                </c:pt>
                <c:pt idx="249">
                  <c:v>10.489999999999981</c:v>
                </c:pt>
                <c:pt idx="250">
                  <c:v>10.499999999999977</c:v>
                </c:pt>
                <c:pt idx="251">
                  <c:v>10.509999999999977</c:v>
                </c:pt>
                <c:pt idx="252">
                  <c:v>10.519999999999975</c:v>
                </c:pt>
                <c:pt idx="253">
                  <c:v>10.529999999999973</c:v>
                </c:pt>
                <c:pt idx="254">
                  <c:v>10.539999999999973</c:v>
                </c:pt>
                <c:pt idx="255">
                  <c:v>10.549999999999956</c:v>
                </c:pt>
                <c:pt idx="256">
                  <c:v>10.559999999999985</c:v>
                </c:pt>
                <c:pt idx="257">
                  <c:v>10.569999999999981</c:v>
                </c:pt>
                <c:pt idx="258">
                  <c:v>10.579999999999979</c:v>
                </c:pt>
                <c:pt idx="259">
                  <c:v>10.589999999999977</c:v>
                </c:pt>
                <c:pt idx="260">
                  <c:v>10.599999999999977</c:v>
                </c:pt>
                <c:pt idx="261">
                  <c:v>10.609999999999971</c:v>
                </c:pt>
                <c:pt idx="262">
                  <c:v>10.619999999999971</c:v>
                </c:pt>
                <c:pt idx="263">
                  <c:v>10.629999999999956</c:v>
                </c:pt>
                <c:pt idx="264">
                  <c:v>10.639999999999954</c:v>
                </c:pt>
                <c:pt idx="265">
                  <c:v>10.649999999999952</c:v>
                </c:pt>
                <c:pt idx="266">
                  <c:v>10.659999999999979</c:v>
                </c:pt>
                <c:pt idx="267">
                  <c:v>10.669999999999975</c:v>
                </c:pt>
                <c:pt idx="268">
                  <c:v>10.679999999999975</c:v>
                </c:pt>
                <c:pt idx="269">
                  <c:v>10.689999999999973</c:v>
                </c:pt>
                <c:pt idx="270">
                  <c:v>10.699999999999969</c:v>
                </c:pt>
                <c:pt idx="271">
                  <c:v>10.709999999999956</c:v>
                </c:pt>
                <c:pt idx="272">
                  <c:v>10.719999999999954</c:v>
                </c:pt>
                <c:pt idx="273">
                  <c:v>10.729999999999952</c:v>
                </c:pt>
                <c:pt idx="274">
                  <c:v>10.73999999999995</c:v>
                </c:pt>
                <c:pt idx="275">
                  <c:v>10.74999999999995</c:v>
                </c:pt>
                <c:pt idx="276">
                  <c:v>10.759999999999975</c:v>
                </c:pt>
                <c:pt idx="277">
                  <c:v>10.769999999999973</c:v>
                </c:pt>
                <c:pt idx="278">
                  <c:v>10.779999999999969</c:v>
                </c:pt>
                <c:pt idx="279">
                  <c:v>10.789999999999969</c:v>
                </c:pt>
                <c:pt idx="280">
                  <c:v>10.799999999999956</c:v>
                </c:pt>
                <c:pt idx="281">
                  <c:v>10.809999999999979</c:v>
                </c:pt>
                <c:pt idx="282">
                  <c:v>10.819999999999979</c:v>
                </c:pt>
                <c:pt idx="283">
                  <c:v>10.829999999999975</c:v>
                </c:pt>
                <c:pt idx="284">
                  <c:v>10.839999999999973</c:v>
                </c:pt>
                <c:pt idx="285">
                  <c:v>10.849999999999973</c:v>
                </c:pt>
                <c:pt idx="286">
                  <c:v>10.859999999999992</c:v>
                </c:pt>
                <c:pt idx="287">
                  <c:v>10.869999999999985</c:v>
                </c:pt>
                <c:pt idx="288">
                  <c:v>10.879999999999981</c:v>
                </c:pt>
                <c:pt idx="289">
                  <c:v>10.889999999999979</c:v>
                </c:pt>
                <c:pt idx="290">
                  <c:v>10.899999999999977</c:v>
                </c:pt>
                <c:pt idx="291">
                  <c:v>10.909999999999977</c:v>
                </c:pt>
                <c:pt idx="292">
                  <c:v>10.919999999999973</c:v>
                </c:pt>
                <c:pt idx="293">
                  <c:v>10.929999999999973</c:v>
                </c:pt>
                <c:pt idx="294">
                  <c:v>10.939999999999966</c:v>
                </c:pt>
                <c:pt idx="295">
                  <c:v>10.949999999999966</c:v>
                </c:pt>
                <c:pt idx="296">
                  <c:v>10.959999999999981</c:v>
                </c:pt>
                <c:pt idx="297">
                  <c:v>10.969999999999978</c:v>
                </c:pt>
                <c:pt idx="298">
                  <c:v>10.979999999999976</c:v>
                </c:pt>
                <c:pt idx="299">
                  <c:v>10.989999999999975</c:v>
                </c:pt>
                <c:pt idx="300">
                  <c:v>10.999999999999972</c:v>
                </c:pt>
                <c:pt idx="301">
                  <c:v>11.009999999999971</c:v>
                </c:pt>
                <c:pt idx="302">
                  <c:v>11.019999999999966</c:v>
                </c:pt>
                <c:pt idx="303">
                  <c:v>11.029999999999964</c:v>
                </c:pt>
                <c:pt idx="304">
                  <c:v>11.039999999999964</c:v>
                </c:pt>
                <c:pt idx="305">
                  <c:v>11.049999999999956</c:v>
                </c:pt>
                <c:pt idx="306">
                  <c:v>11.059999999999977</c:v>
                </c:pt>
                <c:pt idx="307">
                  <c:v>11.069999999999975</c:v>
                </c:pt>
                <c:pt idx="308">
                  <c:v>11.079999999999972</c:v>
                </c:pt>
                <c:pt idx="309">
                  <c:v>11.089999999999968</c:v>
                </c:pt>
                <c:pt idx="310">
                  <c:v>11.099999999999966</c:v>
                </c:pt>
                <c:pt idx="311">
                  <c:v>11.109999999999962</c:v>
                </c:pt>
                <c:pt idx="312">
                  <c:v>11.119999999999962</c:v>
                </c:pt>
                <c:pt idx="313">
                  <c:v>11.129999999999956</c:v>
                </c:pt>
                <c:pt idx="314">
                  <c:v>11.139999999999954</c:v>
                </c:pt>
                <c:pt idx="315">
                  <c:v>11.149999999999936</c:v>
                </c:pt>
                <c:pt idx="316">
                  <c:v>11.159999999999973</c:v>
                </c:pt>
                <c:pt idx="317">
                  <c:v>11.169999999999966</c:v>
                </c:pt>
                <c:pt idx="318">
                  <c:v>11.179999999999966</c:v>
                </c:pt>
                <c:pt idx="319">
                  <c:v>11.18999999999996</c:v>
                </c:pt>
                <c:pt idx="320">
                  <c:v>11.19999999999996</c:v>
                </c:pt>
                <c:pt idx="321">
                  <c:v>11.209999999999956</c:v>
                </c:pt>
                <c:pt idx="322">
                  <c:v>11.219999999999954</c:v>
                </c:pt>
                <c:pt idx="323">
                  <c:v>11.229999999999936</c:v>
                </c:pt>
                <c:pt idx="324">
                  <c:v>11.239999999999934</c:v>
                </c:pt>
                <c:pt idx="325">
                  <c:v>11.249999999999932</c:v>
                </c:pt>
                <c:pt idx="326">
                  <c:v>11.259999999999966</c:v>
                </c:pt>
                <c:pt idx="327">
                  <c:v>11.26999999999996</c:v>
                </c:pt>
                <c:pt idx="328">
                  <c:v>11.279999999999959</c:v>
                </c:pt>
                <c:pt idx="329">
                  <c:v>11.289999999999958</c:v>
                </c:pt>
                <c:pt idx="330">
                  <c:v>11.299999999999955</c:v>
                </c:pt>
                <c:pt idx="331">
                  <c:v>11.309999999999974</c:v>
                </c:pt>
                <c:pt idx="332">
                  <c:v>11.319999999999972</c:v>
                </c:pt>
                <c:pt idx="333">
                  <c:v>11.329999999999965</c:v>
                </c:pt>
                <c:pt idx="334">
                  <c:v>11.339999999999964</c:v>
                </c:pt>
                <c:pt idx="335">
                  <c:v>11.349999999999959</c:v>
                </c:pt>
                <c:pt idx="336">
                  <c:v>11.359999999999982</c:v>
                </c:pt>
                <c:pt idx="337">
                  <c:v>11.369999999999976</c:v>
                </c:pt>
                <c:pt idx="338">
                  <c:v>11.379999999999974</c:v>
                </c:pt>
                <c:pt idx="339">
                  <c:v>11.389999999999974</c:v>
                </c:pt>
                <c:pt idx="340">
                  <c:v>11.399999999999972</c:v>
                </c:pt>
                <c:pt idx="341">
                  <c:v>11.409999999999965</c:v>
                </c:pt>
                <c:pt idx="342">
                  <c:v>11.419999999999961</c:v>
                </c:pt>
                <c:pt idx="343">
                  <c:v>11.429999999999959</c:v>
                </c:pt>
                <c:pt idx="344">
                  <c:v>11.439999999999955</c:v>
                </c:pt>
                <c:pt idx="345">
                  <c:v>11.449999999999926</c:v>
                </c:pt>
                <c:pt idx="346">
                  <c:v>11.459999999999972</c:v>
                </c:pt>
                <c:pt idx="347">
                  <c:v>11.469999999999972</c:v>
                </c:pt>
                <c:pt idx="348">
                  <c:v>11.479999999999968</c:v>
                </c:pt>
                <c:pt idx="349">
                  <c:v>11.489999999999961</c:v>
                </c:pt>
                <c:pt idx="350">
                  <c:v>11.499999999999959</c:v>
                </c:pt>
                <c:pt idx="351">
                  <c:v>11.509999999999959</c:v>
                </c:pt>
                <c:pt idx="352">
                  <c:v>11.519999999999955</c:v>
                </c:pt>
                <c:pt idx="353">
                  <c:v>11.529999999999953</c:v>
                </c:pt>
                <c:pt idx="354">
                  <c:v>11.539999999999926</c:v>
                </c:pt>
                <c:pt idx="355">
                  <c:v>11.549999999999924</c:v>
                </c:pt>
                <c:pt idx="356">
                  <c:v>11.559999999999969</c:v>
                </c:pt>
                <c:pt idx="357">
                  <c:v>11.569999999999961</c:v>
                </c:pt>
                <c:pt idx="358">
                  <c:v>11.579999999999957</c:v>
                </c:pt>
                <c:pt idx="359">
                  <c:v>11.589999999999957</c:v>
                </c:pt>
                <c:pt idx="360">
                  <c:v>11.599999999999953</c:v>
                </c:pt>
                <c:pt idx="361">
                  <c:v>11.609999999999951</c:v>
                </c:pt>
                <c:pt idx="362">
                  <c:v>11.619999999999926</c:v>
                </c:pt>
                <c:pt idx="363">
                  <c:v>11.629999999999924</c:v>
                </c:pt>
                <c:pt idx="364">
                  <c:v>11.639999999999922</c:v>
                </c:pt>
                <c:pt idx="365">
                  <c:v>11.649999999999922</c:v>
                </c:pt>
                <c:pt idx="366">
                  <c:v>11.659999999999956</c:v>
                </c:pt>
                <c:pt idx="367">
                  <c:v>11.669999999999956</c:v>
                </c:pt>
                <c:pt idx="368">
                  <c:v>11.679999999999954</c:v>
                </c:pt>
                <c:pt idx="369">
                  <c:v>11.689999999999948</c:v>
                </c:pt>
                <c:pt idx="370">
                  <c:v>11.699999999999926</c:v>
                </c:pt>
                <c:pt idx="371">
                  <c:v>11.709999999999924</c:v>
                </c:pt>
                <c:pt idx="372">
                  <c:v>11.719999999999922</c:v>
                </c:pt>
                <c:pt idx="373">
                  <c:v>11.72999999999992</c:v>
                </c:pt>
                <c:pt idx="374">
                  <c:v>11.73999999999992</c:v>
                </c:pt>
                <c:pt idx="375">
                  <c:v>11.74999999999992</c:v>
                </c:pt>
                <c:pt idx="376">
                  <c:v>11.759999999999954</c:v>
                </c:pt>
                <c:pt idx="377">
                  <c:v>11.769999999999948</c:v>
                </c:pt>
                <c:pt idx="378">
                  <c:v>11.779999999999946</c:v>
                </c:pt>
                <c:pt idx="379">
                  <c:v>11.789999999999926</c:v>
                </c:pt>
                <c:pt idx="380">
                  <c:v>11.799999999999924</c:v>
                </c:pt>
                <c:pt idx="381">
                  <c:v>11.809999999999961</c:v>
                </c:pt>
                <c:pt idx="382">
                  <c:v>11.819999999999956</c:v>
                </c:pt>
                <c:pt idx="383">
                  <c:v>11.829999999999954</c:v>
                </c:pt>
                <c:pt idx="384">
                  <c:v>11.839999999999954</c:v>
                </c:pt>
                <c:pt idx="385">
                  <c:v>11.849999999999948</c:v>
                </c:pt>
                <c:pt idx="386">
                  <c:v>11.859999999999971</c:v>
                </c:pt>
                <c:pt idx="387">
                  <c:v>11.869999999999967</c:v>
                </c:pt>
                <c:pt idx="388">
                  <c:v>11.879999999999962</c:v>
                </c:pt>
                <c:pt idx="389">
                  <c:v>11.889999999999961</c:v>
                </c:pt>
                <c:pt idx="390">
                  <c:v>11.899999999999956</c:v>
                </c:pt>
                <c:pt idx="391">
                  <c:v>11.909999999999952</c:v>
                </c:pt>
                <c:pt idx="392">
                  <c:v>11.919999999999952</c:v>
                </c:pt>
                <c:pt idx="393">
                  <c:v>11.929999999999948</c:v>
                </c:pt>
                <c:pt idx="394">
                  <c:v>11.939999999999944</c:v>
                </c:pt>
                <c:pt idx="395">
                  <c:v>11.949999999999926</c:v>
                </c:pt>
                <c:pt idx="396">
                  <c:v>11.959999999999962</c:v>
                </c:pt>
                <c:pt idx="397">
                  <c:v>11.969999999999958</c:v>
                </c:pt>
                <c:pt idx="398">
                  <c:v>11.979999999999956</c:v>
                </c:pt>
                <c:pt idx="399">
                  <c:v>11.989999999999952</c:v>
                </c:pt>
              </c:numCache>
            </c:numRef>
          </c:xVal>
          <c:yVal>
            <c:numRef>
              <c:f>Sheet1!$AA$3:$AA$402</c:f>
              <c:numCache>
                <c:formatCode>General</c:formatCode>
                <c:ptCount val="400"/>
                <c:pt idx="0">
                  <c:v>-0.13083161625441617</c:v>
                </c:pt>
                <c:pt idx="1">
                  <c:v>-0.12441235131456108</c:v>
                </c:pt>
                <c:pt idx="2">
                  <c:v>-0.1098395340849445</c:v>
                </c:pt>
                <c:pt idx="3">
                  <c:v>-0.11010433257045771</c:v>
                </c:pt>
                <c:pt idx="4">
                  <c:v>-0.11351749122837441</c:v>
                </c:pt>
                <c:pt idx="5">
                  <c:v>-0.10234497901931922</c:v>
                </c:pt>
                <c:pt idx="6">
                  <c:v>-9.343867826581255E-2</c:v>
                </c:pt>
                <c:pt idx="7">
                  <c:v>-8.7606289970146467E-2</c:v>
                </c:pt>
                <c:pt idx="8">
                  <c:v>-7.9085454252379006E-2</c:v>
                </c:pt>
                <c:pt idx="9">
                  <c:v>-6.8796179217520514E-2</c:v>
                </c:pt>
                <c:pt idx="10">
                  <c:v>-0.10052198881521505</c:v>
                </c:pt>
                <c:pt idx="11">
                  <c:v>-7.7993871735788867E-2</c:v>
                </c:pt>
                <c:pt idx="12">
                  <c:v>-4.6874092038532773E-2</c:v>
                </c:pt>
                <c:pt idx="13">
                  <c:v>-5.4816710435669352E-2</c:v>
                </c:pt>
                <c:pt idx="14">
                  <c:v>-5.0709873453953558E-2</c:v>
                </c:pt>
                <c:pt idx="15">
                  <c:v>-4.8619579903930454E-2</c:v>
                </c:pt>
                <c:pt idx="16">
                  <c:v>-5.5304724777465952E-2</c:v>
                </c:pt>
                <c:pt idx="17">
                  <c:v>-4.9027729898275328E-2</c:v>
                </c:pt>
                <c:pt idx="18">
                  <c:v>-4.4136694294624607E-2</c:v>
                </c:pt>
                <c:pt idx="19">
                  <c:v>-5.6313301574482444E-2</c:v>
                </c:pt>
                <c:pt idx="20">
                  <c:v>-4.5614063747264726E-2</c:v>
                </c:pt>
                <c:pt idx="21">
                  <c:v>-4.6954637118362119E-2</c:v>
                </c:pt>
                <c:pt idx="22">
                  <c:v>-5.9963895593174985E-2</c:v>
                </c:pt>
                <c:pt idx="23">
                  <c:v>-4.7347838552326445E-2</c:v>
                </c:pt>
                <c:pt idx="24">
                  <c:v>-4.9160182555428922E-2</c:v>
                </c:pt>
                <c:pt idx="25">
                  <c:v>-6.078707933611549E-2</c:v>
                </c:pt>
                <c:pt idx="26">
                  <c:v>-6.5393694624113263E-2</c:v>
                </c:pt>
                <c:pt idx="27">
                  <c:v>-5.8710549208119633E-2</c:v>
                </c:pt>
                <c:pt idx="28">
                  <c:v>-4.5930761226990031E-2</c:v>
                </c:pt>
                <c:pt idx="29">
                  <c:v>-4.1664146160464564E-2</c:v>
                </c:pt>
                <c:pt idx="30">
                  <c:v>-4.8824935041912564E-2</c:v>
                </c:pt>
                <c:pt idx="31">
                  <c:v>-4.8031216021627104E-2</c:v>
                </c:pt>
                <c:pt idx="32">
                  <c:v>-4.6768073647504432E-2</c:v>
                </c:pt>
                <c:pt idx="33">
                  <c:v>-5.2537276893717295E-2</c:v>
                </c:pt>
                <c:pt idx="34">
                  <c:v>-5.0442885139505983E-2</c:v>
                </c:pt>
                <c:pt idx="35">
                  <c:v>-5.0521475385172071E-2</c:v>
                </c:pt>
                <c:pt idx="36">
                  <c:v>-6.2308312156715395E-2</c:v>
                </c:pt>
                <c:pt idx="37">
                  <c:v>-6.4311340725931435E-2</c:v>
                </c:pt>
                <c:pt idx="38">
                  <c:v>-6.0628394957600924E-2</c:v>
                </c:pt>
                <c:pt idx="39">
                  <c:v>-6.4021943761050859E-2</c:v>
                </c:pt>
                <c:pt idx="40">
                  <c:v>-7.2164406056131503E-2</c:v>
                </c:pt>
                <c:pt idx="41">
                  <c:v>-6.87619406582268E-2</c:v>
                </c:pt>
                <c:pt idx="42">
                  <c:v>-6.9505537179830823E-2</c:v>
                </c:pt>
                <c:pt idx="43">
                  <c:v>-7.4967408813290934E-2</c:v>
                </c:pt>
                <c:pt idx="44">
                  <c:v>-6.6419316837352915E-2</c:v>
                </c:pt>
                <c:pt idx="45">
                  <c:v>-7.5153551318645734E-2</c:v>
                </c:pt>
                <c:pt idx="46">
                  <c:v>-7.8776200898726875E-2</c:v>
                </c:pt>
                <c:pt idx="47">
                  <c:v>-8.2258767356096565E-2</c:v>
                </c:pt>
                <c:pt idx="48">
                  <c:v>-8.2105225241184146E-2</c:v>
                </c:pt>
                <c:pt idx="49">
                  <c:v>-8.0646584312221103E-2</c:v>
                </c:pt>
                <c:pt idx="50">
                  <c:v>-7.1611902951030412E-2</c:v>
                </c:pt>
                <c:pt idx="51">
                  <c:v>-8.8512533342518282E-2</c:v>
                </c:pt>
                <c:pt idx="52">
                  <c:v>-8.5009925756931046E-2</c:v>
                </c:pt>
                <c:pt idx="53">
                  <c:v>-7.8415076883886881E-2</c:v>
                </c:pt>
                <c:pt idx="54">
                  <c:v>-8.9486119799258232E-2</c:v>
                </c:pt>
                <c:pt idx="55">
                  <c:v>-8.8341523964532542E-2</c:v>
                </c:pt>
                <c:pt idx="56">
                  <c:v>-7.4532238526814301E-2</c:v>
                </c:pt>
                <c:pt idx="57">
                  <c:v>-9.2624875987330754E-2</c:v>
                </c:pt>
                <c:pt idx="58">
                  <c:v>-9.7109842894103793E-2</c:v>
                </c:pt>
                <c:pt idx="59">
                  <c:v>-0.10078999606544638</c:v>
                </c:pt>
                <c:pt idx="60">
                  <c:v>-9.0964078293407691E-2</c:v>
                </c:pt>
                <c:pt idx="61">
                  <c:v>-0.10009141008949621</c:v>
                </c:pt>
                <c:pt idx="62">
                  <c:v>-0.13815265516641656</c:v>
                </c:pt>
                <c:pt idx="63">
                  <c:v>-9.497956340794074E-2</c:v>
                </c:pt>
                <c:pt idx="64">
                  <c:v>-8.8335444207725447E-2</c:v>
                </c:pt>
                <c:pt idx="65">
                  <c:v>-9.4539624130604724E-2</c:v>
                </c:pt>
                <c:pt idx="66">
                  <c:v>-8.9904817684227728E-2</c:v>
                </c:pt>
                <c:pt idx="67">
                  <c:v>-8.8269773305596724E-2</c:v>
                </c:pt>
                <c:pt idx="68">
                  <c:v>-8.7300961752955694E-2</c:v>
                </c:pt>
                <c:pt idx="69">
                  <c:v>-9.6054081940575645E-2</c:v>
                </c:pt>
                <c:pt idx="70">
                  <c:v>-9.3034232342803044E-2</c:v>
                </c:pt>
                <c:pt idx="71">
                  <c:v>-8.9248742397245048E-2</c:v>
                </c:pt>
                <c:pt idx="72">
                  <c:v>-9.333894330478254E-2</c:v>
                </c:pt>
                <c:pt idx="73">
                  <c:v>-9.5566326282487346E-2</c:v>
                </c:pt>
                <c:pt idx="74">
                  <c:v>-9.5318459233911149E-2</c:v>
                </c:pt>
                <c:pt idx="75">
                  <c:v>-0.10284451035795417</c:v>
                </c:pt>
                <c:pt idx="76">
                  <c:v>-9.1351181213662216E-2</c:v>
                </c:pt>
                <c:pt idx="77">
                  <c:v>-8.8619610754042566E-2</c:v>
                </c:pt>
                <c:pt idx="78">
                  <c:v>-9.6580343371320765E-2</c:v>
                </c:pt>
                <c:pt idx="79">
                  <c:v>-8.9533342141917591E-2</c:v>
                </c:pt>
                <c:pt idx="80">
                  <c:v>-9.2600964675751782E-2</c:v>
                </c:pt>
                <c:pt idx="81">
                  <c:v>-9.8578650102300047E-2</c:v>
                </c:pt>
                <c:pt idx="82">
                  <c:v>-8.111762044676768E-2</c:v>
                </c:pt>
                <c:pt idx="83">
                  <c:v>-8.5606626537390471E-2</c:v>
                </c:pt>
                <c:pt idx="84">
                  <c:v>-8.7521447799225674E-2</c:v>
                </c:pt>
                <c:pt idx="85">
                  <c:v>-8.7662636015407219E-2</c:v>
                </c:pt>
                <c:pt idx="86">
                  <c:v>-9.7138073397028027E-2</c:v>
                </c:pt>
                <c:pt idx="87">
                  <c:v>-9.3472501483273004E-2</c:v>
                </c:pt>
                <c:pt idx="88">
                  <c:v>-8.7868249366716208E-2</c:v>
                </c:pt>
                <c:pt idx="89">
                  <c:v>-9.1510396859952547E-2</c:v>
                </c:pt>
                <c:pt idx="90">
                  <c:v>-8.8668444727369372E-2</c:v>
                </c:pt>
                <c:pt idx="91">
                  <c:v>-6.4848881104629899E-2</c:v>
                </c:pt>
                <c:pt idx="92">
                  <c:v>-8.4267806536850551E-2</c:v>
                </c:pt>
                <c:pt idx="93">
                  <c:v>-9.1201435881851506E-2</c:v>
                </c:pt>
                <c:pt idx="94">
                  <c:v>-9.5596679639557758E-2</c:v>
                </c:pt>
                <c:pt idx="95">
                  <c:v>-9.9045764887942866E-2</c:v>
                </c:pt>
                <c:pt idx="96">
                  <c:v>-9.5577769139167143E-2</c:v>
                </c:pt>
                <c:pt idx="97">
                  <c:v>-9.0308236307569234E-2</c:v>
                </c:pt>
                <c:pt idx="98">
                  <c:v>-0.1017437453580765</c:v>
                </c:pt>
                <c:pt idx="99">
                  <c:v>-0.10961836838891806</c:v>
                </c:pt>
                <c:pt idx="100">
                  <c:v>-9.8947420867201527E-2</c:v>
                </c:pt>
                <c:pt idx="101">
                  <c:v>-9.3599207581053459E-2</c:v>
                </c:pt>
                <c:pt idx="102">
                  <c:v>-0.10063046755778175</c:v>
                </c:pt>
                <c:pt idx="103">
                  <c:v>-9.7748751991139693E-2</c:v>
                </c:pt>
                <c:pt idx="104">
                  <c:v>-9.1952157904624882E-2</c:v>
                </c:pt>
                <c:pt idx="105">
                  <c:v>-0.10134697244078172</c:v>
                </c:pt>
                <c:pt idx="106">
                  <c:v>-0.10427957665757899</c:v>
                </c:pt>
                <c:pt idx="107">
                  <c:v>-9.8742839604603005E-2</c:v>
                </c:pt>
                <c:pt idx="108">
                  <c:v>-0.10703425351339955</c:v>
                </c:pt>
                <c:pt idx="109">
                  <c:v>-0.10011718794222289</c:v>
                </c:pt>
                <c:pt idx="110">
                  <c:v>-9.6619615023553151E-2</c:v>
                </c:pt>
                <c:pt idx="111">
                  <c:v>-9.3609445932392857E-2</c:v>
                </c:pt>
                <c:pt idx="112">
                  <c:v>-0.10350862014135929</c:v>
                </c:pt>
                <c:pt idx="113">
                  <c:v>-0.10204578920104994</c:v>
                </c:pt>
                <c:pt idx="114">
                  <c:v>-0.10934614388988317</c:v>
                </c:pt>
                <c:pt idx="115">
                  <c:v>-0.1140437661586471</c:v>
                </c:pt>
                <c:pt idx="116">
                  <c:v>-0.11003824902305964</c:v>
                </c:pt>
                <c:pt idx="117">
                  <c:v>-0.10170717727882229</c:v>
                </c:pt>
                <c:pt idx="118">
                  <c:v>-0.10784165946999937</c:v>
                </c:pt>
                <c:pt idx="119">
                  <c:v>-0.10575647207274259</c:v>
                </c:pt>
                <c:pt idx="120">
                  <c:v>-0.1036806588732028</c:v>
                </c:pt>
                <c:pt idx="121">
                  <c:v>-0.10968198002475639</c:v>
                </c:pt>
                <c:pt idx="122">
                  <c:v>-0.10099735676656527</c:v>
                </c:pt>
                <c:pt idx="123">
                  <c:v>-0.10792341975680603</c:v>
                </c:pt>
                <c:pt idx="124">
                  <c:v>-0.10671201523486715</c:v>
                </c:pt>
                <c:pt idx="125">
                  <c:v>-0.10837688433520938</c:v>
                </c:pt>
                <c:pt idx="126">
                  <c:v>-0.10310046122156002</c:v>
                </c:pt>
                <c:pt idx="127">
                  <c:v>-0.10022847903828967</c:v>
                </c:pt>
                <c:pt idx="128">
                  <c:v>-9.8582778996647219E-2</c:v>
                </c:pt>
                <c:pt idx="129">
                  <c:v>-0.11154911745101979</c:v>
                </c:pt>
                <c:pt idx="130">
                  <c:v>-9.9293134528200502E-2</c:v>
                </c:pt>
                <c:pt idx="131">
                  <c:v>-0.1046979708123197</c:v>
                </c:pt>
                <c:pt idx="132">
                  <c:v>-9.5533752678468004E-2</c:v>
                </c:pt>
                <c:pt idx="133">
                  <c:v>-0.10279537645039777</c:v>
                </c:pt>
                <c:pt idx="134">
                  <c:v>-0.10948733917782931</c:v>
                </c:pt>
                <c:pt idx="135">
                  <c:v>-0.10339625870400602</c:v>
                </c:pt>
                <c:pt idx="136">
                  <c:v>-9.3427932038742681E-2</c:v>
                </c:pt>
                <c:pt idx="137">
                  <c:v>-9.9348058558411528E-2</c:v>
                </c:pt>
                <c:pt idx="138">
                  <c:v>-0.10548042411673049</c:v>
                </c:pt>
                <c:pt idx="139">
                  <c:v>-0.10199595947820111</c:v>
                </c:pt>
                <c:pt idx="140">
                  <c:v>-9.6620713562522664E-2</c:v>
                </c:pt>
                <c:pt idx="141">
                  <c:v>-9.7971087372312693E-2</c:v>
                </c:pt>
                <c:pt idx="142">
                  <c:v>-0.1059991147021441</c:v>
                </c:pt>
                <c:pt idx="143">
                  <c:v>-0.11492705416616916</c:v>
                </c:pt>
                <c:pt idx="144">
                  <c:v>-9.9673070405898762E-2</c:v>
                </c:pt>
                <c:pt idx="145">
                  <c:v>-8.7428227600442152E-2</c:v>
                </c:pt>
                <c:pt idx="146">
                  <c:v>-9.1114551496275092E-2</c:v>
                </c:pt>
                <c:pt idx="147">
                  <c:v>-9.6248662031385476E-2</c:v>
                </c:pt>
                <c:pt idx="148">
                  <c:v>-9.9553290427981223E-2</c:v>
                </c:pt>
                <c:pt idx="149">
                  <c:v>-9.5716631383019224E-2</c:v>
                </c:pt>
                <c:pt idx="150">
                  <c:v>-9.6427267647529125E-2</c:v>
                </c:pt>
                <c:pt idx="151">
                  <c:v>-8.9002379085107025E-2</c:v>
                </c:pt>
                <c:pt idx="152">
                  <c:v>-9.3179344263453756E-2</c:v>
                </c:pt>
                <c:pt idx="153">
                  <c:v>-9.5429169011937195E-2</c:v>
                </c:pt>
                <c:pt idx="154">
                  <c:v>-8.8536951629395025E-2</c:v>
                </c:pt>
                <c:pt idx="155">
                  <c:v>-8.9716603888474744E-2</c:v>
                </c:pt>
                <c:pt idx="156">
                  <c:v>-9.3500418224975665E-2</c:v>
                </c:pt>
                <c:pt idx="157">
                  <c:v>-9.5276337942815467E-2</c:v>
                </c:pt>
                <c:pt idx="158">
                  <c:v>-8.9031686181196265E-2</c:v>
                </c:pt>
                <c:pt idx="159">
                  <c:v>-9.088319597854197E-2</c:v>
                </c:pt>
                <c:pt idx="160">
                  <c:v>-9.2458255639052717E-2</c:v>
                </c:pt>
                <c:pt idx="161">
                  <c:v>-0.10204091162663867</c:v>
                </c:pt>
                <c:pt idx="162">
                  <c:v>-0.1001809727719072</c:v>
                </c:pt>
                <c:pt idx="163">
                  <c:v>-9.3545505045613944E-2</c:v>
                </c:pt>
                <c:pt idx="164">
                  <c:v>-9.4255565555460816E-2</c:v>
                </c:pt>
                <c:pt idx="165">
                  <c:v>-9.2863260135654824E-2</c:v>
                </c:pt>
                <c:pt idx="166">
                  <c:v>-9.3578828342346862E-2</c:v>
                </c:pt>
                <c:pt idx="167">
                  <c:v>-9.5450682049746924E-2</c:v>
                </c:pt>
                <c:pt idx="168">
                  <c:v>-0.10522018664536066</c:v>
                </c:pt>
                <c:pt idx="169">
                  <c:v>-0.10162597073623669</c:v>
                </c:pt>
                <c:pt idx="170">
                  <c:v>-0.11011319520072498</c:v>
                </c:pt>
                <c:pt idx="171">
                  <c:v>-9.8104915136382934E-2</c:v>
                </c:pt>
                <c:pt idx="172">
                  <c:v>-0.10345086508006635</c:v>
                </c:pt>
                <c:pt idx="173">
                  <c:v>-9.8875095325022741E-2</c:v>
                </c:pt>
                <c:pt idx="174">
                  <c:v>-9.9175260744764598E-2</c:v>
                </c:pt>
                <c:pt idx="175">
                  <c:v>-0.10182803793740032</c:v>
                </c:pt>
                <c:pt idx="176">
                  <c:v>-9.8302630456757356E-2</c:v>
                </c:pt>
                <c:pt idx="177">
                  <c:v>-0.10821605534017857</c:v>
                </c:pt>
                <c:pt idx="178">
                  <c:v>-0.10200578213291076</c:v>
                </c:pt>
                <c:pt idx="179">
                  <c:v>-0.10805385277485878</c:v>
                </c:pt>
                <c:pt idx="180">
                  <c:v>-0.11254685341683709</c:v>
                </c:pt>
                <c:pt idx="181">
                  <c:v>-0.11106159117833564</c:v>
                </c:pt>
                <c:pt idx="182">
                  <c:v>-0.11327140571341505</c:v>
                </c:pt>
                <c:pt idx="183">
                  <c:v>-0.11697100634861859</c:v>
                </c:pt>
                <c:pt idx="184">
                  <c:v>-0.1216125811776511</c:v>
                </c:pt>
                <c:pt idx="185">
                  <c:v>-0.11175789242507245</c:v>
                </c:pt>
                <c:pt idx="186">
                  <c:v>-0.11783144735501416</c:v>
                </c:pt>
                <c:pt idx="187">
                  <c:v>-0.1062823213090137</c:v>
                </c:pt>
                <c:pt idx="188">
                  <c:v>-0.11713332841689122</c:v>
                </c:pt>
                <c:pt idx="189">
                  <c:v>-0.11783261639851902</c:v>
                </c:pt>
                <c:pt idx="190">
                  <c:v>-0.12181135963738288</c:v>
                </c:pt>
                <c:pt idx="191">
                  <c:v>-0.12104600365401592</c:v>
                </c:pt>
                <c:pt idx="192">
                  <c:v>-0.12032703190220602</c:v>
                </c:pt>
                <c:pt idx="193">
                  <c:v>-0.13010121599046209</c:v>
                </c:pt>
                <c:pt idx="194">
                  <c:v>-0.12317975940665489</c:v>
                </c:pt>
                <c:pt idx="195">
                  <c:v>-0.12672036608680121</c:v>
                </c:pt>
                <c:pt idx="196">
                  <c:v>-0.11652499738926236</c:v>
                </c:pt>
                <c:pt idx="197">
                  <c:v>-0.1143097798281256</c:v>
                </c:pt>
                <c:pt idx="198">
                  <c:v>-8.9074983296704394E-2</c:v>
                </c:pt>
                <c:pt idx="199">
                  <c:v>-9.0105089423832704E-2</c:v>
                </c:pt>
                <c:pt idx="200">
                  <c:v>-0.10700525608038121</c:v>
                </c:pt>
                <c:pt idx="201">
                  <c:v>-0.10772920029710251</c:v>
                </c:pt>
                <c:pt idx="202">
                  <c:v>-0.11686294870796124</c:v>
                </c:pt>
                <c:pt idx="203">
                  <c:v>-0.11334099868175095</c:v>
                </c:pt>
                <c:pt idx="204">
                  <c:v>-0.11996688130295922</c:v>
                </c:pt>
                <c:pt idx="205">
                  <c:v>-0.11993089188811112</c:v>
                </c:pt>
                <c:pt idx="206">
                  <c:v>-0.11350645902129862</c:v>
                </c:pt>
                <c:pt idx="207">
                  <c:v>-0.11117417640965228</c:v>
                </c:pt>
                <c:pt idx="208">
                  <c:v>-0.15640345409512094</c:v>
                </c:pt>
                <c:pt idx="209">
                  <c:v>-0.11848922683218875</c:v>
                </c:pt>
                <c:pt idx="210">
                  <c:v>-0.10404843874150142</c:v>
                </c:pt>
                <c:pt idx="211">
                  <c:v>-9.9568086988354246E-2</c:v>
                </c:pt>
                <c:pt idx="212">
                  <c:v>-0.1117997773767118</c:v>
                </c:pt>
                <c:pt idx="213">
                  <c:v>-0.10925973159397376</c:v>
                </c:pt>
                <c:pt idx="214">
                  <c:v>-9.6593687119656546E-2</c:v>
                </c:pt>
                <c:pt idx="215">
                  <c:v>-9.7232534922147659E-2</c:v>
                </c:pt>
                <c:pt idx="216">
                  <c:v>-9.8979470610557257E-2</c:v>
                </c:pt>
                <c:pt idx="217">
                  <c:v>-0.10065613482720528</c:v>
                </c:pt>
                <c:pt idx="218">
                  <c:v>-9.3906890520867717E-2</c:v>
                </c:pt>
                <c:pt idx="219">
                  <c:v>-9.7752139984643757E-2</c:v>
                </c:pt>
                <c:pt idx="220">
                  <c:v>-0.10026936322752336</c:v>
                </c:pt>
                <c:pt idx="221">
                  <c:v>-0.10184657164776358</c:v>
                </c:pt>
                <c:pt idx="222">
                  <c:v>-9.7092586815908433E-2</c:v>
                </c:pt>
                <c:pt idx="223">
                  <c:v>-0.10364809974470642</c:v>
                </c:pt>
                <c:pt idx="224">
                  <c:v>-0.10907456901939508</c:v>
                </c:pt>
                <c:pt idx="225">
                  <c:v>-0.11376347392860178</c:v>
                </c:pt>
                <c:pt idx="226">
                  <c:v>-0.10388464484236787</c:v>
                </c:pt>
                <c:pt idx="227">
                  <c:v>-0.111240974879556</c:v>
                </c:pt>
                <c:pt idx="228">
                  <c:v>-0.10412735268998029</c:v>
                </c:pt>
                <c:pt idx="229">
                  <c:v>-0.10343019894100212</c:v>
                </c:pt>
                <c:pt idx="230">
                  <c:v>-0.10365548759304118</c:v>
                </c:pt>
                <c:pt idx="231">
                  <c:v>-0.14137465094889337</c:v>
                </c:pt>
                <c:pt idx="232">
                  <c:v>-0.11040048917167057</c:v>
                </c:pt>
                <c:pt idx="233">
                  <c:v>-0.11571755536316582</c:v>
                </c:pt>
                <c:pt idx="234">
                  <c:v>-0.11839300836111555</c:v>
                </c:pt>
                <c:pt idx="235">
                  <c:v>-0.11868054024015033</c:v>
                </c:pt>
                <c:pt idx="236">
                  <c:v>-0.11574839752015458</c:v>
                </c:pt>
                <c:pt idx="237">
                  <c:v>-0.11781273026301772</c:v>
                </c:pt>
                <c:pt idx="238">
                  <c:v>-0.11934249300354846</c:v>
                </c:pt>
                <c:pt idx="239">
                  <c:v>-0.11836200070586356</c:v>
                </c:pt>
                <c:pt idx="240">
                  <c:v>-0.11412461326472667</c:v>
                </c:pt>
                <c:pt idx="241">
                  <c:v>-0.11829760643062068</c:v>
                </c:pt>
                <c:pt idx="242">
                  <c:v>-0.12062299145607773</c:v>
                </c:pt>
                <c:pt idx="243">
                  <c:v>-0.13030164689236373</c:v>
                </c:pt>
                <c:pt idx="244">
                  <c:v>-0.1293764529152186</c:v>
                </c:pt>
                <c:pt idx="245">
                  <c:v>-0.13109477359692748</c:v>
                </c:pt>
                <c:pt idx="246">
                  <c:v>-0.13327579204398982</c:v>
                </c:pt>
                <c:pt idx="247">
                  <c:v>-0.12778268559058925</c:v>
                </c:pt>
                <c:pt idx="248">
                  <c:v>-0.12907716225887467</c:v>
                </c:pt>
                <c:pt idx="249">
                  <c:v>-0.12495732352309691</c:v>
                </c:pt>
                <c:pt idx="250">
                  <c:v>-0.12883808916747558</c:v>
                </c:pt>
                <c:pt idx="251">
                  <c:v>-0.13780995741912341</c:v>
                </c:pt>
                <c:pt idx="252">
                  <c:v>-0.14071039338345859</c:v>
                </c:pt>
                <c:pt idx="253">
                  <c:v>-0.1406157583604084</c:v>
                </c:pt>
                <c:pt idx="254">
                  <c:v>-0.13613447530804637</c:v>
                </c:pt>
                <c:pt idx="255">
                  <c:v>-0.14057235749463926</c:v>
                </c:pt>
                <c:pt idx="256">
                  <c:v>-0.13615898939793941</c:v>
                </c:pt>
                <c:pt idx="257">
                  <c:v>-0.14231147059506782</c:v>
                </c:pt>
                <c:pt idx="258">
                  <c:v>-0.14527258049631445</c:v>
                </c:pt>
                <c:pt idx="259">
                  <c:v>-0.13103629103885364</c:v>
                </c:pt>
                <c:pt idx="260">
                  <c:v>-0.14185986267800188</c:v>
                </c:pt>
                <c:pt idx="261">
                  <c:v>-0.14020041567822158</c:v>
                </c:pt>
                <c:pt idx="262">
                  <c:v>-0.13258337434836939</c:v>
                </c:pt>
                <c:pt idx="263">
                  <c:v>-0.1396306703680445</c:v>
                </c:pt>
                <c:pt idx="264">
                  <c:v>-0.13149884193575459</c:v>
                </c:pt>
                <c:pt idx="265">
                  <c:v>-0.14054523932748994</c:v>
                </c:pt>
                <c:pt idx="266">
                  <c:v>-0.13781663611256142</c:v>
                </c:pt>
                <c:pt idx="267">
                  <c:v>-0.13545984510615691</c:v>
                </c:pt>
                <c:pt idx="268">
                  <c:v>-0.12430009223250686</c:v>
                </c:pt>
                <c:pt idx="269">
                  <c:v>-0.12927753975061765</c:v>
                </c:pt>
                <c:pt idx="270">
                  <c:v>-0.13301293836563721</c:v>
                </c:pt>
                <c:pt idx="271">
                  <c:v>-0.13340634364591736</c:v>
                </c:pt>
                <c:pt idx="272">
                  <c:v>-0.12153184438066809</c:v>
                </c:pt>
                <c:pt idx="273">
                  <c:v>-0.13035311630254917</c:v>
                </c:pt>
                <c:pt idx="274">
                  <c:v>-0.12228045445880822</c:v>
                </c:pt>
                <c:pt idx="275">
                  <c:v>-0.12268052453733889</c:v>
                </c:pt>
                <c:pt idx="276">
                  <c:v>-0.12619906501131473</c:v>
                </c:pt>
                <c:pt idx="277">
                  <c:v>-0.11919340604806122</c:v>
                </c:pt>
                <c:pt idx="278">
                  <c:v>-0.11224572051524141</c:v>
                </c:pt>
                <c:pt idx="279">
                  <c:v>-0.11246743365984173</c:v>
                </c:pt>
                <c:pt idx="280">
                  <c:v>-0.12086147188348233</c:v>
                </c:pt>
                <c:pt idx="281">
                  <c:v>-0.11562654746443105</c:v>
                </c:pt>
                <c:pt idx="282">
                  <c:v>-0.11301440830383977</c:v>
                </c:pt>
                <c:pt idx="283">
                  <c:v>-0.11383778293563208</c:v>
                </c:pt>
                <c:pt idx="284">
                  <c:v>-0.11184358684843865</c:v>
                </c:pt>
                <c:pt idx="285">
                  <c:v>-0.1082683441906297</c:v>
                </c:pt>
                <c:pt idx="286">
                  <c:v>-0.1095171976861956</c:v>
                </c:pt>
                <c:pt idx="287">
                  <c:v>-8.6148088643484638E-2</c:v>
                </c:pt>
                <c:pt idx="288">
                  <c:v>-0.10108235465214598</c:v>
                </c:pt>
                <c:pt idx="289">
                  <c:v>-0.10364437829733868</c:v>
                </c:pt>
                <c:pt idx="290">
                  <c:v>-0.11551030864520491</c:v>
                </c:pt>
                <c:pt idx="291">
                  <c:v>-0.10501242170012673</c:v>
                </c:pt>
                <c:pt idx="292">
                  <c:v>-0.11457833154834447</c:v>
                </c:pt>
                <c:pt idx="293">
                  <c:v>-0.14605130651167045</c:v>
                </c:pt>
                <c:pt idx="294">
                  <c:v>-0.13755856193619642</c:v>
                </c:pt>
                <c:pt idx="295">
                  <c:v>-0.12208202211478432</c:v>
                </c:pt>
                <c:pt idx="296">
                  <c:v>-0.10099224513742462</c:v>
                </c:pt>
                <c:pt idx="297">
                  <c:v>-0.11301424189878817</c:v>
                </c:pt>
                <c:pt idx="298">
                  <c:v>-0.10864628465329718</c:v>
                </c:pt>
                <c:pt idx="299">
                  <c:v>-0.11330285252188807</c:v>
                </c:pt>
                <c:pt idx="300">
                  <c:v>-0.10624159792331662</c:v>
                </c:pt>
                <c:pt idx="301">
                  <c:v>-0.19010263124882137</c:v>
                </c:pt>
                <c:pt idx="302">
                  <c:v>-9.5654657606143292E-2</c:v>
                </c:pt>
                <c:pt idx="303">
                  <c:v>-0.10555513858177774</c:v>
                </c:pt>
                <c:pt idx="304">
                  <c:v>-0.11140486351474781</c:v>
                </c:pt>
                <c:pt idx="305">
                  <c:v>-0.11648599450352586</c:v>
                </c:pt>
                <c:pt idx="306">
                  <c:v>-0.10983276275413</c:v>
                </c:pt>
                <c:pt idx="307">
                  <c:v>-0.12336003365250912</c:v>
                </c:pt>
                <c:pt idx="308">
                  <c:v>-0.12378482573291152</c:v>
                </c:pt>
                <c:pt idx="309">
                  <c:v>-0.13141821286718494</c:v>
                </c:pt>
                <c:pt idx="310">
                  <c:v>-0.13099061666910103</c:v>
                </c:pt>
                <c:pt idx="311">
                  <c:v>-0.13686076390134105</c:v>
                </c:pt>
                <c:pt idx="312">
                  <c:v>-0.13642944040679791</c:v>
                </c:pt>
                <c:pt idx="313">
                  <c:v>-0.1370952709655055</c:v>
                </c:pt>
                <c:pt idx="314">
                  <c:v>-0.13583947217539713</c:v>
                </c:pt>
                <c:pt idx="315">
                  <c:v>-0.14528875537170749</c:v>
                </c:pt>
                <c:pt idx="316">
                  <c:v>-0.13554941121341021</c:v>
                </c:pt>
                <c:pt idx="317">
                  <c:v>-0.13906724018174296</c:v>
                </c:pt>
                <c:pt idx="318">
                  <c:v>-0.12884217355983821</c:v>
                </c:pt>
                <c:pt idx="319">
                  <c:v>-0.14076501193867966</c:v>
                </c:pt>
                <c:pt idx="320">
                  <c:v>-0.14356691278656791</c:v>
                </c:pt>
                <c:pt idx="321">
                  <c:v>-0.14190713584526865</c:v>
                </c:pt>
                <c:pt idx="322">
                  <c:v>-0.14521608726174276</c:v>
                </c:pt>
                <c:pt idx="323">
                  <c:v>-0.14084410142674197</c:v>
                </c:pt>
                <c:pt idx="324">
                  <c:v>-0.15331780431605921</c:v>
                </c:pt>
                <c:pt idx="325">
                  <c:v>-0.13920008523853397</c:v>
                </c:pt>
                <c:pt idx="326">
                  <c:v>-0.14282388790310058</c:v>
                </c:pt>
                <c:pt idx="327">
                  <c:v>-0.13463222796418817</c:v>
                </c:pt>
                <c:pt idx="328">
                  <c:v>-0.12952256275749521</c:v>
                </c:pt>
                <c:pt idx="329">
                  <c:v>-0.14246646145226904</c:v>
                </c:pt>
                <c:pt idx="330">
                  <c:v>-0.13276640409025378</c:v>
                </c:pt>
                <c:pt idx="331">
                  <c:v>-0.13247104598571213</c:v>
                </c:pt>
                <c:pt idx="332">
                  <c:v>-0.13245053208062993</c:v>
                </c:pt>
                <c:pt idx="333">
                  <c:v>-0.1373139769238208</c:v>
                </c:pt>
                <c:pt idx="334">
                  <c:v>-0.12713124699814438</c:v>
                </c:pt>
                <c:pt idx="335">
                  <c:v>-0.13485053175586584</c:v>
                </c:pt>
                <c:pt idx="336">
                  <c:v>-0.12350483561326073</c:v>
                </c:pt>
                <c:pt idx="337">
                  <c:v>-0.12929292988982399</c:v>
                </c:pt>
                <c:pt idx="338">
                  <c:v>-0.12795483077014741</c:v>
                </c:pt>
                <c:pt idx="339">
                  <c:v>-0.12442894968518428</c:v>
                </c:pt>
                <c:pt idx="340">
                  <c:v>-0.11855524313297112</c:v>
                </c:pt>
                <c:pt idx="341">
                  <c:v>-0.11720957865612359</c:v>
                </c:pt>
                <c:pt idx="342">
                  <c:v>-0.11916119253390339</c:v>
                </c:pt>
                <c:pt idx="343">
                  <c:v>-0.11899712068146009</c:v>
                </c:pt>
                <c:pt idx="344">
                  <c:v>-0.11304040369600588</c:v>
                </c:pt>
                <c:pt idx="345">
                  <c:v>-0.11162798482290658</c:v>
                </c:pt>
                <c:pt idx="346">
                  <c:v>-0.11660034325121128</c:v>
                </c:pt>
                <c:pt idx="347">
                  <c:v>-0.11679870826258444</c:v>
                </c:pt>
                <c:pt idx="348">
                  <c:v>-0.11777681951919158</c:v>
                </c:pt>
                <c:pt idx="349">
                  <c:v>-0.10973015002745636</c:v>
                </c:pt>
                <c:pt idx="350">
                  <c:v>-0.10082254215947406</c:v>
                </c:pt>
                <c:pt idx="351">
                  <c:v>-0.10635542367190623</c:v>
                </c:pt>
                <c:pt idx="352">
                  <c:v>-0.10765146676636118</c:v>
                </c:pt>
                <c:pt idx="353">
                  <c:v>-0.11242824320876217</c:v>
                </c:pt>
                <c:pt idx="354">
                  <c:v>-0.10493538832639301</c:v>
                </c:pt>
                <c:pt idx="355">
                  <c:v>-0.11557993068798297</c:v>
                </c:pt>
                <c:pt idx="356">
                  <c:v>-0.11382561606017202</c:v>
                </c:pt>
                <c:pt idx="357">
                  <c:v>-0.11190335311602891</c:v>
                </c:pt>
                <c:pt idx="358">
                  <c:v>-0.1115940322209176</c:v>
                </c:pt>
                <c:pt idx="359">
                  <c:v>-0.10493455725939059</c:v>
                </c:pt>
                <c:pt idx="360">
                  <c:v>-0.10286574846852352</c:v>
                </c:pt>
                <c:pt idx="361">
                  <c:v>-0.10645715630812</c:v>
                </c:pt>
                <c:pt idx="362">
                  <c:v>-9.8160704845434321E-2</c:v>
                </c:pt>
                <c:pt idx="363">
                  <c:v>-0.1002657477859574</c:v>
                </c:pt>
                <c:pt idx="364">
                  <c:v>-0.10574034244189368</c:v>
                </c:pt>
                <c:pt idx="365">
                  <c:v>-0.10816902854514977</c:v>
                </c:pt>
                <c:pt idx="366">
                  <c:v>-0.13027809680443589</c:v>
                </c:pt>
                <c:pt idx="367">
                  <c:v>-0.37897461742361016</c:v>
                </c:pt>
                <c:pt idx="368">
                  <c:v>-0.14452562595580767</c:v>
                </c:pt>
                <c:pt idx="369">
                  <c:v>-0.11191665801704971</c:v>
                </c:pt>
                <c:pt idx="370">
                  <c:v>-0.12071665221764519</c:v>
                </c:pt>
                <c:pt idx="371">
                  <c:v>-0.11991619522779598</c:v>
                </c:pt>
                <c:pt idx="372">
                  <c:v>-0.11109413216751469</c:v>
                </c:pt>
                <c:pt idx="373">
                  <c:v>-0.11589280723548299</c:v>
                </c:pt>
                <c:pt idx="374">
                  <c:v>-0.11673590765884789</c:v>
                </c:pt>
                <c:pt idx="375">
                  <c:v>-0.11302871496433059</c:v>
                </c:pt>
                <c:pt idx="376">
                  <c:v>-0.12135440426066496</c:v>
                </c:pt>
                <c:pt idx="377">
                  <c:v>-0.11961623994847079</c:v>
                </c:pt>
                <c:pt idx="378">
                  <c:v>-0.12345834964734709</c:v>
                </c:pt>
                <c:pt idx="379">
                  <c:v>-0.16599948140866677</c:v>
                </c:pt>
                <c:pt idx="380">
                  <c:v>-0.12620047307659921</c:v>
                </c:pt>
                <c:pt idx="381">
                  <c:v>-0.13027535073143948</c:v>
                </c:pt>
                <c:pt idx="382">
                  <c:v>-0.12500543987005094</c:v>
                </c:pt>
                <c:pt idx="383">
                  <c:v>-0.12060730483769183</c:v>
                </c:pt>
                <c:pt idx="384">
                  <c:v>-0.12564074163828287</c:v>
                </c:pt>
                <c:pt idx="385">
                  <c:v>-0.12094951068435694</c:v>
                </c:pt>
                <c:pt idx="386">
                  <c:v>-0.12575687641150887</c:v>
                </c:pt>
                <c:pt idx="387">
                  <c:v>-0.12694473010982574</c:v>
                </c:pt>
                <c:pt idx="388">
                  <c:v>-0.13760463070440399</c:v>
                </c:pt>
                <c:pt idx="389">
                  <c:v>-0.13423509616889406</c:v>
                </c:pt>
                <c:pt idx="390">
                  <c:v>-0.13125764499868817</c:v>
                </c:pt>
                <c:pt idx="391">
                  <c:v>-0.13111122972818082</c:v>
                </c:pt>
                <c:pt idx="392">
                  <c:v>-0.12894173550901294</c:v>
                </c:pt>
                <c:pt idx="393">
                  <c:v>-0.1308559926663744</c:v>
                </c:pt>
                <c:pt idx="394">
                  <c:v>-0.13230712336277259</c:v>
                </c:pt>
                <c:pt idx="395">
                  <c:v>-0.12888172220264099</c:v>
                </c:pt>
                <c:pt idx="396">
                  <c:v>-0.13983889310278441</c:v>
                </c:pt>
                <c:pt idx="397">
                  <c:v>-0.12918795539081865</c:v>
                </c:pt>
                <c:pt idx="398">
                  <c:v>-0.13261002388778495</c:v>
                </c:pt>
                <c:pt idx="399">
                  <c:v>-0.13228269745737303</c:v>
                </c:pt>
              </c:numCache>
            </c:numRef>
          </c:yVal>
          <c:smooth val="1"/>
        </c:ser>
        <c:axId val="67045632"/>
        <c:axId val="67056000"/>
      </c:scatterChart>
      <c:valAx>
        <c:axId val="67045632"/>
        <c:scaling>
          <c:orientation val="minMax"/>
          <c:max val="12"/>
          <c:min val="8"/>
        </c:scaling>
        <c:axPos val="b"/>
        <c:minorGridlines>
          <c:spPr>
            <a:ln>
              <a:prstDash val="sysDot"/>
            </a:ln>
          </c:spPr>
        </c:min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Frequency</a:t>
                </a:r>
                <a:r>
                  <a:rPr lang="en-US" baseline="0" dirty="0"/>
                  <a:t> (GHz)</a:t>
                </a:r>
                <a:endParaRPr lang="en-US" dirty="0"/>
              </a:p>
            </c:rich>
          </c:tx>
        </c:title>
        <c:numFmt formatCode="General" sourceLinked="1"/>
        <c:tickLblPos val="nextTo"/>
        <c:crossAx val="67056000"/>
        <c:crossesAt val="-70"/>
        <c:crossBetween val="midCat"/>
        <c:majorUnit val="1"/>
        <c:minorUnit val="0.5"/>
      </c:valAx>
      <c:valAx>
        <c:axId val="67056000"/>
        <c:scaling>
          <c:orientation val="minMax"/>
          <c:max val="0"/>
          <c:min val="-0.60000000000000064"/>
        </c:scaling>
        <c:axPos val="l"/>
        <c:majorGridlines>
          <c:spPr>
            <a:ln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Insertion</a:t>
                </a:r>
                <a:r>
                  <a:rPr lang="en-US" baseline="0" dirty="0"/>
                  <a:t> Loss (dB)</a:t>
                </a:r>
                <a:endParaRPr lang="en-US" dirty="0"/>
              </a:p>
            </c:rich>
          </c:tx>
        </c:title>
        <c:numFmt formatCode="General" sourceLinked="1"/>
        <c:tickLblPos val="nextTo"/>
        <c:crossAx val="67045632"/>
        <c:crossesAt val="-50"/>
        <c:crossBetween val="midCat"/>
        <c:minorUnit val="0.1"/>
      </c:valAx>
    </c:plotArea>
    <c:legend>
      <c:legendPos val="r"/>
    </c:legend>
    <c:plotVisOnly val="1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sz="1400" baseline="0" dirty="0"/>
              <a:t>Measured Crosspolarization; Port 2 </a:t>
            </a:r>
          </a:p>
        </c:rich>
      </c:tx>
    </c:title>
    <c:plotArea>
      <c:layout/>
      <c:scatterChart>
        <c:scatterStyle val="smoothMarker"/>
        <c:ser>
          <c:idx val="0"/>
          <c:order val="0"/>
          <c:tx>
            <c:v>S12</c:v>
          </c:tx>
          <c:marker>
            <c:symbol val="none"/>
          </c:marker>
          <c:xVal>
            <c:numRef>
              <c:f>Sheet1!$L$3:$L$402</c:f>
              <c:numCache>
                <c:formatCode>General</c:formatCode>
                <c:ptCount val="400"/>
                <c:pt idx="0">
                  <c:v>8</c:v>
                </c:pt>
                <c:pt idx="1">
                  <c:v>8.01</c:v>
                </c:pt>
                <c:pt idx="2">
                  <c:v>8.02</c:v>
                </c:pt>
                <c:pt idx="3">
                  <c:v>8.0300000000000011</c:v>
                </c:pt>
                <c:pt idx="4">
                  <c:v>8.0400000000000009</c:v>
                </c:pt>
                <c:pt idx="5">
                  <c:v>8.0500000000000025</c:v>
                </c:pt>
                <c:pt idx="6">
                  <c:v>8.0600000000000023</c:v>
                </c:pt>
                <c:pt idx="7">
                  <c:v>8.0700000000000021</c:v>
                </c:pt>
                <c:pt idx="8">
                  <c:v>8.0800000000000018</c:v>
                </c:pt>
                <c:pt idx="9">
                  <c:v>8.0900000000000016</c:v>
                </c:pt>
                <c:pt idx="10">
                  <c:v>8.1000000000000014</c:v>
                </c:pt>
                <c:pt idx="11">
                  <c:v>8.11</c:v>
                </c:pt>
                <c:pt idx="12">
                  <c:v>8.120000000000001</c:v>
                </c:pt>
                <c:pt idx="13">
                  <c:v>8.1300000000000008</c:v>
                </c:pt>
                <c:pt idx="14">
                  <c:v>8.14</c:v>
                </c:pt>
                <c:pt idx="15">
                  <c:v>8.1499999999999968</c:v>
                </c:pt>
                <c:pt idx="16">
                  <c:v>8.1600000000000037</c:v>
                </c:pt>
                <c:pt idx="17">
                  <c:v>8.1700000000000017</c:v>
                </c:pt>
                <c:pt idx="18">
                  <c:v>8.1800000000000015</c:v>
                </c:pt>
                <c:pt idx="19">
                  <c:v>8.19</c:v>
                </c:pt>
                <c:pt idx="20">
                  <c:v>8.2000000000000011</c:v>
                </c:pt>
                <c:pt idx="21">
                  <c:v>8.2100000000000009</c:v>
                </c:pt>
                <c:pt idx="22">
                  <c:v>8.2199999999999989</c:v>
                </c:pt>
                <c:pt idx="23">
                  <c:v>8.2299999999999986</c:v>
                </c:pt>
                <c:pt idx="24">
                  <c:v>8.2399999999999967</c:v>
                </c:pt>
                <c:pt idx="25">
                  <c:v>8.2499999999999947</c:v>
                </c:pt>
                <c:pt idx="26">
                  <c:v>8.2600000000000016</c:v>
                </c:pt>
                <c:pt idx="27">
                  <c:v>8.27</c:v>
                </c:pt>
                <c:pt idx="28">
                  <c:v>8.2800000000000011</c:v>
                </c:pt>
                <c:pt idx="29">
                  <c:v>8.2900000000000009</c:v>
                </c:pt>
                <c:pt idx="30">
                  <c:v>8.3000000000000025</c:v>
                </c:pt>
                <c:pt idx="31">
                  <c:v>8.31</c:v>
                </c:pt>
                <c:pt idx="32">
                  <c:v>8.3200000000000021</c:v>
                </c:pt>
                <c:pt idx="33">
                  <c:v>8.3300000000000018</c:v>
                </c:pt>
                <c:pt idx="34">
                  <c:v>8.3400000000000016</c:v>
                </c:pt>
                <c:pt idx="35">
                  <c:v>8.3500000000000068</c:v>
                </c:pt>
                <c:pt idx="36">
                  <c:v>8.3600000000000048</c:v>
                </c:pt>
                <c:pt idx="37">
                  <c:v>8.3700000000000028</c:v>
                </c:pt>
                <c:pt idx="38">
                  <c:v>8.3800000000000008</c:v>
                </c:pt>
                <c:pt idx="39">
                  <c:v>8.3900000000000023</c:v>
                </c:pt>
                <c:pt idx="40">
                  <c:v>8.4000000000000021</c:v>
                </c:pt>
                <c:pt idx="41">
                  <c:v>8.4100000000000037</c:v>
                </c:pt>
                <c:pt idx="42">
                  <c:v>8.4200000000000017</c:v>
                </c:pt>
                <c:pt idx="43">
                  <c:v>8.4300000000000015</c:v>
                </c:pt>
                <c:pt idx="44">
                  <c:v>8.44</c:v>
                </c:pt>
                <c:pt idx="45">
                  <c:v>8.4500000000000028</c:v>
                </c:pt>
                <c:pt idx="46">
                  <c:v>8.4600000000000026</c:v>
                </c:pt>
                <c:pt idx="47">
                  <c:v>8.4700000000000006</c:v>
                </c:pt>
                <c:pt idx="48">
                  <c:v>8.4800000000000022</c:v>
                </c:pt>
                <c:pt idx="49">
                  <c:v>8.490000000000002</c:v>
                </c:pt>
                <c:pt idx="50">
                  <c:v>8.5000000000000018</c:v>
                </c:pt>
                <c:pt idx="51">
                  <c:v>8.5100000000000016</c:v>
                </c:pt>
                <c:pt idx="52">
                  <c:v>8.52</c:v>
                </c:pt>
                <c:pt idx="53">
                  <c:v>8.5300000000000011</c:v>
                </c:pt>
                <c:pt idx="54">
                  <c:v>8.5400000000000009</c:v>
                </c:pt>
                <c:pt idx="55">
                  <c:v>8.5500000000000025</c:v>
                </c:pt>
                <c:pt idx="56">
                  <c:v>8.5600000000000023</c:v>
                </c:pt>
                <c:pt idx="57">
                  <c:v>8.5700000000000021</c:v>
                </c:pt>
                <c:pt idx="58">
                  <c:v>8.5800000000000018</c:v>
                </c:pt>
                <c:pt idx="59">
                  <c:v>8.5900000000000016</c:v>
                </c:pt>
                <c:pt idx="60">
                  <c:v>8.6000000000000014</c:v>
                </c:pt>
                <c:pt idx="61">
                  <c:v>8.61</c:v>
                </c:pt>
                <c:pt idx="62">
                  <c:v>8.6199999999999868</c:v>
                </c:pt>
                <c:pt idx="63">
                  <c:v>8.6299999999999866</c:v>
                </c:pt>
                <c:pt idx="64">
                  <c:v>8.6399999999999864</c:v>
                </c:pt>
                <c:pt idx="65">
                  <c:v>8.6499999999999861</c:v>
                </c:pt>
                <c:pt idx="66">
                  <c:v>8.6600000000000037</c:v>
                </c:pt>
                <c:pt idx="67">
                  <c:v>8.6700000000000017</c:v>
                </c:pt>
                <c:pt idx="68">
                  <c:v>8.6800000000000015</c:v>
                </c:pt>
                <c:pt idx="69">
                  <c:v>8.69</c:v>
                </c:pt>
                <c:pt idx="70">
                  <c:v>8.7000000000000011</c:v>
                </c:pt>
                <c:pt idx="71">
                  <c:v>8.7099999999999866</c:v>
                </c:pt>
                <c:pt idx="72">
                  <c:v>8.7199999999999847</c:v>
                </c:pt>
                <c:pt idx="73">
                  <c:v>8.7299999999999844</c:v>
                </c:pt>
                <c:pt idx="74">
                  <c:v>8.7399999999999842</c:v>
                </c:pt>
                <c:pt idx="75">
                  <c:v>8.749999999999984</c:v>
                </c:pt>
                <c:pt idx="76">
                  <c:v>8.7600000000000016</c:v>
                </c:pt>
                <c:pt idx="77">
                  <c:v>8.77</c:v>
                </c:pt>
                <c:pt idx="78">
                  <c:v>8.7800000000000011</c:v>
                </c:pt>
                <c:pt idx="79">
                  <c:v>8.7899999999999867</c:v>
                </c:pt>
                <c:pt idx="80">
                  <c:v>8.7999999999999847</c:v>
                </c:pt>
                <c:pt idx="81">
                  <c:v>8.8100000000000023</c:v>
                </c:pt>
                <c:pt idx="82">
                  <c:v>8.8200000000000021</c:v>
                </c:pt>
                <c:pt idx="83">
                  <c:v>8.8300000000000018</c:v>
                </c:pt>
                <c:pt idx="84">
                  <c:v>8.8400000000000016</c:v>
                </c:pt>
                <c:pt idx="85">
                  <c:v>8.8500000000000068</c:v>
                </c:pt>
                <c:pt idx="86">
                  <c:v>8.8600000000000048</c:v>
                </c:pt>
                <c:pt idx="87">
                  <c:v>8.8700000000000028</c:v>
                </c:pt>
                <c:pt idx="88">
                  <c:v>8.8800000000000008</c:v>
                </c:pt>
                <c:pt idx="89">
                  <c:v>8.8900000000000023</c:v>
                </c:pt>
                <c:pt idx="90">
                  <c:v>8.9000000000000021</c:v>
                </c:pt>
                <c:pt idx="91">
                  <c:v>8.9100000000000037</c:v>
                </c:pt>
                <c:pt idx="92">
                  <c:v>8.9200000000000017</c:v>
                </c:pt>
                <c:pt idx="93">
                  <c:v>8.9300000000000015</c:v>
                </c:pt>
                <c:pt idx="94">
                  <c:v>8.94</c:v>
                </c:pt>
                <c:pt idx="95">
                  <c:v>8.9499999999999797</c:v>
                </c:pt>
                <c:pt idx="96">
                  <c:v>8.9600000000000026</c:v>
                </c:pt>
                <c:pt idx="97">
                  <c:v>8.9700000000000042</c:v>
                </c:pt>
                <c:pt idx="98">
                  <c:v>8.9800000000000022</c:v>
                </c:pt>
                <c:pt idx="99">
                  <c:v>8.990000000000002</c:v>
                </c:pt>
                <c:pt idx="100">
                  <c:v>9.0000000000000018</c:v>
                </c:pt>
                <c:pt idx="101">
                  <c:v>9.0100000000000016</c:v>
                </c:pt>
                <c:pt idx="102">
                  <c:v>9.02</c:v>
                </c:pt>
                <c:pt idx="103">
                  <c:v>9.0299999999999798</c:v>
                </c:pt>
                <c:pt idx="104">
                  <c:v>9.0399999999999778</c:v>
                </c:pt>
                <c:pt idx="105">
                  <c:v>9.0499999999999776</c:v>
                </c:pt>
                <c:pt idx="106">
                  <c:v>9.0600000000000023</c:v>
                </c:pt>
                <c:pt idx="107">
                  <c:v>9.0700000000000021</c:v>
                </c:pt>
                <c:pt idx="108">
                  <c:v>9.0800000000000018</c:v>
                </c:pt>
                <c:pt idx="109">
                  <c:v>9.0899999999999768</c:v>
                </c:pt>
                <c:pt idx="110">
                  <c:v>9.0999999999999766</c:v>
                </c:pt>
                <c:pt idx="111">
                  <c:v>9.1099999999999763</c:v>
                </c:pt>
                <c:pt idx="112">
                  <c:v>9.1199999999999761</c:v>
                </c:pt>
                <c:pt idx="113">
                  <c:v>9.1299999999999777</c:v>
                </c:pt>
                <c:pt idx="114">
                  <c:v>9.1399999999999757</c:v>
                </c:pt>
                <c:pt idx="115">
                  <c:v>9.1499999999999755</c:v>
                </c:pt>
                <c:pt idx="116">
                  <c:v>9.1600000000000037</c:v>
                </c:pt>
                <c:pt idx="117">
                  <c:v>9.1699999999999768</c:v>
                </c:pt>
                <c:pt idx="118">
                  <c:v>9.1799999999999748</c:v>
                </c:pt>
                <c:pt idx="119">
                  <c:v>9.1899999999999746</c:v>
                </c:pt>
                <c:pt idx="120">
                  <c:v>9.1999999999999744</c:v>
                </c:pt>
                <c:pt idx="121">
                  <c:v>9.2099999999999742</c:v>
                </c:pt>
                <c:pt idx="122">
                  <c:v>9.219999999999974</c:v>
                </c:pt>
                <c:pt idx="123">
                  <c:v>9.2299999999999738</c:v>
                </c:pt>
                <c:pt idx="124">
                  <c:v>9.2399999999999736</c:v>
                </c:pt>
                <c:pt idx="125">
                  <c:v>9.2499999999999734</c:v>
                </c:pt>
                <c:pt idx="126">
                  <c:v>9.2599999999999767</c:v>
                </c:pt>
                <c:pt idx="127">
                  <c:v>9.2699999999999747</c:v>
                </c:pt>
                <c:pt idx="128">
                  <c:v>9.2799999999999727</c:v>
                </c:pt>
                <c:pt idx="129">
                  <c:v>9.2899999999999725</c:v>
                </c:pt>
                <c:pt idx="130">
                  <c:v>9.2999999999999723</c:v>
                </c:pt>
                <c:pt idx="131">
                  <c:v>9.3100000000000023</c:v>
                </c:pt>
                <c:pt idx="132">
                  <c:v>9.3200000000000021</c:v>
                </c:pt>
                <c:pt idx="133">
                  <c:v>9.3300000000000018</c:v>
                </c:pt>
                <c:pt idx="134">
                  <c:v>9.3399999999999768</c:v>
                </c:pt>
                <c:pt idx="135">
                  <c:v>9.3499999999999748</c:v>
                </c:pt>
                <c:pt idx="136">
                  <c:v>9.3600000000000048</c:v>
                </c:pt>
                <c:pt idx="137">
                  <c:v>9.3700000000000028</c:v>
                </c:pt>
                <c:pt idx="138">
                  <c:v>9.3800000000000008</c:v>
                </c:pt>
                <c:pt idx="139">
                  <c:v>9.3900000000000023</c:v>
                </c:pt>
                <c:pt idx="140">
                  <c:v>9.4000000000000021</c:v>
                </c:pt>
                <c:pt idx="141">
                  <c:v>9.4100000000000019</c:v>
                </c:pt>
                <c:pt idx="142">
                  <c:v>9.4199999999999768</c:v>
                </c:pt>
                <c:pt idx="143">
                  <c:v>9.4299999999999748</c:v>
                </c:pt>
                <c:pt idx="144">
                  <c:v>9.4399999999999746</c:v>
                </c:pt>
                <c:pt idx="145">
                  <c:v>9.4499999999999726</c:v>
                </c:pt>
                <c:pt idx="146">
                  <c:v>9.4600000000000026</c:v>
                </c:pt>
                <c:pt idx="147">
                  <c:v>9.4700000000000042</c:v>
                </c:pt>
                <c:pt idx="148">
                  <c:v>9.4800000000000022</c:v>
                </c:pt>
                <c:pt idx="149">
                  <c:v>9.490000000000002</c:v>
                </c:pt>
                <c:pt idx="150">
                  <c:v>9.4999999999999964</c:v>
                </c:pt>
                <c:pt idx="151">
                  <c:v>9.5099999999999767</c:v>
                </c:pt>
                <c:pt idx="152">
                  <c:v>9.5199999999999747</c:v>
                </c:pt>
                <c:pt idx="153">
                  <c:v>9.5299999999999727</c:v>
                </c:pt>
                <c:pt idx="154">
                  <c:v>9.5399999999999725</c:v>
                </c:pt>
                <c:pt idx="155">
                  <c:v>9.5499999999999705</c:v>
                </c:pt>
                <c:pt idx="156">
                  <c:v>9.5600000000000023</c:v>
                </c:pt>
                <c:pt idx="157">
                  <c:v>9.5699999999999985</c:v>
                </c:pt>
                <c:pt idx="158">
                  <c:v>9.5799999999999965</c:v>
                </c:pt>
                <c:pt idx="159">
                  <c:v>9.5899999999999768</c:v>
                </c:pt>
                <c:pt idx="160">
                  <c:v>9.5999999999999748</c:v>
                </c:pt>
                <c:pt idx="161">
                  <c:v>9.6099999999999728</c:v>
                </c:pt>
                <c:pt idx="162">
                  <c:v>9.6199999999999708</c:v>
                </c:pt>
                <c:pt idx="163">
                  <c:v>9.6299999999999706</c:v>
                </c:pt>
                <c:pt idx="164">
                  <c:v>9.6399999999999668</c:v>
                </c:pt>
                <c:pt idx="165">
                  <c:v>9.6499999999999648</c:v>
                </c:pt>
                <c:pt idx="166">
                  <c:v>9.6599999999999948</c:v>
                </c:pt>
                <c:pt idx="167">
                  <c:v>9.6699999999999768</c:v>
                </c:pt>
                <c:pt idx="168">
                  <c:v>9.6799999999999748</c:v>
                </c:pt>
                <c:pt idx="169">
                  <c:v>9.6899999999999746</c:v>
                </c:pt>
                <c:pt idx="170">
                  <c:v>9.6999999999999726</c:v>
                </c:pt>
                <c:pt idx="171">
                  <c:v>9.7099999999999724</c:v>
                </c:pt>
                <c:pt idx="172">
                  <c:v>9.7199999999999704</c:v>
                </c:pt>
                <c:pt idx="173">
                  <c:v>9.7299999999999667</c:v>
                </c:pt>
                <c:pt idx="174">
                  <c:v>9.7399999999999647</c:v>
                </c:pt>
                <c:pt idx="175">
                  <c:v>9.7499999999999627</c:v>
                </c:pt>
                <c:pt idx="176">
                  <c:v>9.7599999999999767</c:v>
                </c:pt>
                <c:pt idx="177">
                  <c:v>9.7699999999999747</c:v>
                </c:pt>
                <c:pt idx="178">
                  <c:v>9.7799999999999727</c:v>
                </c:pt>
                <c:pt idx="179">
                  <c:v>9.7899999999999725</c:v>
                </c:pt>
                <c:pt idx="180">
                  <c:v>9.7999999999999705</c:v>
                </c:pt>
                <c:pt idx="181">
                  <c:v>9.8100000000000023</c:v>
                </c:pt>
                <c:pt idx="182">
                  <c:v>9.8199999999999914</c:v>
                </c:pt>
                <c:pt idx="183">
                  <c:v>9.8299999999999912</c:v>
                </c:pt>
                <c:pt idx="184">
                  <c:v>9.8399999999999768</c:v>
                </c:pt>
                <c:pt idx="185">
                  <c:v>9.8499999999999748</c:v>
                </c:pt>
                <c:pt idx="186">
                  <c:v>9.8600000000000048</c:v>
                </c:pt>
                <c:pt idx="187">
                  <c:v>9.8700000000000028</c:v>
                </c:pt>
                <c:pt idx="188">
                  <c:v>9.8800000000000008</c:v>
                </c:pt>
                <c:pt idx="189">
                  <c:v>9.8899999999999988</c:v>
                </c:pt>
                <c:pt idx="190">
                  <c:v>9.8999999999999915</c:v>
                </c:pt>
                <c:pt idx="191">
                  <c:v>9.9099999999999895</c:v>
                </c:pt>
                <c:pt idx="192">
                  <c:v>9.9199999999999768</c:v>
                </c:pt>
                <c:pt idx="193">
                  <c:v>9.9299999999999748</c:v>
                </c:pt>
                <c:pt idx="194">
                  <c:v>9.9399999999999746</c:v>
                </c:pt>
                <c:pt idx="195">
                  <c:v>9.9499999999999726</c:v>
                </c:pt>
                <c:pt idx="196">
                  <c:v>9.9600000000000026</c:v>
                </c:pt>
                <c:pt idx="197">
                  <c:v>9.9699999999999953</c:v>
                </c:pt>
                <c:pt idx="198">
                  <c:v>9.9799999999999915</c:v>
                </c:pt>
                <c:pt idx="199">
                  <c:v>9.9899999999999878</c:v>
                </c:pt>
                <c:pt idx="200">
                  <c:v>9.9999999999999858</c:v>
                </c:pt>
                <c:pt idx="201">
                  <c:v>10.009999999999986</c:v>
                </c:pt>
                <c:pt idx="202">
                  <c:v>10.019999999999976</c:v>
                </c:pt>
                <c:pt idx="203">
                  <c:v>10.029999999999974</c:v>
                </c:pt>
                <c:pt idx="204">
                  <c:v>10.039999999999974</c:v>
                </c:pt>
                <c:pt idx="205">
                  <c:v>10.049999999999956</c:v>
                </c:pt>
                <c:pt idx="206">
                  <c:v>10.059999999999995</c:v>
                </c:pt>
                <c:pt idx="207">
                  <c:v>10.069999999999991</c:v>
                </c:pt>
                <c:pt idx="208">
                  <c:v>10.079999999999988</c:v>
                </c:pt>
                <c:pt idx="209">
                  <c:v>10.089999999999984</c:v>
                </c:pt>
                <c:pt idx="210">
                  <c:v>10.099999999999984</c:v>
                </c:pt>
                <c:pt idx="211">
                  <c:v>10.109999999999976</c:v>
                </c:pt>
                <c:pt idx="212">
                  <c:v>10.119999999999974</c:v>
                </c:pt>
                <c:pt idx="213">
                  <c:v>10.129999999999956</c:v>
                </c:pt>
                <c:pt idx="214">
                  <c:v>10.139999999999954</c:v>
                </c:pt>
                <c:pt idx="215">
                  <c:v>10.149999999999954</c:v>
                </c:pt>
                <c:pt idx="216">
                  <c:v>10.159999999999988</c:v>
                </c:pt>
                <c:pt idx="217">
                  <c:v>10.169999999999982</c:v>
                </c:pt>
                <c:pt idx="218">
                  <c:v>10.179999999999982</c:v>
                </c:pt>
                <c:pt idx="219">
                  <c:v>10.189999999999976</c:v>
                </c:pt>
                <c:pt idx="220">
                  <c:v>10.199999999999974</c:v>
                </c:pt>
                <c:pt idx="221">
                  <c:v>10.209999999999956</c:v>
                </c:pt>
                <c:pt idx="222">
                  <c:v>10.219999999999954</c:v>
                </c:pt>
                <c:pt idx="223">
                  <c:v>10.229999999999952</c:v>
                </c:pt>
                <c:pt idx="224">
                  <c:v>10.239999999999952</c:v>
                </c:pt>
                <c:pt idx="225">
                  <c:v>10.249999999999952</c:v>
                </c:pt>
                <c:pt idx="226">
                  <c:v>10.25999999999998</c:v>
                </c:pt>
                <c:pt idx="227">
                  <c:v>10.269999999999976</c:v>
                </c:pt>
                <c:pt idx="228">
                  <c:v>10.279999999999974</c:v>
                </c:pt>
                <c:pt idx="229">
                  <c:v>10.289999999999974</c:v>
                </c:pt>
                <c:pt idx="230">
                  <c:v>10.299999999999956</c:v>
                </c:pt>
                <c:pt idx="231">
                  <c:v>10.309999999999988</c:v>
                </c:pt>
                <c:pt idx="232">
                  <c:v>10.319999999999986</c:v>
                </c:pt>
                <c:pt idx="233">
                  <c:v>10.329999999999981</c:v>
                </c:pt>
                <c:pt idx="234">
                  <c:v>10.339999999999979</c:v>
                </c:pt>
                <c:pt idx="235">
                  <c:v>10.349999999999978</c:v>
                </c:pt>
                <c:pt idx="236">
                  <c:v>10.36</c:v>
                </c:pt>
                <c:pt idx="237">
                  <c:v>10.369999999999996</c:v>
                </c:pt>
                <c:pt idx="238">
                  <c:v>10.379999999999992</c:v>
                </c:pt>
                <c:pt idx="239">
                  <c:v>10.389999999999988</c:v>
                </c:pt>
                <c:pt idx="240">
                  <c:v>10.399999999999984</c:v>
                </c:pt>
                <c:pt idx="241">
                  <c:v>10.409999999999984</c:v>
                </c:pt>
                <c:pt idx="242">
                  <c:v>10.419999999999979</c:v>
                </c:pt>
                <c:pt idx="243">
                  <c:v>10.429999999999978</c:v>
                </c:pt>
                <c:pt idx="244">
                  <c:v>10.439999999999976</c:v>
                </c:pt>
                <c:pt idx="245">
                  <c:v>10.449999999999974</c:v>
                </c:pt>
                <c:pt idx="246">
                  <c:v>10.459999999999992</c:v>
                </c:pt>
                <c:pt idx="247">
                  <c:v>10.469999999999988</c:v>
                </c:pt>
                <c:pt idx="248">
                  <c:v>10.479999999999984</c:v>
                </c:pt>
                <c:pt idx="249">
                  <c:v>10.489999999999981</c:v>
                </c:pt>
                <c:pt idx="250">
                  <c:v>10.499999999999977</c:v>
                </c:pt>
                <c:pt idx="251">
                  <c:v>10.509999999999977</c:v>
                </c:pt>
                <c:pt idx="252">
                  <c:v>10.519999999999975</c:v>
                </c:pt>
                <c:pt idx="253">
                  <c:v>10.529999999999973</c:v>
                </c:pt>
                <c:pt idx="254">
                  <c:v>10.539999999999973</c:v>
                </c:pt>
                <c:pt idx="255">
                  <c:v>10.549999999999956</c:v>
                </c:pt>
                <c:pt idx="256">
                  <c:v>10.559999999999985</c:v>
                </c:pt>
                <c:pt idx="257">
                  <c:v>10.569999999999981</c:v>
                </c:pt>
                <c:pt idx="258">
                  <c:v>10.579999999999979</c:v>
                </c:pt>
                <c:pt idx="259">
                  <c:v>10.589999999999977</c:v>
                </c:pt>
                <c:pt idx="260">
                  <c:v>10.599999999999977</c:v>
                </c:pt>
                <c:pt idx="261">
                  <c:v>10.609999999999971</c:v>
                </c:pt>
                <c:pt idx="262">
                  <c:v>10.619999999999971</c:v>
                </c:pt>
                <c:pt idx="263">
                  <c:v>10.629999999999956</c:v>
                </c:pt>
                <c:pt idx="264">
                  <c:v>10.639999999999954</c:v>
                </c:pt>
                <c:pt idx="265">
                  <c:v>10.649999999999952</c:v>
                </c:pt>
                <c:pt idx="266">
                  <c:v>10.659999999999979</c:v>
                </c:pt>
                <c:pt idx="267">
                  <c:v>10.669999999999975</c:v>
                </c:pt>
                <c:pt idx="268">
                  <c:v>10.679999999999975</c:v>
                </c:pt>
                <c:pt idx="269">
                  <c:v>10.689999999999973</c:v>
                </c:pt>
                <c:pt idx="270">
                  <c:v>10.699999999999969</c:v>
                </c:pt>
                <c:pt idx="271">
                  <c:v>10.709999999999956</c:v>
                </c:pt>
                <c:pt idx="272">
                  <c:v>10.719999999999954</c:v>
                </c:pt>
                <c:pt idx="273">
                  <c:v>10.729999999999952</c:v>
                </c:pt>
                <c:pt idx="274">
                  <c:v>10.73999999999995</c:v>
                </c:pt>
                <c:pt idx="275">
                  <c:v>10.74999999999995</c:v>
                </c:pt>
                <c:pt idx="276">
                  <c:v>10.759999999999975</c:v>
                </c:pt>
                <c:pt idx="277">
                  <c:v>10.769999999999973</c:v>
                </c:pt>
                <c:pt idx="278">
                  <c:v>10.779999999999969</c:v>
                </c:pt>
                <c:pt idx="279">
                  <c:v>10.789999999999969</c:v>
                </c:pt>
                <c:pt idx="280">
                  <c:v>10.799999999999956</c:v>
                </c:pt>
                <c:pt idx="281">
                  <c:v>10.809999999999979</c:v>
                </c:pt>
                <c:pt idx="282">
                  <c:v>10.819999999999979</c:v>
                </c:pt>
                <c:pt idx="283">
                  <c:v>10.829999999999975</c:v>
                </c:pt>
                <c:pt idx="284">
                  <c:v>10.839999999999973</c:v>
                </c:pt>
                <c:pt idx="285">
                  <c:v>10.849999999999973</c:v>
                </c:pt>
                <c:pt idx="286">
                  <c:v>10.859999999999992</c:v>
                </c:pt>
                <c:pt idx="287">
                  <c:v>10.869999999999985</c:v>
                </c:pt>
                <c:pt idx="288">
                  <c:v>10.879999999999981</c:v>
                </c:pt>
                <c:pt idx="289">
                  <c:v>10.889999999999979</c:v>
                </c:pt>
                <c:pt idx="290">
                  <c:v>10.899999999999977</c:v>
                </c:pt>
                <c:pt idx="291">
                  <c:v>10.909999999999977</c:v>
                </c:pt>
                <c:pt idx="292">
                  <c:v>10.919999999999973</c:v>
                </c:pt>
                <c:pt idx="293">
                  <c:v>10.929999999999973</c:v>
                </c:pt>
                <c:pt idx="294">
                  <c:v>10.939999999999966</c:v>
                </c:pt>
                <c:pt idx="295">
                  <c:v>10.949999999999966</c:v>
                </c:pt>
                <c:pt idx="296">
                  <c:v>10.959999999999981</c:v>
                </c:pt>
                <c:pt idx="297">
                  <c:v>10.969999999999978</c:v>
                </c:pt>
                <c:pt idx="298">
                  <c:v>10.979999999999976</c:v>
                </c:pt>
                <c:pt idx="299">
                  <c:v>10.989999999999975</c:v>
                </c:pt>
                <c:pt idx="300">
                  <c:v>10.999999999999972</c:v>
                </c:pt>
                <c:pt idx="301">
                  <c:v>11.009999999999971</c:v>
                </c:pt>
                <c:pt idx="302">
                  <c:v>11.019999999999966</c:v>
                </c:pt>
                <c:pt idx="303">
                  <c:v>11.029999999999964</c:v>
                </c:pt>
                <c:pt idx="304">
                  <c:v>11.039999999999964</c:v>
                </c:pt>
                <c:pt idx="305">
                  <c:v>11.049999999999956</c:v>
                </c:pt>
                <c:pt idx="306">
                  <c:v>11.059999999999977</c:v>
                </c:pt>
                <c:pt idx="307">
                  <c:v>11.069999999999975</c:v>
                </c:pt>
                <c:pt idx="308">
                  <c:v>11.079999999999972</c:v>
                </c:pt>
                <c:pt idx="309">
                  <c:v>11.089999999999968</c:v>
                </c:pt>
                <c:pt idx="310">
                  <c:v>11.099999999999966</c:v>
                </c:pt>
                <c:pt idx="311">
                  <c:v>11.109999999999962</c:v>
                </c:pt>
                <c:pt idx="312">
                  <c:v>11.119999999999962</c:v>
                </c:pt>
                <c:pt idx="313">
                  <c:v>11.129999999999956</c:v>
                </c:pt>
                <c:pt idx="314">
                  <c:v>11.139999999999954</c:v>
                </c:pt>
                <c:pt idx="315">
                  <c:v>11.149999999999936</c:v>
                </c:pt>
                <c:pt idx="316">
                  <c:v>11.159999999999973</c:v>
                </c:pt>
                <c:pt idx="317">
                  <c:v>11.169999999999966</c:v>
                </c:pt>
                <c:pt idx="318">
                  <c:v>11.179999999999966</c:v>
                </c:pt>
                <c:pt idx="319">
                  <c:v>11.18999999999996</c:v>
                </c:pt>
                <c:pt idx="320">
                  <c:v>11.19999999999996</c:v>
                </c:pt>
                <c:pt idx="321">
                  <c:v>11.209999999999956</c:v>
                </c:pt>
                <c:pt idx="322">
                  <c:v>11.219999999999954</c:v>
                </c:pt>
                <c:pt idx="323">
                  <c:v>11.229999999999936</c:v>
                </c:pt>
                <c:pt idx="324">
                  <c:v>11.239999999999934</c:v>
                </c:pt>
                <c:pt idx="325">
                  <c:v>11.249999999999932</c:v>
                </c:pt>
                <c:pt idx="326">
                  <c:v>11.259999999999966</c:v>
                </c:pt>
                <c:pt idx="327">
                  <c:v>11.26999999999996</c:v>
                </c:pt>
                <c:pt idx="328">
                  <c:v>11.279999999999959</c:v>
                </c:pt>
                <c:pt idx="329">
                  <c:v>11.289999999999958</c:v>
                </c:pt>
                <c:pt idx="330">
                  <c:v>11.299999999999955</c:v>
                </c:pt>
                <c:pt idx="331">
                  <c:v>11.309999999999974</c:v>
                </c:pt>
                <c:pt idx="332">
                  <c:v>11.319999999999972</c:v>
                </c:pt>
                <c:pt idx="333">
                  <c:v>11.329999999999965</c:v>
                </c:pt>
                <c:pt idx="334">
                  <c:v>11.339999999999964</c:v>
                </c:pt>
                <c:pt idx="335">
                  <c:v>11.349999999999959</c:v>
                </c:pt>
                <c:pt idx="336">
                  <c:v>11.359999999999982</c:v>
                </c:pt>
                <c:pt idx="337">
                  <c:v>11.369999999999976</c:v>
                </c:pt>
                <c:pt idx="338">
                  <c:v>11.379999999999974</c:v>
                </c:pt>
                <c:pt idx="339">
                  <c:v>11.389999999999974</c:v>
                </c:pt>
                <c:pt idx="340">
                  <c:v>11.399999999999972</c:v>
                </c:pt>
                <c:pt idx="341">
                  <c:v>11.409999999999965</c:v>
                </c:pt>
                <c:pt idx="342">
                  <c:v>11.419999999999961</c:v>
                </c:pt>
                <c:pt idx="343">
                  <c:v>11.429999999999959</c:v>
                </c:pt>
                <c:pt idx="344">
                  <c:v>11.439999999999955</c:v>
                </c:pt>
                <c:pt idx="345">
                  <c:v>11.449999999999926</c:v>
                </c:pt>
                <c:pt idx="346">
                  <c:v>11.459999999999972</c:v>
                </c:pt>
                <c:pt idx="347">
                  <c:v>11.469999999999972</c:v>
                </c:pt>
                <c:pt idx="348">
                  <c:v>11.479999999999968</c:v>
                </c:pt>
                <c:pt idx="349">
                  <c:v>11.489999999999961</c:v>
                </c:pt>
                <c:pt idx="350">
                  <c:v>11.499999999999959</c:v>
                </c:pt>
                <c:pt idx="351">
                  <c:v>11.509999999999959</c:v>
                </c:pt>
                <c:pt idx="352">
                  <c:v>11.519999999999955</c:v>
                </c:pt>
                <c:pt idx="353">
                  <c:v>11.529999999999953</c:v>
                </c:pt>
                <c:pt idx="354">
                  <c:v>11.539999999999926</c:v>
                </c:pt>
                <c:pt idx="355">
                  <c:v>11.549999999999924</c:v>
                </c:pt>
                <c:pt idx="356">
                  <c:v>11.559999999999969</c:v>
                </c:pt>
                <c:pt idx="357">
                  <c:v>11.569999999999961</c:v>
                </c:pt>
                <c:pt idx="358">
                  <c:v>11.579999999999957</c:v>
                </c:pt>
                <c:pt idx="359">
                  <c:v>11.589999999999957</c:v>
                </c:pt>
                <c:pt idx="360">
                  <c:v>11.599999999999953</c:v>
                </c:pt>
                <c:pt idx="361">
                  <c:v>11.609999999999951</c:v>
                </c:pt>
                <c:pt idx="362">
                  <c:v>11.619999999999926</c:v>
                </c:pt>
                <c:pt idx="363">
                  <c:v>11.629999999999924</c:v>
                </c:pt>
                <c:pt idx="364">
                  <c:v>11.639999999999922</c:v>
                </c:pt>
                <c:pt idx="365">
                  <c:v>11.649999999999922</c:v>
                </c:pt>
                <c:pt idx="366">
                  <c:v>11.659999999999956</c:v>
                </c:pt>
                <c:pt idx="367">
                  <c:v>11.669999999999956</c:v>
                </c:pt>
                <c:pt idx="368">
                  <c:v>11.679999999999954</c:v>
                </c:pt>
                <c:pt idx="369">
                  <c:v>11.689999999999948</c:v>
                </c:pt>
                <c:pt idx="370">
                  <c:v>11.699999999999926</c:v>
                </c:pt>
                <c:pt idx="371">
                  <c:v>11.709999999999924</c:v>
                </c:pt>
                <c:pt idx="372">
                  <c:v>11.719999999999922</c:v>
                </c:pt>
                <c:pt idx="373">
                  <c:v>11.72999999999992</c:v>
                </c:pt>
                <c:pt idx="374">
                  <c:v>11.73999999999992</c:v>
                </c:pt>
                <c:pt idx="375">
                  <c:v>11.74999999999992</c:v>
                </c:pt>
                <c:pt idx="376">
                  <c:v>11.759999999999954</c:v>
                </c:pt>
                <c:pt idx="377">
                  <c:v>11.769999999999948</c:v>
                </c:pt>
                <c:pt idx="378">
                  <c:v>11.779999999999946</c:v>
                </c:pt>
                <c:pt idx="379">
                  <c:v>11.789999999999926</c:v>
                </c:pt>
                <c:pt idx="380">
                  <c:v>11.799999999999924</c:v>
                </c:pt>
                <c:pt idx="381">
                  <c:v>11.809999999999961</c:v>
                </c:pt>
                <c:pt idx="382">
                  <c:v>11.819999999999956</c:v>
                </c:pt>
                <c:pt idx="383">
                  <c:v>11.829999999999954</c:v>
                </c:pt>
                <c:pt idx="384">
                  <c:v>11.839999999999954</c:v>
                </c:pt>
                <c:pt idx="385">
                  <c:v>11.849999999999948</c:v>
                </c:pt>
                <c:pt idx="386">
                  <c:v>11.859999999999971</c:v>
                </c:pt>
                <c:pt idx="387">
                  <c:v>11.869999999999967</c:v>
                </c:pt>
                <c:pt idx="388">
                  <c:v>11.879999999999962</c:v>
                </c:pt>
                <c:pt idx="389">
                  <c:v>11.889999999999961</c:v>
                </c:pt>
                <c:pt idx="390">
                  <c:v>11.899999999999956</c:v>
                </c:pt>
                <c:pt idx="391">
                  <c:v>11.909999999999952</c:v>
                </c:pt>
                <c:pt idx="392">
                  <c:v>11.919999999999952</c:v>
                </c:pt>
                <c:pt idx="393">
                  <c:v>11.929999999999948</c:v>
                </c:pt>
                <c:pt idx="394">
                  <c:v>11.939999999999944</c:v>
                </c:pt>
                <c:pt idx="395">
                  <c:v>11.949999999999926</c:v>
                </c:pt>
                <c:pt idx="396">
                  <c:v>11.959999999999962</c:v>
                </c:pt>
                <c:pt idx="397">
                  <c:v>11.969999999999958</c:v>
                </c:pt>
                <c:pt idx="398">
                  <c:v>11.979999999999956</c:v>
                </c:pt>
                <c:pt idx="399">
                  <c:v>11.989999999999952</c:v>
                </c:pt>
              </c:numCache>
            </c:numRef>
          </c:xVal>
          <c:yVal>
            <c:numRef>
              <c:f>Sheet1!$P$3:$P$402</c:f>
              <c:numCache>
                <c:formatCode>General</c:formatCode>
                <c:ptCount val="400"/>
                <c:pt idx="0">
                  <c:v>-51.927018255406864</c:v>
                </c:pt>
                <c:pt idx="1">
                  <c:v>-51.713341769963144</c:v>
                </c:pt>
                <c:pt idx="2">
                  <c:v>-51.508670924062685</c:v>
                </c:pt>
                <c:pt idx="3">
                  <c:v>-51.252315309113463</c:v>
                </c:pt>
                <c:pt idx="4">
                  <c:v>-51.307156226204455</c:v>
                </c:pt>
                <c:pt idx="5">
                  <c:v>-51.378112605452813</c:v>
                </c:pt>
                <c:pt idx="6">
                  <c:v>-50.791980623476015</c:v>
                </c:pt>
                <c:pt idx="7">
                  <c:v>-50.16177933380763</c:v>
                </c:pt>
                <c:pt idx="8">
                  <c:v>-49.680281577531119</c:v>
                </c:pt>
                <c:pt idx="9">
                  <c:v>-49.306002179178883</c:v>
                </c:pt>
                <c:pt idx="10">
                  <c:v>-45.899161667217257</c:v>
                </c:pt>
                <c:pt idx="11">
                  <c:v>-56.147167628305098</c:v>
                </c:pt>
                <c:pt idx="12">
                  <c:v>-53.933275883693341</c:v>
                </c:pt>
                <c:pt idx="13">
                  <c:v>-52.269685422025013</c:v>
                </c:pt>
                <c:pt idx="14">
                  <c:v>-52.343305458947725</c:v>
                </c:pt>
                <c:pt idx="15">
                  <c:v>-51.274485658086427</c:v>
                </c:pt>
                <c:pt idx="16">
                  <c:v>-51.473977520962755</c:v>
                </c:pt>
                <c:pt idx="17">
                  <c:v>-51.299182323900411</c:v>
                </c:pt>
                <c:pt idx="18">
                  <c:v>-50.951495501427672</c:v>
                </c:pt>
                <c:pt idx="19">
                  <c:v>-50.667332280468486</c:v>
                </c:pt>
                <c:pt idx="20">
                  <c:v>-50.868136681303397</c:v>
                </c:pt>
                <c:pt idx="21">
                  <c:v>-51.144389847277246</c:v>
                </c:pt>
                <c:pt idx="22">
                  <c:v>-50.303668118675994</c:v>
                </c:pt>
                <c:pt idx="23">
                  <c:v>-50.435046357283895</c:v>
                </c:pt>
                <c:pt idx="24">
                  <c:v>-50.74800658302312</c:v>
                </c:pt>
                <c:pt idx="25">
                  <c:v>-50.433752504141573</c:v>
                </c:pt>
                <c:pt idx="26">
                  <c:v>-50.178553066224623</c:v>
                </c:pt>
                <c:pt idx="27">
                  <c:v>-51.068272493639057</c:v>
                </c:pt>
                <c:pt idx="28">
                  <c:v>-50.262580921433653</c:v>
                </c:pt>
                <c:pt idx="29">
                  <c:v>-49.971870360760519</c:v>
                </c:pt>
                <c:pt idx="30">
                  <c:v>-50.350118773379918</c:v>
                </c:pt>
                <c:pt idx="31">
                  <c:v>-50.075322773565162</c:v>
                </c:pt>
                <c:pt idx="32">
                  <c:v>-50.327345897166346</c:v>
                </c:pt>
                <c:pt idx="33">
                  <c:v>-50.134848303036385</c:v>
                </c:pt>
                <c:pt idx="34">
                  <c:v>-50.374538769304444</c:v>
                </c:pt>
                <c:pt idx="35">
                  <c:v>-50.265401351552008</c:v>
                </c:pt>
                <c:pt idx="36">
                  <c:v>-50.385811310600829</c:v>
                </c:pt>
                <c:pt idx="37">
                  <c:v>-50.307329536438495</c:v>
                </c:pt>
                <c:pt idx="38">
                  <c:v>-49.902144364159106</c:v>
                </c:pt>
                <c:pt idx="39">
                  <c:v>-50.088843981895494</c:v>
                </c:pt>
                <c:pt idx="40">
                  <c:v>-49.966666124010644</c:v>
                </c:pt>
                <c:pt idx="41">
                  <c:v>-49.960032361826933</c:v>
                </c:pt>
                <c:pt idx="42">
                  <c:v>-50.002422280139307</c:v>
                </c:pt>
                <c:pt idx="43">
                  <c:v>-50.315522060184605</c:v>
                </c:pt>
                <c:pt idx="44">
                  <c:v>-50.018551580318395</c:v>
                </c:pt>
                <c:pt idx="45">
                  <c:v>-49.762129298622362</c:v>
                </c:pt>
                <c:pt idx="46">
                  <c:v>-50.385006871057854</c:v>
                </c:pt>
                <c:pt idx="47">
                  <c:v>-50.073798851626194</c:v>
                </c:pt>
                <c:pt idx="48">
                  <c:v>-47.489333414925362</c:v>
                </c:pt>
                <c:pt idx="49">
                  <c:v>-48.147742158421011</c:v>
                </c:pt>
                <c:pt idx="50">
                  <c:v>-48.691056871387524</c:v>
                </c:pt>
                <c:pt idx="51">
                  <c:v>-48.905295451686897</c:v>
                </c:pt>
                <c:pt idx="52">
                  <c:v>-48.984849186412127</c:v>
                </c:pt>
                <c:pt idx="53">
                  <c:v>-48.775607399192396</c:v>
                </c:pt>
                <c:pt idx="54">
                  <c:v>-48.620379144468984</c:v>
                </c:pt>
                <c:pt idx="55">
                  <c:v>-48.361534393679626</c:v>
                </c:pt>
                <c:pt idx="56">
                  <c:v>-48.147769345137341</c:v>
                </c:pt>
                <c:pt idx="57">
                  <c:v>-47.837726313470952</c:v>
                </c:pt>
                <c:pt idx="58">
                  <c:v>-47.399374640670871</c:v>
                </c:pt>
                <c:pt idx="59">
                  <c:v>-46.928454590650624</c:v>
                </c:pt>
                <c:pt idx="60">
                  <c:v>-45.751193579109646</c:v>
                </c:pt>
                <c:pt idx="61">
                  <c:v>-42.894209615397003</c:v>
                </c:pt>
                <c:pt idx="62">
                  <c:v>-36.413646101686311</c:v>
                </c:pt>
                <c:pt idx="63">
                  <c:v>-53.099265132386577</c:v>
                </c:pt>
                <c:pt idx="64">
                  <c:v>-52.776793921794656</c:v>
                </c:pt>
                <c:pt idx="65">
                  <c:v>-50.952122195466941</c:v>
                </c:pt>
                <c:pt idx="66">
                  <c:v>-51.005436809362244</c:v>
                </c:pt>
                <c:pt idx="67">
                  <c:v>-50.526672205227086</c:v>
                </c:pt>
                <c:pt idx="68">
                  <c:v>-49.696901201025433</c:v>
                </c:pt>
                <c:pt idx="69">
                  <c:v>-49.861467006441565</c:v>
                </c:pt>
                <c:pt idx="70">
                  <c:v>-49.598599821384063</c:v>
                </c:pt>
                <c:pt idx="71">
                  <c:v>-49.315202816341476</c:v>
                </c:pt>
                <c:pt idx="72">
                  <c:v>-49.266871356458452</c:v>
                </c:pt>
                <c:pt idx="73">
                  <c:v>-49.395309850090868</c:v>
                </c:pt>
                <c:pt idx="74">
                  <c:v>-48.882230043357247</c:v>
                </c:pt>
                <c:pt idx="75">
                  <c:v>-48.878123795293199</c:v>
                </c:pt>
                <c:pt idx="76">
                  <c:v>-48.653544744113759</c:v>
                </c:pt>
                <c:pt idx="77">
                  <c:v>-48.8206524380685</c:v>
                </c:pt>
                <c:pt idx="78">
                  <c:v>-48.762144776029025</c:v>
                </c:pt>
                <c:pt idx="79">
                  <c:v>-48.170835098753443</c:v>
                </c:pt>
                <c:pt idx="80">
                  <c:v>-48.281914703723196</c:v>
                </c:pt>
                <c:pt idx="81">
                  <c:v>-48.530414080381505</c:v>
                </c:pt>
                <c:pt idx="82">
                  <c:v>-48.195964384412228</c:v>
                </c:pt>
                <c:pt idx="83">
                  <c:v>-48.305898704169493</c:v>
                </c:pt>
                <c:pt idx="84">
                  <c:v>-47.956749227636543</c:v>
                </c:pt>
                <c:pt idx="85">
                  <c:v>-48.190813161906604</c:v>
                </c:pt>
                <c:pt idx="86">
                  <c:v>-47.816653991663991</c:v>
                </c:pt>
                <c:pt idx="87">
                  <c:v>-47.9912677578304</c:v>
                </c:pt>
                <c:pt idx="88">
                  <c:v>-47.846890701242245</c:v>
                </c:pt>
                <c:pt idx="89">
                  <c:v>-47.554242096755829</c:v>
                </c:pt>
                <c:pt idx="90">
                  <c:v>-47.900316999442396</c:v>
                </c:pt>
                <c:pt idx="91">
                  <c:v>-47.920735502413422</c:v>
                </c:pt>
                <c:pt idx="92">
                  <c:v>-47.775609560665146</c:v>
                </c:pt>
                <c:pt idx="93">
                  <c:v>-47.617650761049177</c:v>
                </c:pt>
                <c:pt idx="94">
                  <c:v>-47.620917873626205</c:v>
                </c:pt>
                <c:pt idx="95">
                  <c:v>-47.436919329132579</c:v>
                </c:pt>
                <c:pt idx="96">
                  <c:v>-47.83341240996144</c:v>
                </c:pt>
                <c:pt idx="97">
                  <c:v>-47.727466891253776</c:v>
                </c:pt>
                <c:pt idx="98">
                  <c:v>-47.986990913460296</c:v>
                </c:pt>
                <c:pt idx="99">
                  <c:v>-46.314953929201494</c:v>
                </c:pt>
                <c:pt idx="100">
                  <c:v>-46.186741447373876</c:v>
                </c:pt>
                <c:pt idx="101">
                  <c:v>-46.686721514616075</c:v>
                </c:pt>
                <c:pt idx="102">
                  <c:v>-46.82528105417947</c:v>
                </c:pt>
                <c:pt idx="103">
                  <c:v>-46.717309870458301</c:v>
                </c:pt>
                <c:pt idx="104">
                  <c:v>-46.73653270150001</c:v>
                </c:pt>
                <c:pt idx="105">
                  <c:v>-46.635011975263645</c:v>
                </c:pt>
                <c:pt idx="106">
                  <c:v>-46.566783671469445</c:v>
                </c:pt>
                <c:pt idx="107">
                  <c:v>-46.392562317999612</c:v>
                </c:pt>
                <c:pt idx="108">
                  <c:v>-46.72681760251001</c:v>
                </c:pt>
                <c:pt idx="109">
                  <c:v>-46.510468977458594</c:v>
                </c:pt>
                <c:pt idx="110">
                  <c:v>-46.559511876384505</c:v>
                </c:pt>
                <c:pt idx="111">
                  <c:v>-46.181218628582137</c:v>
                </c:pt>
                <c:pt idx="112">
                  <c:v>-46.21919703525392</c:v>
                </c:pt>
                <c:pt idx="113">
                  <c:v>-45.804184163448376</c:v>
                </c:pt>
                <c:pt idx="114">
                  <c:v>-45.443639867399796</c:v>
                </c:pt>
                <c:pt idx="115">
                  <c:v>-44.297687432991999</c:v>
                </c:pt>
                <c:pt idx="116">
                  <c:v>-40.007776939204604</c:v>
                </c:pt>
                <c:pt idx="117">
                  <c:v>-47.893914583948394</c:v>
                </c:pt>
                <c:pt idx="118">
                  <c:v>-48.313895558971851</c:v>
                </c:pt>
                <c:pt idx="119">
                  <c:v>-48.097135395087996</c:v>
                </c:pt>
                <c:pt idx="120">
                  <c:v>-47.491612073282724</c:v>
                </c:pt>
                <c:pt idx="121">
                  <c:v>-46.978867882000458</c:v>
                </c:pt>
                <c:pt idx="122">
                  <c:v>-47.280693400600001</c:v>
                </c:pt>
                <c:pt idx="123">
                  <c:v>-46.969843221763568</c:v>
                </c:pt>
                <c:pt idx="124">
                  <c:v>-46.766721989145161</c:v>
                </c:pt>
                <c:pt idx="125">
                  <c:v>-46.928624484216222</c:v>
                </c:pt>
                <c:pt idx="126">
                  <c:v>-46.777591716720337</c:v>
                </c:pt>
                <c:pt idx="127">
                  <c:v>-46.823750672329318</c:v>
                </c:pt>
                <c:pt idx="128">
                  <c:v>-46.499188362872012</c:v>
                </c:pt>
                <c:pt idx="129">
                  <c:v>-46.624099255682957</c:v>
                </c:pt>
                <c:pt idx="130">
                  <c:v>-46.759129584136645</c:v>
                </c:pt>
                <c:pt idx="131">
                  <c:v>-46.569153545102353</c:v>
                </c:pt>
                <c:pt idx="132">
                  <c:v>-46.795022063216557</c:v>
                </c:pt>
                <c:pt idx="133">
                  <c:v>-46.570919088349605</c:v>
                </c:pt>
                <c:pt idx="134">
                  <c:v>-46.499104338332458</c:v>
                </c:pt>
                <c:pt idx="135">
                  <c:v>-46.383260586264768</c:v>
                </c:pt>
                <c:pt idx="136">
                  <c:v>-46.276193997951992</c:v>
                </c:pt>
                <c:pt idx="137">
                  <c:v>-46.146479654173106</c:v>
                </c:pt>
                <c:pt idx="138">
                  <c:v>-45.893090550100936</c:v>
                </c:pt>
                <c:pt idx="139">
                  <c:v>-45.860574983303835</c:v>
                </c:pt>
                <c:pt idx="140">
                  <c:v>-45.772262956550421</c:v>
                </c:pt>
                <c:pt idx="141">
                  <c:v>-45.553638324023431</c:v>
                </c:pt>
                <c:pt idx="142">
                  <c:v>-43.947001852767023</c:v>
                </c:pt>
                <c:pt idx="143">
                  <c:v>-43.436789255029254</c:v>
                </c:pt>
                <c:pt idx="144">
                  <c:v>-46.695169768790166</c:v>
                </c:pt>
                <c:pt idx="145">
                  <c:v>-46.099485600895193</c:v>
                </c:pt>
                <c:pt idx="146">
                  <c:v>-45.383136113960177</c:v>
                </c:pt>
                <c:pt idx="147">
                  <c:v>-45.067801673109045</c:v>
                </c:pt>
                <c:pt idx="148">
                  <c:v>-44.370229359611358</c:v>
                </c:pt>
                <c:pt idx="149">
                  <c:v>-43.591773357655505</c:v>
                </c:pt>
                <c:pt idx="150">
                  <c:v>-42.466198752307761</c:v>
                </c:pt>
                <c:pt idx="151">
                  <c:v>-41.207853558542944</c:v>
                </c:pt>
                <c:pt idx="152">
                  <c:v>-39.41810183494826</c:v>
                </c:pt>
                <c:pt idx="153">
                  <c:v>-36.599698304049319</c:v>
                </c:pt>
                <c:pt idx="154">
                  <c:v>-31.823664542021529</c:v>
                </c:pt>
                <c:pt idx="155">
                  <c:v>-18.925293435614929</c:v>
                </c:pt>
                <c:pt idx="156">
                  <c:v>-29.1486661492848</c:v>
                </c:pt>
                <c:pt idx="157">
                  <c:v>-36.052120549971924</c:v>
                </c:pt>
                <c:pt idx="158">
                  <c:v>-39.681015166145485</c:v>
                </c:pt>
                <c:pt idx="159">
                  <c:v>-42.335250460994594</c:v>
                </c:pt>
                <c:pt idx="160">
                  <c:v>-44.271316063964228</c:v>
                </c:pt>
                <c:pt idx="161">
                  <c:v>-45.476645354869035</c:v>
                </c:pt>
                <c:pt idx="162">
                  <c:v>-45.828977206042723</c:v>
                </c:pt>
                <c:pt idx="163">
                  <c:v>-47.055257129446744</c:v>
                </c:pt>
                <c:pt idx="164">
                  <c:v>-47.448352344822666</c:v>
                </c:pt>
                <c:pt idx="165">
                  <c:v>-47.701671771914413</c:v>
                </c:pt>
                <c:pt idx="166">
                  <c:v>-48.449551229478416</c:v>
                </c:pt>
                <c:pt idx="167">
                  <c:v>-48.441353692932196</c:v>
                </c:pt>
                <c:pt idx="168">
                  <c:v>-49.142469636104565</c:v>
                </c:pt>
                <c:pt idx="169">
                  <c:v>-48.938336507577283</c:v>
                </c:pt>
                <c:pt idx="170">
                  <c:v>-49.714175351316705</c:v>
                </c:pt>
                <c:pt idx="171">
                  <c:v>-59.377524790615013</c:v>
                </c:pt>
                <c:pt idx="172">
                  <c:v>-47.878635872303306</c:v>
                </c:pt>
                <c:pt idx="173">
                  <c:v>-48.396409929910988</c:v>
                </c:pt>
                <c:pt idx="174">
                  <c:v>-48.626967062566244</c:v>
                </c:pt>
                <c:pt idx="175">
                  <c:v>-48.927813183564901</c:v>
                </c:pt>
                <c:pt idx="176">
                  <c:v>-49.907570757572984</c:v>
                </c:pt>
                <c:pt idx="177">
                  <c:v>-49.606644052512841</c:v>
                </c:pt>
                <c:pt idx="178">
                  <c:v>-47.776622848868413</c:v>
                </c:pt>
                <c:pt idx="179">
                  <c:v>-47.992709321058214</c:v>
                </c:pt>
                <c:pt idx="180">
                  <c:v>-48.400615339511312</c:v>
                </c:pt>
                <c:pt idx="181">
                  <c:v>-48.431055745664125</c:v>
                </c:pt>
                <c:pt idx="182">
                  <c:v>-48.138738138980997</c:v>
                </c:pt>
                <c:pt idx="183">
                  <c:v>-48.278982712639369</c:v>
                </c:pt>
                <c:pt idx="184">
                  <c:v>-48.600521640559208</c:v>
                </c:pt>
                <c:pt idx="185">
                  <c:v>-48.467310824249523</c:v>
                </c:pt>
                <c:pt idx="186">
                  <c:v>-48.408460585353744</c:v>
                </c:pt>
                <c:pt idx="187">
                  <c:v>-48.667818720380957</c:v>
                </c:pt>
                <c:pt idx="188">
                  <c:v>-48.784602523272504</c:v>
                </c:pt>
                <c:pt idx="189">
                  <c:v>-48.900301306868869</c:v>
                </c:pt>
                <c:pt idx="190">
                  <c:v>-48.56439200749</c:v>
                </c:pt>
                <c:pt idx="191">
                  <c:v>-48.869252937831313</c:v>
                </c:pt>
                <c:pt idx="192">
                  <c:v>-48.658628289890075</c:v>
                </c:pt>
                <c:pt idx="193">
                  <c:v>-48.485227970127902</c:v>
                </c:pt>
                <c:pt idx="194">
                  <c:v>-48.783277940814969</c:v>
                </c:pt>
                <c:pt idx="195">
                  <c:v>-48.829649534415999</c:v>
                </c:pt>
                <c:pt idx="196">
                  <c:v>-48.715761313098298</c:v>
                </c:pt>
                <c:pt idx="197">
                  <c:v>-48.904120374739719</c:v>
                </c:pt>
                <c:pt idx="198">
                  <c:v>-48.734476498850739</c:v>
                </c:pt>
                <c:pt idx="199">
                  <c:v>-48.958811540061902</c:v>
                </c:pt>
                <c:pt idx="200">
                  <c:v>-48.966170480436404</c:v>
                </c:pt>
                <c:pt idx="201">
                  <c:v>-49.742655456724762</c:v>
                </c:pt>
                <c:pt idx="202">
                  <c:v>-50.250076958387197</c:v>
                </c:pt>
                <c:pt idx="203">
                  <c:v>-50.568214019252345</c:v>
                </c:pt>
                <c:pt idx="204">
                  <c:v>-50.766864346461603</c:v>
                </c:pt>
                <c:pt idx="205">
                  <c:v>-52.475155905907236</c:v>
                </c:pt>
                <c:pt idx="206">
                  <c:v>-54.939121436582852</c:v>
                </c:pt>
                <c:pt idx="207">
                  <c:v>-49.076328853821863</c:v>
                </c:pt>
                <c:pt idx="208">
                  <c:v>-32.395278391679312</c:v>
                </c:pt>
                <c:pt idx="209">
                  <c:v>-38.04378637957565</c:v>
                </c:pt>
                <c:pt idx="210">
                  <c:v>-41.153730450390945</c:v>
                </c:pt>
                <c:pt idx="211">
                  <c:v>-42.536793606208398</c:v>
                </c:pt>
                <c:pt idx="212">
                  <c:v>-43.27764241919774</c:v>
                </c:pt>
                <c:pt idx="213">
                  <c:v>-43.813492414893339</c:v>
                </c:pt>
                <c:pt idx="214">
                  <c:v>-44.219291850654855</c:v>
                </c:pt>
                <c:pt idx="215">
                  <c:v>-44.5547880228821</c:v>
                </c:pt>
                <c:pt idx="216">
                  <c:v>-44.633213534240426</c:v>
                </c:pt>
                <c:pt idx="217">
                  <c:v>-44.676845141792541</c:v>
                </c:pt>
                <c:pt idx="218">
                  <c:v>-44.784901848640395</c:v>
                </c:pt>
                <c:pt idx="219">
                  <c:v>-44.929295714340654</c:v>
                </c:pt>
                <c:pt idx="220">
                  <c:v>-45.008060729608424</c:v>
                </c:pt>
                <c:pt idx="221">
                  <c:v>-45.070975215332901</c:v>
                </c:pt>
                <c:pt idx="222">
                  <c:v>-45.152429050561445</c:v>
                </c:pt>
                <c:pt idx="223">
                  <c:v>-44.985340078984677</c:v>
                </c:pt>
                <c:pt idx="224">
                  <c:v>-45.261385701741901</c:v>
                </c:pt>
                <c:pt idx="225">
                  <c:v>-45.273311210929194</c:v>
                </c:pt>
                <c:pt idx="226">
                  <c:v>-44.923320456692188</c:v>
                </c:pt>
                <c:pt idx="227">
                  <c:v>-44.629938167012625</c:v>
                </c:pt>
                <c:pt idx="228">
                  <c:v>-44.915006578375475</c:v>
                </c:pt>
                <c:pt idx="229">
                  <c:v>-44.234246291068324</c:v>
                </c:pt>
                <c:pt idx="230">
                  <c:v>-42.683047512005999</c:v>
                </c:pt>
                <c:pt idx="231">
                  <c:v>-34.300851620636898</c:v>
                </c:pt>
                <c:pt idx="232">
                  <c:v>-44.011824877575044</c:v>
                </c:pt>
                <c:pt idx="233">
                  <c:v>-44.998425340011025</c:v>
                </c:pt>
                <c:pt idx="234">
                  <c:v>-45.165987684578511</c:v>
                </c:pt>
                <c:pt idx="235">
                  <c:v>-45.284766466288119</c:v>
                </c:pt>
                <c:pt idx="236">
                  <c:v>-44.994137319522316</c:v>
                </c:pt>
                <c:pt idx="237">
                  <c:v>-44.566538521543912</c:v>
                </c:pt>
                <c:pt idx="238">
                  <c:v>-44.599250980339662</c:v>
                </c:pt>
                <c:pt idx="239">
                  <c:v>-43.94933851667637</c:v>
                </c:pt>
                <c:pt idx="240">
                  <c:v>-42.515794324218952</c:v>
                </c:pt>
                <c:pt idx="241">
                  <c:v>-37.775677315220172</c:v>
                </c:pt>
                <c:pt idx="242">
                  <c:v>-36.69240797101024</c:v>
                </c:pt>
                <c:pt idx="243">
                  <c:v>-44.796685216712071</c:v>
                </c:pt>
                <c:pt idx="244">
                  <c:v>-46.152080653920144</c:v>
                </c:pt>
                <c:pt idx="245">
                  <c:v>-46.681005407955766</c:v>
                </c:pt>
                <c:pt idx="246">
                  <c:v>-46.641724130578332</c:v>
                </c:pt>
                <c:pt idx="247">
                  <c:v>-46.54943381169852</c:v>
                </c:pt>
                <c:pt idx="248">
                  <c:v>-46.24008115802674</c:v>
                </c:pt>
                <c:pt idx="249">
                  <c:v>-46.102532456313575</c:v>
                </c:pt>
                <c:pt idx="250">
                  <c:v>-45.820873343761718</c:v>
                </c:pt>
                <c:pt idx="251">
                  <c:v>-45.567271954231494</c:v>
                </c:pt>
                <c:pt idx="252">
                  <c:v>-44.632275729098161</c:v>
                </c:pt>
                <c:pt idx="253">
                  <c:v>-42.820985339717055</c:v>
                </c:pt>
                <c:pt idx="254">
                  <c:v>-34.787093593655975</c:v>
                </c:pt>
                <c:pt idx="255">
                  <c:v>-43.0024031475619</c:v>
                </c:pt>
                <c:pt idx="256">
                  <c:v>-47.137129367628155</c:v>
                </c:pt>
                <c:pt idx="257">
                  <c:v>-49.461559741276396</c:v>
                </c:pt>
                <c:pt idx="258">
                  <c:v>-49.233047701510124</c:v>
                </c:pt>
                <c:pt idx="259">
                  <c:v>-47.57053641577162</c:v>
                </c:pt>
                <c:pt idx="260">
                  <c:v>-47.653974029154355</c:v>
                </c:pt>
                <c:pt idx="261">
                  <c:v>-47.40949146466199</c:v>
                </c:pt>
                <c:pt idx="262">
                  <c:v>-47.240513805801562</c:v>
                </c:pt>
                <c:pt idx="263">
                  <c:v>-47.950298960698277</c:v>
                </c:pt>
                <c:pt idx="264">
                  <c:v>-47.753169281618192</c:v>
                </c:pt>
                <c:pt idx="265">
                  <c:v>-47.685459939151329</c:v>
                </c:pt>
                <c:pt idx="266">
                  <c:v>-47.458197351281704</c:v>
                </c:pt>
                <c:pt idx="267">
                  <c:v>-47.767267637497369</c:v>
                </c:pt>
                <c:pt idx="268">
                  <c:v>-47.869674350255004</c:v>
                </c:pt>
                <c:pt idx="269">
                  <c:v>-47.836480530071832</c:v>
                </c:pt>
                <c:pt idx="270">
                  <c:v>-47.837980826274105</c:v>
                </c:pt>
                <c:pt idx="271">
                  <c:v>-48.053621735739796</c:v>
                </c:pt>
                <c:pt idx="272">
                  <c:v>-48.586769255213476</c:v>
                </c:pt>
                <c:pt idx="273">
                  <c:v>-48.740089511396157</c:v>
                </c:pt>
                <c:pt idx="274">
                  <c:v>-48.451638787895824</c:v>
                </c:pt>
                <c:pt idx="275">
                  <c:v>-48.691603800085318</c:v>
                </c:pt>
                <c:pt idx="276">
                  <c:v>-49.0726094784672</c:v>
                </c:pt>
                <c:pt idx="277">
                  <c:v>-49.372190320575385</c:v>
                </c:pt>
                <c:pt idx="278">
                  <c:v>-49.295885458161337</c:v>
                </c:pt>
                <c:pt idx="279">
                  <c:v>-49.514483687250312</c:v>
                </c:pt>
                <c:pt idx="280">
                  <c:v>-49.543224093127975</c:v>
                </c:pt>
                <c:pt idx="281">
                  <c:v>-49.505018091374858</c:v>
                </c:pt>
                <c:pt idx="282">
                  <c:v>-49.700747414246734</c:v>
                </c:pt>
                <c:pt idx="283">
                  <c:v>-50.031133086337007</c:v>
                </c:pt>
                <c:pt idx="284">
                  <c:v>-50.588465230501562</c:v>
                </c:pt>
                <c:pt idx="285">
                  <c:v>-50.799944439791425</c:v>
                </c:pt>
                <c:pt idx="286">
                  <c:v>-50.479335193060606</c:v>
                </c:pt>
                <c:pt idx="287">
                  <c:v>-50.203473294632204</c:v>
                </c:pt>
                <c:pt idx="288">
                  <c:v>-51.218286841333345</c:v>
                </c:pt>
                <c:pt idx="289">
                  <c:v>-50.857968663923074</c:v>
                </c:pt>
                <c:pt idx="290">
                  <c:v>-51.447278256489142</c:v>
                </c:pt>
                <c:pt idx="291">
                  <c:v>-51.233689766399394</c:v>
                </c:pt>
                <c:pt idx="292">
                  <c:v>-50.001193823625002</c:v>
                </c:pt>
                <c:pt idx="293">
                  <c:v>-43.666424135806494</c:v>
                </c:pt>
                <c:pt idx="294">
                  <c:v>-44.352632481279358</c:v>
                </c:pt>
                <c:pt idx="295">
                  <c:v>-46.932023641420088</c:v>
                </c:pt>
                <c:pt idx="296">
                  <c:v>-48.06918229288268</c:v>
                </c:pt>
                <c:pt idx="297">
                  <c:v>-48.583806297625998</c:v>
                </c:pt>
                <c:pt idx="298">
                  <c:v>-48.886476528709046</c:v>
                </c:pt>
                <c:pt idx="299">
                  <c:v>-49.003272241904007</c:v>
                </c:pt>
                <c:pt idx="300">
                  <c:v>-48.403698501248726</c:v>
                </c:pt>
                <c:pt idx="301">
                  <c:v>-38.651572008625472</c:v>
                </c:pt>
                <c:pt idx="302">
                  <c:v>-46.483509804222024</c:v>
                </c:pt>
                <c:pt idx="303">
                  <c:v>-47.252654668837295</c:v>
                </c:pt>
                <c:pt idx="304">
                  <c:v>-47.745564248342241</c:v>
                </c:pt>
                <c:pt idx="305">
                  <c:v>-48.133054303283124</c:v>
                </c:pt>
                <c:pt idx="306">
                  <c:v>-48.028274981099813</c:v>
                </c:pt>
                <c:pt idx="307">
                  <c:v>-48.526971190559358</c:v>
                </c:pt>
                <c:pt idx="308">
                  <c:v>-48.019296276549134</c:v>
                </c:pt>
                <c:pt idx="309">
                  <c:v>-48.186149352365717</c:v>
                </c:pt>
                <c:pt idx="310">
                  <c:v>-48.001838948878614</c:v>
                </c:pt>
                <c:pt idx="311">
                  <c:v>-47.883958878730965</c:v>
                </c:pt>
                <c:pt idx="312">
                  <c:v>-47.959761067570213</c:v>
                </c:pt>
                <c:pt idx="313">
                  <c:v>-47.783246690361494</c:v>
                </c:pt>
                <c:pt idx="314">
                  <c:v>-47.759985794547831</c:v>
                </c:pt>
                <c:pt idx="315">
                  <c:v>-47.805769924930011</c:v>
                </c:pt>
                <c:pt idx="316">
                  <c:v>-47.862982409492155</c:v>
                </c:pt>
                <c:pt idx="317">
                  <c:v>-47.77514218806985</c:v>
                </c:pt>
                <c:pt idx="318">
                  <c:v>-47.580574443141224</c:v>
                </c:pt>
                <c:pt idx="319">
                  <c:v>-47.690125211239113</c:v>
                </c:pt>
                <c:pt idx="320">
                  <c:v>-47.795605751439666</c:v>
                </c:pt>
                <c:pt idx="321">
                  <c:v>-47.571911182113645</c:v>
                </c:pt>
                <c:pt idx="322">
                  <c:v>-47.279376664147634</c:v>
                </c:pt>
                <c:pt idx="323">
                  <c:v>-47.728456660069909</c:v>
                </c:pt>
                <c:pt idx="324">
                  <c:v>-47.683529826806407</c:v>
                </c:pt>
                <c:pt idx="325">
                  <c:v>-48.116339619097175</c:v>
                </c:pt>
                <c:pt idx="326">
                  <c:v>-49.185602634059904</c:v>
                </c:pt>
                <c:pt idx="327">
                  <c:v>-48.572430230211353</c:v>
                </c:pt>
                <c:pt idx="328">
                  <c:v>-48.010620702351645</c:v>
                </c:pt>
                <c:pt idx="329">
                  <c:v>-47.560839872877139</c:v>
                </c:pt>
                <c:pt idx="330">
                  <c:v>-47.349134148434061</c:v>
                </c:pt>
                <c:pt idx="331">
                  <c:v>-47.193230985270631</c:v>
                </c:pt>
                <c:pt idx="332">
                  <c:v>-47.134475469478872</c:v>
                </c:pt>
                <c:pt idx="333">
                  <c:v>-46.918376386933993</c:v>
                </c:pt>
                <c:pt idx="334">
                  <c:v>-47.000170250770502</c:v>
                </c:pt>
                <c:pt idx="335">
                  <c:v>-47.136810077564554</c:v>
                </c:pt>
                <c:pt idx="336">
                  <c:v>-46.686404895441974</c:v>
                </c:pt>
                <c:pt idx="337">
                  <c:v>-46.667088603529542</c:v>
                </c:pt>
                <c:pt idx="338">
                  <c:v>-46.4785819041129</c:v>
                </c:pt>
                <c:pt idx="339">
                  <c:v>-46.404867965265709</c:v>
                </c:pt>
                <c:pt idx="340">
                  <c:v>-46.471457446631455</c:v>
                </c:pt>
                <c:pt idx="341">
                  <c:v>-46.489576052967244</c:v>
                </c:pt>
                <c:pt idx="342">
                  <c:v>-46.541371248621999</c:v>
                </c:pt>
                <c:pt idx="343">
                  <c:v>-46.556542726007464</c:v>
                </c:pt>
                <c:pt idx="344">
                  <c:v>-46.340828097828414</c:v>
                </c:pt>
                <c:pt idx="345">
                  <c:v>-45.903508386248156</c:v>
                </c:pt>
                <c:pt idx="346">
                  <c:v>-46.322644194981592</c:v>
                </c:pt>
                <c:pt idx="347">
                  <c:v>-46.317111303952196</c:v>
                </c:pt>
                <c:pt idx="348">
                  <c:v>-46.18775682082908</c:v>
                </c:pt>
                <c:pt idx="349">
                  <c:v>-46.062980010775163</c:v>
                </c:pt>
                <c:pt idx="350">
                  <c:v>-45.790360410038211</c:v>
                </c:pt>
                <c:pt idx="351">
                  <c:v>-45.806463426265758</c:v>
                </c:pt>
                <c:pt idx="352">
                  <c:v>-46.133742449824631</c:v>
                </c:pt>
                <c:pt idx="353">
                  <c:v>-48.404257846513097</c:v>
                </c:pt>
                <c:pt idx="354">
                  <c:v>-45.641971197151108</c:v>
                </c:pt>
                <c:pt idx="355">
                  <c:v>-45.719250823815315</c:v>
                </c:pt>
                <c:pt idx="356">
                  <c:v>-45.794766223368811</c:v>
                </c:pt>
                <c:pt idx="357">
                  <c:v>-45.372572725419133</c:v>
                </c:pt>
                <c:pt idx="358">
                  <c:v>-45.301896914574577</c:v>
                </c:pt>
                <c:pt idx="359">
                  <c:v>-45.648518396778314</c:v>
                </c:pt>
                <c:pt idx="360">
                  <c:v>-45.408982171403196</c:v>
                </c:pt>
                <c:pt idx="361">
                  <c:v>-45.481848646588446</c:v>
                </c:pt>
                <c:pt idx="362">
                  <c:v>-44.922640072587605</c:v>
                </c:pt>
                <c:pt idx="363">
                  <c:v>-44.998419491444743</c:v>
                </c:pt>
                <c:pt idx="364">
                  <c:v>-44.553276384305377</c:v>
                </c:pt>
                <c:pt idx="365">
                  <c:v>-43.461885585912277</c:v>
                </c:pt>
                <c:pt idx="366">
                  <c:v>-41.484189136170698</c:v>
                </c:pt>
                <c:pt idx="367">
                  <c:v>-34.282948062902605</c:v>
                </c:pt>
                <c:pt idx="368">
                  <c:v>-43.77759368924422</c:v>
                </c:pt>
                <c:pt idx="369">
                  <c:v>-47.590547588642217</c:v>
                </c:pt>
                <c:pt idx="370">
                  <c:v>-47.745975471979612</c:v>
                </c:pt>
                <c:pt idx="371">
                  <c:v>-47.683114967745254</c:v>
                </c:pt>
                <c:pt idx="372">
                  <c:v>-47.326631667335796</c:v>
                </c:pt>
                <c:pt idx="373">
                  <c:v>-47.32396614811055</c:v>
                </c:pt>
                <c:pt idx="374">
                  <c:v>-46.771550271565062</c:v>
                </c:pt>
                <c:pt idx="375">
                  <c:v>-46.512497589453147</c:v>
                </c:pt>
                <c:pt idx="376">
                  <c:v>-46.3648578230043</c:v>
                </c:pt>
                <c:pt idx="377">
                  <c:v>-45.679402032885612</c:v>
                </c:pt>
                <c:pt idx="378">
                  <c:v>-44.089235446807763</c:v>
                </c:pt>
                <c:pt idx="379">
                  <c:v>-43.024514589082756</c:v>
                </c:pt>
                <c:pt idx="380">
                  <c:v>-58.555084153603289</c:v>
                </c:pt>
                <c:pt idx="381">
                  <c:v>-52.960735945624926</c:v>
                </c:pt>
                <c:pt idx="382">
                  <c:v>-51.047947119100527</c:v>
                </c:pt>
                <c:pt idx="383">
                  <c:v>-51.0880333662951</c:v>
                </c:pt>
                <c:pt idx="384">
                  <c:v>-50.51392487063984</c:v>
                </c:pt>
                <c:pt idx="385">
                  <c:v>-50.183657995917777</c:v>
                </c:pt>
                <c:pt idx="386">
                  <c:v>-50.29663577875403</c:v>
                </c:pt>
                <c:pt idx="387">
                  <c:v>-50.807255476789344</c:v>
                </c:pt>
                <c:pt idx="388">
                  <c:v>-50.340069269499942</c:v>
                </c:pt>
                <c:pt idx="389">
                  <c:v>-50.336690441749127</c:v>
                </c:pt>
                <c:pt idx="390">
                  <c:v>-51.083880896398995</c:v>
                </c:pt>
                <c:pt idx="391">
                  <c:v>-50.978207480799249</c:v>
                </c:pt>
                <c:pt idx="392">
                  <c:v>-50.799168187764643</c:v>
                </c:pt>
                <c:pt idx="393">
                  <c:v>-51.722234302748461</c:v>
                </c:pt>
                <c:pt idx="394">
                  <c:v>-51.764993787212944</c:v>
                </c:pt>
                <c:pt idx="395">
                  <c:v>-51.339381567551172</c:v>
                </c:pt>
                <c:pt idx="396">
                  <c:v>-52.280112357517837</c:v>
                </c:pt>
                <c:pt idx="397">
                  <c:v>-52.372588605137445</c:v>
                </c:pt>
                <c:pt idx="398">
                  <c:v>-52.887931567199928</c:v>
                </c:pt>
                <c:pt idx="399">
                  <c:v>-52.569699875275909</c:v>
                </c:pt>
              </c:numCache>
            </c:numRef>
          </c:yVal>
          <c:smooth val="1"/>
        </c:ser>
        <c:axId val="67093632"/>
        <c:axId val="67095552"/>
      </c:scatterChart>
      <c:valAx>
        <c:axId val="67093632"/>
        <c:scaling>
          <c:orientation val="minMax"/>
          <c:max val="12"/>
          <c:min val="8"/>
        </c:scaling>
        <c:axPos val="b"/>
        <c:minorGridlines>
          <c:spPr>
            <a:ln>
              <a:prstDash val="sysDot"/>
            </a:ln>
          </c:spPr>
        </c:min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Frequency</a:t>
                </a:r>
                <a:r>
                  <a:rPr lang="en-US" baseline="0" dirty="0"/>
                  <a:t> (GHz)</a:t>
                </a:r>
                <a:endParaRPr lang="en-US" dirty="0"/>
              </a:p>
            </c:rich>
          </c:tx>
        </c:title>
        <c:numFmt formatCode="General" sourceLinked="1"/>
        <c:tickLblPos val="nextTo"/>
        <c:crossAx val="67095552"/>
        <c:crossesAt val="-70"/>
        <c:crossBetween val="midCat"/>
        <c:majorUnit val="1"/>
        <c:minorUnit val="0.5"/>
      </c:valAx>
      <c:valAx>
        <c:axId val="67095552"/>
        <c:scaling>
          <c:orientation val="minMax"/>
          <c:max val="0"/>
          <c:min val="-70"/>
        </c:scaling>
        <c:axPos val="l"/>
        <c:majorGridlines>
          <c:spPr>
            <a:ln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baseline="0" dirty="0"/>
                  <a:t>Crosspolar. (dB)</a:t>
                </a:r>
                <a:endParaRPr lang="en-US" dirty="0"/>
              </a:p>
            </c:rich>
          </c:tx>
        </c:title>
        <c:numFmt formatCode="General" sourceLinked="1"/>
        <c:tickLblPos val="nextTo"/>
        <c:crossAx val="67093632"/>
        <c:crossesAt val="-50"/>
        <c:crossBetween val="midCat"/>
        <c:majorUnit val="10"/>
        <c:minorUnit val="5"/>
      </c:valAx>
    </c:plotArea>
    <c:legend>
      <c:legendPos val="r"/>
    </c:legend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image" Target="../media/image10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1" tIns="46586" rIns="93171" bIns="46586" numCol="1" anchor="t" anchorCtr="0" compatLnSpc="1">
            <a:prstTxWarp prst="textNoShape">
              <a:avLst/>
            </a:prstTxWarp>
          </a:bodyPr>
          <a:lstStyle>
            <a:lvl1pPr defTabSz="465836">
              <a:defRPr sz="1200">
                <a:latin typeface="Arial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971183" y="0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1" tIns="46586" rIns="93171" bIns="46586" numCol="1" anchor="t" anchorCtr="0" compatLnSpc="1">
            <a:prstTxWarp prst="textNoShape">
              <a:avLst/>
            </a:prstTxWarp>
          </a:bodyPr>
          <a:lstStyle>
            <a:lvl1pPr algn="r" defTabSz="465836">
              <a:defRPr sz="1200">
                <a:latin typeface="Arial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fld id="{F328B5D5-B2C9-49A6-AEDD-FECD1CE2C958}" type="datetime1">
              <a:rPr lang="en-US"/>
              <a:pPr>
                <a:defRPr/>
              </a:pPr>
              <a:t>10/1/2009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8830627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1" tIns="46586" rIns="93171" bIns="46586" numCol="1" anchor="b" anchorCtr="0" compatLnSpc="1">
            <a:prstTxWarp prst="textNoShape">
              <a:avLst/>
            </a:prstTxWarp>
          </a:bodyPr>
          <a:lstStyle>
            <a:lvl1pPr defTabSz="465836">
              <a:defRPr sz="1200">
                <a:latin typeface="Arial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971183" y="8830627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1" tIns="46586" rIns="93171" bIns="46586" numCol="1" anchor="b" anchorCtr="0" compatLnSpc="1">
            <a:prstTxWarp prst="textNoShape">
              <a:avLst/>
            </a:prstTxWarp>
          </a:bodyPr>
          <a:lstStyle>
            <a:lvl1pPr algn="r" defTabSz="465836">
              <a:defRPr sz="1200">
                <a:latin typeface="Arial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fld id="{7E9B44DC-8225-4CA3-B5B5-B213810C08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1" tIns="46586" rIns="93171" bIns="46586" numCol="1" anchor="t" anchorCtr="0" compatLnSpc="1">
            <a:prstTxWarp prst="textNoShape">
              <a:avLst/>
            </a:prstTxWarp>
          </a:bodyPr>
          <a:lstStyle>
            <a:lvl1pPr defTabSz="465836">
              <a:defRPr sz="1200">
                <a:latin typeface="Arial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971183" y="0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1" tIns="46586" rIns="93171" bIns="46586" numCol="1" anchor="t" anchorCtr="0" compatLnSpc="1">
            <a:prstTxWarp prst="textNoShape">
              <a:avLst/>
            </a:prstTxWarp>
          </a:bodyPr>
          <a:lstStyle>
            <a:lvl1pPr algn="r" defTabSz="465836">
              <a:defRPr sz="1200">
                <a:latin typeface="Arial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fld id="{26F15801-BAB0-40D9-ADF0-8354CBFA2DE6}" type="datetime1">
              <a:rPr lang="en-US"/>
              <a:pPr>
                <a:defRPr/>
              </a:pPr>
              <a:t>10/1/2009</a:t>
            </a:fld>
            <a:endParaRPr lang="en-US" dirty="0"/>
          </a:p>
        </p:txBody>
      </p:sp>
      <p:sp>
        <p:nvSpPr>
          <p:cNvPr id="7172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1359" y="4416108"/>
            <a:ext cx="5607684" cy="4182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1" tIns="46586" rIns="93171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830627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1" tIns="46586" rIns="93171" bIns="46586" numCol="1" anchor="b" anchorCtr="0" compatLnSpc="1">
            <a:prstTxWarp prst="textNoShape">
              <a:avLst/>
            </a:prstTxWarp>
          </a:bodyPr>
          <a:lstStyle>
            <a:lvl1pPr defTabSz="465836">
              <a:defRPr sz="1200">
                <a:latin typeface="Arial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71183" y="8830627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1" tIns="46586" rIns="93171" bIns="46586" numCol="1" anchor="b" anchorCtr="0" compatLnSpc="1">
            <a:prstTxWarp prst="textNoShape">
              <a:avLst/>
            </a:prstTxWarp>
          </a:bodyPr>
          <a:lstStyle>
            <a:lvl1pPr algn="r" defTabSz="465836">
              <a:defRPr sz="1200">
                <a:latin typeface="Arial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fld id="{7C4494EB-7265-43BE-81E9-E46140B48B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ＭＳ Ｐゴシック" pitchFamily="9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ＭＳ Ｐゴシック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ＭＳ Ｐゴシック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ＭＳ Ｐゴシック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D9BBE-F76C-4777-A837-3D035BB4A3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10623-6744-41ED-9DC9-FA772C432C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EFAC4-B98E-426D-9F41-9A6CB5AA22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68271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A8479-2E98-4393-9407-E1104DC501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45A06-7CCB-431C-9F39-3F6CA4B089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EBF42-A151-4408-BDD7-203E2AC191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DE357-D7A7-43FF-BA3B-FD698FCE17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FB77D-E258-42F9-BF5C-FFB4CE8E46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58344-998E-45E7-8378-C21B7AF799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55FF5-038D-4536-A752-817D0C447D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17982-FBF6-4028-B9B0-124E942278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F2B1A-B084-498D-9E28-075E5F7F14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ill Sans" pitchFamily="17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ill Sans" pitchFamily="17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fld id="{109988B8-4F88-4CE8-A4AE-F77C728143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9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ill Sans" pitchFamily="17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ill Sans" pitchFamily="17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fld id="{10F90D64-4945-41A0-8290-2ADEBCBFF8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5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8" r:id="rId1"/>
    <p:sldLayoutId id="2147484419" r:id="rId2"/>
    <p:sldLayoutId id="2147484420" r:id="rId3"/>
    <p:sldLayoutId id="2147484430" r:id="rId4"/>
    <p:sldLayoutId id="2147484421" r:id="rId5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508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ill Sans" pitchFamily="17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ill Sans" pitchFamily="17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fld id="{1E749D46-982A-4466-9967-E13E215131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2" r:id="rId1"/>
    <p:sldLayoutId id="2147484423" r:id="rId2"/>
    <p:sldLayoutId id="2147484424" r:id="rId3"/>
    <p:sldLayoutId id="2147484425" r:id="rId4"/>
    <p:sldLayoutId id="2147484426" r:id="rId5"/>
    <p:sldLayoutId id="2147484427" r:id="rId6"/>
    <p:sldLayoutId id="2147484428" r:id="rId7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96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96" charset="-128"/>
          <a:cs typeface="GillSans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96" charset="-128"/>
          <a:cs typeface="GillSans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96" charset="-128"/>
          <a:cs typeface="GillSans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96" charset="-128"/>
          <a:cs typeface="GillSans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000099"/>
          </a:solidFill>
          <a:latin typeface="Gill Sans"/>
          <a:ea typeface="ＭＳ Ｐゴシック" pitchFamily="96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000099"/>
          </a:solidFill>
          <a:latin typeface="Gill Sans"/>
          <a:ea typeface="ＭＳ Ｐゴシック" pitchFamily="96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000099"/>
          </a:solidFill>
          <a:latin typeface="+mn-lt"/>
          <a:ea typeface="ＭＳ Ｐゴシック" pitchFamily="96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rgbClr val="000099"/>
          </a:solidFill>
          <a:latin typeface="+mn-lt"/>
          <a:ea typeface="ＭＳ Ｐゴシック" pitchFamily="96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ern="1200">
          <a:solidFill>
            <a:srgbClr val="000099"/>
          </a:solidFill>
          <a:latin typeface="+mn-lt"/>
          <a:ea typeface="ＭＳ Ｐゴシック" pitchFamily="96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ocuments%20and%20Settings\ssrikant\My%20Documents\CST\EVLAXOMT\OMT-25L%20MIDDLE%20WITH%20OMT%20ASSY.-1C%20(EXPLODED).pdf" TargetMode="Externa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ocuments%20and%20Settings\ssrikant\My%20Documents\CST\EVLAXOMT\OMT-25L%20MIDDLE%20WITH%20OMT%20ASSY.-1C%20(EXPLODED).pdf" TargetMode="External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2.v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ocuments%20and%20Settings\ssrikant\My%20Documents\CST\EVLAXOMT\OMT-25L%20MIDDLE%20WITH%20OMT%20ASSY.-1C%20(EXPLODED).pdf" TargetMode="External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3.v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3.jpeg"/><Relationship Id="rId4" Type="http://schemas.openxmlformats.org/officeDocument/2006/relationships/image" Target="../media/image6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4.v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1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ocuments%20and%20Settings\ssrikant\My%20Documents\CST\EVLAXOMT\OMT%20FRAME%20ASSY.%20LONG%20(SKETCH).pdf" TargetMode="External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5.vml"/><Relationship Id="rId4" Type="http://schemas.openxmlformats.org/officeDocument/2006/relationships/oleObject" Target="CST/EVLAXOMT/OMT%20FRAME%20ASSY.%20SHORT%20(SKETCH-2).pdf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OMTPhshTrans.pdf" TargetMode="External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6.v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5"/>
          <p:cNvSpPr>
            <a:spLocks noGrp="1"/>
          </p:cNvSpPr>
          <p:nvPr>
            <p:ph type="ctr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latin typeface="Gill Sans MT" pitchFamily="34" charset="0"/>
                <a:ea typeface="ＭＳ Ｐゴシック"/>
              </a:rPr>
              <a:t>Turnstile Junction Orthomode Transducer</a:t>
            </a:r>
            <a:br>
              <a:rPr lang="en-US" sz="2800" dirty="0" smtClean="0">
                <a:latin typeface="Gill Sans MT" pitchFamily="34" charset="0"/>
                <a:ea typeface="ＭＳ Ｐゴシック"/>
              </a:rPr>
            </a:br>
            <a:r>
              <a:rPr lang="en-US" sz="1800" dirty="0" smtClean="0">
                <a:latin typeface="Gill Sans MT" pitchFamily="34" charset="0"/>
                <a:ea typeface="ＭＳ Ｐゴシック"/>
              </a:rPr>
              <a:t>An option for EVLA X-Band Receiver</a:t>
            </a:r>
          </a:p>
        </p:txBody>
      </p:sp>
      <p:sp>
        <p:nvSpPr>
          <p:cNvPr id="5123" name="Subtitle 6"/>
          <p:cNvSpPr>
            <a:spLocks noGrp="1"/>
          </p:cNvSpPr>
          <p:nvPr>
            <p:ph type="subTitle" idx="1"/>
          </p:nvPr>
        </p:nvSpPr>
        <p:spPr bwMode="auto">
          <a:xfrm>
            <a:off x="457200" y="1096963"/>
            <a:ext cx="7772400" cy="10842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Gill Sans MT" pitchFamily="34" charset="0"/>
                <a:ea typeface="ＭＳ Ｐゴシック"/>
              </a:rPr>
              <a:t>X-Band OMT Design Review Meeting;  AOC, Socorro; October1, 2009</a:t>
            </a:r>
          </a:p>
        </p:txBody>
      </p:sp>
      <p:sp>
        <p:nvSpPr>
          <p:cNvPr id="5124" name="Text Placeholder 7"/>
          <p:cNvSpPr>
            <a:spLocks noGrp="1"/>
          </p:cNvSpPr>
          <p:nvPr>
            <p:ph type="body" sz="quarter" idx="13"/>
          </p:nvPr>
        </p:nvSpPr>
        <p:spPr bwMode="auto">
          <a:xfrm>
            <a:off x="457200" y="4343400"/>
            <a:ext cx="7772400" cy="685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/>
            <a:r>
              <a:rPr lang="en-US" dirty="0" smtClean="0">
                <a:latin typeface="Gill Sans MT" pitchFamily="34" charset="0"/>
                <a:ea typeface="ＭＳ Ｐゴシック"/>
              </a:rPr>
              <a:t>Sivasankaran Srikanth,     Miles Solatka  &amp;  Michael Meek</a:t>
            </a:r>
          </a:p>
          <a:p>
            <a:pPr marL="0" indent="0"/>
            <a:endParaRPr lang="en-US" dirty="0" smtClean="0">
              <a:latin typeface="Gill Sans MT" pitchFamily="34" charset="0"/>
              <a:ea typeface="ＭＳ Ｐゴシック"/>
            </a:endParaRPr>
          </a:p>
          <a:p>
            <a:pPr marL="0" indent="0"/>
            <a:endParaRPr lang="en-US" dirty="0" smtClean="0">
              <a:latin typeface="Gill Sans MT" pitchFamily="34" charset="0"/>
              <a:ea typeface="ＭＳ Ｐゴシック"/>
            </a:endParaRPr>
          </a:p>
        </p:txBody>
      </p:sp>
      <p:sp>
        <p:nvSpPr>
          <p:cNvPr id="5125" name="Text Placeholder 8"/>
          <p:cNvSpPr>
            <a:spLocks noGrp="1"/>
          </p:cNvSpPr>
          <p:nvPr>
            <p:ph type="body" sz="quarter" idx="14"/>
          </p:nvPr>
        </p:nvSpPr>
        <p:spPr bwMode="auto">
          <a:xfrm>
            <a:off x="457200" y="4724400"/>
            <a:ext cx="6647688" cy="914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/>
            <a:r>
              <a:rPr lang="en-US" dirty="0" smtClean="0">
                <a:latin typeface="Gill Sans MT" pitchFamily="34" charset="0"/>
                <a:ea typeface="ＭＳ Ｐゴシック"/>
              </a:rPr>
              <a:t>Scientist/Research Engineer    Designer                 Machinist</a:t>
            </a:r>
          </a:p>
          <a:p>
            <a:pPr marL="0" indent="0"/>
            <a:r>
              <a:rPr lang="en-US" dirty="0" smtClean="0">
                <a:latin typeface="Gill Sans MT" pitchFamily="34" charset="0"/>
                <a:ea typeface="ＭＳ Ｐゴシック"/>
              </a:rPr>
              <a:t>NTC-CDL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"/>
            <a:ext cx="8229600" cy="1143000"/>
          </a:xfrm>
        </p:spPr>
        <p:txBody>
          <a:bodyPr/>
          <a:lstStyle/>
          <a:p>
            <a:r>
              <a:rPr lang="en-US" sz="2000" dirty="0" smtClean="0"/>
              <a:t>A  Turnstile Junction Waveguide Orthomode Transducer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1400" dirty="0" smtClean="0"/>
              <a:t>A. Navarrini and R. L. Plambeck</a:t>
            </a:r>
            <a:endParaRPr lang="en-US" sz="1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1038" y="2064988"/>
            <a:ext cx="3549759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2064988"/>
            <a:ext cx="274202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81038" y="5426869"/>
            <a:ext cx="793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/>
              <a:t>Split in E-planes;  Path length = 9.84" (25 cms);  External dim: 5.8"x5.8"x3.8"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"/>
            <a:ext cx="8229600" cy="1143000"/>
          </a:xfrm>
        </p:spPr>
        <p:txBody>
          <a:bodyPr/>
          <a:lstStyle/>
          <a:p>
            <a:r>
              <a:rPr lang="en-US" sz="2000" dirty="0" smtClean="0"/>
              <a:t>A  Turnstile Junction Waveguide Orthomode Transducer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1400" dirty="0" smtClean="0"/>
              <a:t>A. Navarrini and R. L. Plambeck</a:t>
            </a:r>
            <a:endParaRPr lang="en-US" sz="1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232281"/>
            <a:ext cx="3078163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362456"/>
            <a:ext cx="3217863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828800" y="5562600"/>
            <a:ext cx="6996339" cy="84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en-US" sz="1800" dirty="0"/>
              <a:t>S11&lt; -19 dB;  S21 ~ -0.15 dB; Isolation &lt;-48 dB; (over </a:t>
            </a:r>
            <a:r>
              <a:rPr lang="en-US" sz="1800" dirty="0" smtClean="0">
                <a:solidFill>
                  <a:srgbClr val="14BC18"/>
                </a:solidFill>
              </a:rPr>
              <a:t>1.44:1 BW</a:t>
            </a:r>
            <a:r>
              <a:rPr lang="en-US" sz="1800" dirty="0" smtClean="0"/>
              <a:t>) </a:t>
            </a:r>
            <a:endParaRPr lang="en-US" sz="1800" dirty="0"/>
          </a:p>
          <a:p>
            <a:pPr>
              <a:spcBef>
                <a:spcPct val="30000"/>
              </a:spcBef>
            </a:pPr>
            <a:r>
              <a:rPr lang="en-US" sz="1800" dirty="0"/>
              <a:t>Scaling to X-band  </a:t>
            </a:r>
            <a:r>
              <a:rPr lang="en-US" sz="1800" dirty="0">
                <a:solidFill>
                  <a:srgbClr val="FF0000"/>
                </a:solidFill>
              </a:rPr>
              <a:t>13"x13"x8.5</a:t>
            </a:r>
            <a:r>
              <a:rPr lang="en-US" dirty="0">
                <a:solidFill>
                  <a:srgbClr val="FF0000"/>
                </a:solidFill>
              </a:rPr>
              <a:t>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9184"/>
            <a:ext cx="8229600" cy="1143000"/>
          </a:xfrm>
        </p:spPr>
        <p:txBody>
          <a:bodyPr/>
          <a:lstStyle/>
          <a:p>
            <a:r>
              <a:rPr lang="en-US" sz="2000" dirty="0" smtClean="0"/>
              <a:t>Double Ridged Orthogonal Mode Transducer</a:t>
            </a:r>
            <a:br>
              <a:rPr lang="en-US" sz="2000" dirty="0" smtClean="0"/>
            </a:br>
            <a:r>
              <a:rPr lang="en-US" sz="2000" dirty="0" smtClean="0"/>
              <a:t>  for the 16-26 GHZ Microwave Band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1400" dirty="0" smtClean="0"/>
              <a:t>Alex Dunning</a:t>
            </a:r>
            <a:endParaRPr lang="en-US" sz="1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00" y="1676400"/>
            <a:ext cx="2894013" cy="465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7300" y="2209800"/>
            <a:ext cx="2847975" cy="265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124200" y="5791200"/>
            <a:ext cx="464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 dirty="0"/>
              <a:t>9 steps for TE01; Ridge t=0.055”</a:t>
            </a:r>
          </a:p>
          <a:p>
            <a:r>
              <a:rPr lang="en-US" sz="1200" dirty="0"/>
              <a:t>NOT SYMMETRICAL; All modes except TE10 cut off in Rect. Wg.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762500" y="5102225"/>
            <a:ext cx="25542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/>
              <a:t>Split planes perpendicular to ridges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06" y="312737"/>
            <a:ext cx="8229600" cy="1143000"/>
          </a:xfrm>
        </p:spPr>
        <p:txBody>
          <a:bodyPr/>
          <a:lstStyle/>
          <a:p>
            <a:r>
              <a:rPr lang="en-US" sz="2000" dirty="0" smtClean="0"/>
              <a:t>Double Ridged Orthogonal Mode Transducer</a:t>
            </a:r>
            <a:br>
              <a:rPr lang="en-US" sz="2000" dirty="0" smtClean="0"/>
            </a:br>
            <a:r>
              <a:rPr lang="en-US" sz="2000" dirty="0" smtClean="0"/>
              <a:t>  for the 16-26 GHZ Microwave Band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1400" dirty="0" smtClean="0"/>
              <a:t>Alex Dunning</a:t>
            </a:r>
            <a:endParaRPr lang="en-US" sz="1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7193" y="1455737"/>
            <a:ext cx="2894013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1282700"/>
            <a:ext cx="2525713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2600" y="3429000"/>
            <a:ext cx="2525713" cy="205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3352800"/>
            <a:ext cx="2894013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905000" y="5562600"/>
            <a:ext cx="66179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en-US" sz="1200" dirty="0"/>
              <a:t>S</a:t>
            </a:r>
            <a:r>
              <a:rPr lang="en-US" sz="1200" baseline="-25000" dirty="0"/>
              <a:t>11</a:t>
            </a:r>
            <a:r>
              <a:rPr lang="en-US" sz="1200" dirty="0"/>
              <a:t> &lt;-25 dB;  Isolation &lt;-40 dB;  Insertion loss &lt; </a:t>
            </a:r>
            <a:r>
              <a:rPr lang="en-US" sz="1200" dirty="0">
                <a:solidFill>
                  <a:srgbClr val="FF0000"/>
                </a:solidFill>
              </a:rPr>
              <a:t>-0.25 dB (frnt</a:t>
            </a:r>
            <a:r>
              <a:rPr lang="en-US" sz="1200" dirty="0"/>
              <a:t>); </a:t>
            </a:r>
            <a:r>
              <a:rPr lang="en-US" sz="1200" dirty="0">
                <a:solidFill>
                  <a:srgbClr val="FF0000"/>
                </a:solidFill>
              </a:rPr>
              <a:t>&lt;-0.20 dB (rear</a:t>
            </a:r>
            <a:r>
              <a:rPr lang="en-US" sz="1200" dirty="0" smtClean="0"/>
              <a:t>) over </a:t>
            </a:r>
            <a:r>
              <a:rPr lang="en-US" sz="1200" dirty="0" smtClean="0">
                <a:solidFill>
                  <a:srgbClr val="00CC00"/>
                </a:solidFill>
              </a:rPr>
              <a:t>1.6:1 BW</a:t>
            </a:r>
            <a:endParaRPr lang="en-US" sz="1200" dirty="0">
              <a:solidFill>
                <a:srgbClr val="00CC00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992313" y="5837238"/>
            <a:ext cx="457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 dirty="0"/>
              <a:t>Length = 3.4” (16 – 26 GHz)</a:t>
            </a:r>
          </a:p>
          <a:p>
            <a:r>
              <a:rPr lang="en-US" sz="1200" dirty="0"/>
              <a:t>Scaling to X-band </a:t>
            </a:r>
            <a:r>
              <a:rPr lang="en-US" sz="1200" dirty="0">
                <a:solidFill>
                  <a:srgbClr val="FF0000"/>
                </a:solidFill>
              </a:rPr>
              <a:t>L=7.3”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2336"/>
            <a:ext cx="8229600" cy="1143000"/>
          </a:xfrm>
        </p:spPr>
        <p:txBody>
          <a:bodyPr/>
          <a:lstStyle/>
          <a:p>
            <a:r>
              <a:rPr lang="en-US" sz="2000" dirty="0" smtClean="0"/>
              <a:t>Ultra-Thin Broadband OMT with Turnstile Junction</a:t>
            </a:r>
            <a:br>
              <a:rPr lang="en-US" sz="2000" dirty="0" smtClean="0"/>
            </a:br>
            <a:r>
              <a:rPr lang="en-US" sz="2000" dirty="0" smtClean="0"/>
              <a:t>           </a:t>
            </a:r>
            <a:r>
              <a:rPr lang="en-US" sz="1400" dirty="0" smtClean="0"/>
              <a:t>Y. Aramaki, N. Yoneda,  M. Miyazaki and T. Horie</a:t>
            </a:r>
            <a:br>
              <a:rPr lang="en-US" sz="1400" dirty="0" smtClean="0"/>
            </a:br>
            <a:r>
              <a:rPr lang="en-US" sz="1400" dirty="0" smtClean="0"/>
              <a:t>                                    Mitsubishi Electric Corporation</a:t>
            </a:r>
            <a:endParaRPr lang="en-US" sz="1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2743200"/>
            <a:ext cx="2017713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2743200"/>
            <a:ext cx="2201863" cy="116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352800" y="2057400"/>
            <a:ext cx="2432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en-US" dirty="0"/>
              <a:t>Ku-band (10-15 GHz) 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371600" y="4648200"/>
            <a:ext cx="6553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1200" b="1" dirty="0"/>
              <a:t>Circ. To Sq. transition</a:t>
            </a:r>
            <a:r>
              <a:rPr lang="en-US" sz="1200" dirty="0"/>
              <a:t> – dia : 0.945", I step: 0.748"x0.748", II step: 0.630"x0.630 "</a:t>
            </a:r>
          </a:p>
          <a:p>
            <a:pPr marL="342900" indent="-342900"/>
            <a:endParaRPr lang="en-US" sz="1200" dirty="0"/>
          </a:p>
          <a:p>
            <a:pPr marL="342900" indent="-342900"/>
            <a:r>
              <a:rPr lang="en-US" sz="1200" b="1" dirty="0"/>
              <a:t>Turnstile Jnc</a:t>
            </a:r>
            <a:r>
              <a:rPr lang="en-US" sz="1200" dirty="0"/>
              <a:t>.- Rect. Waveguide 0.630"x0.315", Pyrmd. Stub 0.394"x0.394"x0.275"</a:t>
            </a:r>
          </a:p>
          <a:p>
            <a:pPr marL="342900" indent="-342900"/>
            <a:endParaRPr lang="en-US" sz="1200" dirty="0"/>
          </a:p>
          <a:p>
            <a:pPr marL="342900" indent="-342900"/>
            <a:r>
              <a:rPr lang="en-US" sz="1200" b="1" dirty="0"/>
              <a:t>Combiner</a:t>
            </a:r>
            <a:r>
              <a:rPr lang="en-US" sz="1200" dirty="0"/>
              <a:t> – E-pln stepped imp. Transformer, H-pln bend, E-pln T-junction </a:t>
            </a:r>
            <a:r>
              <a:rPr lang="en-US" sz="1200" dirty="0" smtClean="0"/>
              <a:t>0.630"x0.236“</a:t>
            </a:r>
          </a:p>
          <a:p>
            <a:pPr marL="342900" indent="-342900"/>
            <a:r>
              <a:rPr lang="en-US" sz="1200" dirty="0" smtClean="0">
                <a:solidFill>
                  <a:srgbClr val="FF0000"/>
                </a:solidFill>
              </a:rPr>
              <a:t>                               (h=0.315 t0 0.118)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977384" y="6477000"/>
            <a:ext cx="18494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en-US" sz="1000" dirty="0"/>
              <a:t>2003 IEEE MTT symp. Digest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678" y="219456"/>
            <a:ext cx="6461760" cy="1143000"/>
          </a:xfrm>
        </p:spPr>
        <p:txBody>
          <a:bodyPr/>
          <a:lstStyle/>
          <a:p>
            <a:r>
              <a:rPr lang="en-US" sz="2000" dirty="0" smtClean="0"/>
              <a:t>Ultra-Thin Broadband OMT with Turnstile Junction</a:t>
            </a:r>
            <a:r>
              <a:rPr lang="en-US" sz="4000" dirty="0" smtClean="0"/>
              <a:t>            </a:t>
            </a:r>
            <a:br>
              <a:rPr lang="en-US" sz="4000" dirty="0" smtClean="0"/>
            </a:br>
            <a:r>
              <a:rPr lang="en-US" sz="1400" dirty="0" smtClean="0"/>
              <a:t>    </a:t>
            </a:r>
            <a:r>
              <a:rPr lang="en-US" sz="2000" dirty="0" smtClean="0"/>
              <a:t>       </a:t>
            </a:r>
            <a:r>
              <a:rPr lang="en-US" sz="1400" dirty="0" smtClean="0"/>
              <a:t>Y. Aramaki, N. Yoneda,  M. Miyazaki and T. Horie</a:t>
            </a:r>
            <a:br>
              <a:rPr lang="en-US" sz="1400" dirty="0" smtClean="0"/>
            </a:br>
            <a:r>
              <a:rPr lang="en-US" sz="1400" dirty="0" smtClean="0"/>
              <a:t>                                    Mitsubishi Electric Corporation</a:t>
            </a:r>
            <a:endParaRPr lang="en-US" sz="1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752600"/>
            <a:ext cx="1971675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600200"/>
            <a:ext cx="1925638" cy="29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04800" y="4648200"/>
            <a:ext cx="457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 dirty="0"/>
              <a:t>S</a:t>
            </a:r>
            <a:r>
              <a:rPr lang="en-US" sz="1200" baseline="-25000" dirty="0"/>
              <a:t>11</a:t>
            </a:r>
            <a:r>
              <a:rPr lang="en-US" sz="1200" dirty="0"/>
              <a:t> : Turnstile jnc. with stub &lt;-14 dB (10-15); &lt;-20 dB (11.5-15)</a:t>
            </a:r>
          </a:p>
          <a:p>
            <a:r>
              <a:rPr lang="en-US" sz="1200" dirty="0"/>
              <a:t>         Turnstile jnc. with stub + Cir. To sq. step &lt;-20 dB (10-15)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953000" y="4648200"/>
            <a:ext cx="3733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 dirty="0"/>
              <a:t>OMT S</a:t>
            </a:r>
            <a:r>
              <a:rPr lang="en-US" sz="1200" baseline="-25000" dirty="0"/>
              <a:t>11</a:t>
            </a:r>
            <a:r>
              <a:rPr lang="en-US" sz="1200" dirty="0"/>
              <a:t> &lt;-22 dB (</a:t>
            </a:r>
            <a:r>
              <a:rPr lang="en-US" sz="1200" dirty="0">
                <a:solidFill>
                  <a:srgbClr val="FF0000"/>
                </a:solidFill>
              </a:rPr>
              <a:t>11-15</a:t>
            </a:r>
            <a:r>
              <a:rPr lang="en-US" sz="1200" dirty="0"/>
              <a:t>); </a:t>
            </a:r>
            <a:r>
              <a:rPr lang="en-US" sz="1200" dirty="0">
                <a:solidFill>
                  <a:srgbClr val="FF0000"/>
                </a:solidFill>
              </a:rPr>
              <a:t>&lt;-15 dB </a:t>
            </a:r>
            <a:r>
              <a:rPr lang="en-US" sz="1200" dirty="0"/>
              <a:t>(10-15)</a:t>
            </a:r>
          </a:p>
          <a:p>
            <a:r>
              <a:rPr lang="en-US" sz="1200" dirty="0"/>
              <a:t>        Insertion loss &lt;0.1 dB</a:t>
            </a:r>
          </a:p>
          <a:p>
            <a:r>
              <a:rPr lang="en-US" sz="1200" dirty="0"/>
              <a:t>        Isolation better than -40 dB</a:t>
            </a:r>
          </a:p>
          <a:p>
            <a:pPr>
              <a:spcBef>
                <a:spcPct val="50000"/>
              </a:spcBef>
            </a:pPr>
            <a:endParaRPr lang="en-US" sz="1200" dirty="0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2057400" y="5562600"/>
            <a:ext cx="54102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dirty="0"/>
              <a:t>Height from bottom of II step to bottom of combiner = 0.800"; Cross-section dia ~ 5.5"</a:t>
            </a:r>
          </a:p>
          <a:p>
            <a:r>
              <a:rPr lang="en-US" sz="1400" dirty="0"/>
              <a:t>Scaling to X-band :  Ht = 1.000"; Dia = 7.0"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/>
          </p:cNvSpPr>
          <p:nvPr>
            <p:ph type="title"/>
          </p:nvPr>
        </p:nvSpPr>
        <p:spPr>
          <a:xfrm>
            <a:off x="341790" y="155448"/>
            <a:ext cx="8229600" cy="1143000"/>
          </a:xfrm>
        </p:spPr>
        <p:txBody>
          <a:bodyPr/>
          <a:lstStyle/>
          <a:p>
            <a:r>
              <a:rPr lang="en-US" sz="2800" dirty="0" smtClean="0"/>
              <a:t>Optimization Of Components Of The OMT</a:t>
            </a:r>
            <a:endParaRPr lang="en-US" sz="2800" dirty="0" smtClean="0">
              <a:ea typeface="ＭＳ Ｐゴシック"/>
            </a:endParaRPr>
          </a:p>
        </p:txBody>
      </p:sp>
      <p:sp>
        <p:nvSpPr>
          <p:cNvPr id="614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1.  Turnstile Junction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2.  Side arms with waveguide bends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3.  0.900x0.400 to 0.900x0.180 stepped transformer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4.  Y-Junction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5.  0.900x0.380 to 0.900x0.400 stepped transformer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>
                <a:solidFill>
                  <a:srgbClr val="C00000"/>
                </a:solidFill>
              </a:rPr>
              <a:t>Used CST Microwave Studio in all the optimization and analysis</a:t>
            </a:r>
          </a:p>
          <a:p>
            <a:endParaRPr lang="en-US" dirty="0" smtClean="0">
              <a:ea typeface="ＭＳ Ｐゴシック"/>
            </a:endParaRPr>
          </a:p>
        </p:txBody>
      </p:sp>
      <p:graphicFrame>
        <p:nvGraphicFramePr>
          <p:cNvPr id="72705" name="Object 1"/>
          <p:cNvGraphicFramePr>
            <a:graphicFrameLocks noChangeAspect="1"/>
          </p:cNvGraphicFramePr>
          <p:nvPr/>
        </p:nvGraphicFramePr>
        <p:xfrm>
          <a:off x="5943600" y="989838"/>
          <a:ext cx="2743200" cy="2000250"/>
        </p:xfrm>
        <a:graphic>
          <a:graphicData uri="http://schemas.openxmlformats.org/presentationml/2006/ole">
            <p:oleObj spid="_x0000_s72705" name="Acrobat Document" r:id="rId3" imgW="14114160" imgH="8631360" progId="AcroExch.Document.7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304"/>
            <a:ext cx="8229600" cy="1143000"/>
          </a:xfrm>
        </p:spPr>
        <p:txBody>
          <a:bodyPr/>
          <a:lstStyle/>
          <a:p>
            <a:r>
              <a:rPr lang="en-US" sz="2600" dirty="0" smtClean="0"/>
              <a:t>Turnstile Junction</a:t>
            </a:r>
            <a:endParaRPr lang="en-US" sz="2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1" y="1143000"/>
            <a:ext cx="3818331" cy="210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1399" y="1143000"/>
            <a:ext cx="3818331" cy="210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2188" y="3429000"/>
            <a:ext cx="461962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4904"/>
            <a:ext cx="8229600" cy="1143000"/>
          </a:xfrm>
        </p:spPr>
        <p:txBody>
          <a:bodyPr/>
          <a:lstStyle/>
          <a:p>
            <a:r>
              <a:rPr lang="en-US" sz="2800" dirty="0" smtClean="0"/>
              <a:t>Turnstile Junction with pyramidal stub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900" dirty="0" smtClean="0">
                <a:solidFill>
                  <a:schemeClr val="accent1"/>
                </a:solidFill>
              </a:rPr>
              <a:t>*Aramaki et.al.,”Ultra-Thin Broadband OMT with Turnstile Junction,” 2003 IEEE MTT-S Digest</a:t>
            </a:r>
            <a:endParaRPr lang="en-US" sz="9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721096" y="5149049"/>
            <a:ext cx="169629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            side   </a:t>
            </a:r>
            <a:r>
              <a:rPr lang="en-US" sz="1400" dirty="0" err="1" smtClean="0"/>
              <a:t>pyh</a:t>
            </a:r>
            <a:endParaRPr lang="en-US" sz="1400" dirty="0" smtClean="0"/>
          </a:p>
          <a:p>
            <a:r>
              <a:rPr lang="en-US" sz="1400" dirty="0" smtClean="0">
                <a:solidFill>
                  <a:schemeClr val="accent1"/>
                </a:solidFill>
              </a:rPr>
              <a:t>b08b  0.562 0.394*</a:t>
            </a:r>
          </a:p>
          <a:p>
            <a:r>
              <a:rPr lang="en-US" sz="1400" dirty="0" smtClean="0">
                <a:solidFill>
                  <a:schemeClr val="accent2"/>
                </a:solidFill>
              </a:rPr>
              <a:t>b08    0.562 0.373</a:t>
            </a:r>
          </a:p>
          <a:p>
            <a:r>
              <a:rPr lang="en-US" sz="1400" dirty="0" smtClean="0">
                <a:solidFill>
                  <a:schemeClr val="accent2"/>
                </a:solidFill>
              </a:rPr>
              <a:t>  S</a:t>
            </a:r>
            <a:r>
              <a:rPr lang="en-US" sz="1400" baseline="-25000" dirty="0" smtClean="0">
                <a:solidFill>
                  <a:schemeClr val="accent2"/>
                </a:solidFill>
              </a:rPr>
              <a:t>11</a:t>
            </a:r>
            <a:r>
              <a:rPr lang="en-US" sz="1400" dirty="0" smtClean="0">
                <a:solidFill>
                  <a:schemeClr val="accent2"/>
                </a:solidFill>
              </a:rPr>
              <a:t>≤ -17.9</a:t>
            </a:r>
            <a:endParaRPr lang="en-US" sz="1400" dirty="0">
              <a:solidFill>
                <a:schemeClr val="accent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406" y="2221993"/>
            <a:ext cx="4023360" cy="2216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6766" y="2047875"/>
            <a:ext cx="461962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2648"/>
            <a:ext cx="8229600" cy="1143000"/>
          </a:xfrm>
        </p:spPr>
        <p:txBody>
          <a:bodyPr/>
          <a:lstStyle/>
          <a:p>
            <a:r>
              <a:rPr lang="en-US" sz="2400" dirty="0" smtClean="0"/>
              <a:t>Turnstile Junction with square prism + pyramid stub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003" y="1984248"/>
            <a:ext cx="415036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477256" y="4714875"/>
            <a:ext cx="21226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          side     h     pyh</a:t>
            </a:r>
          </a:p>
          <a:p>
            <a:r>
              <a:rPr lang="en-US" sz="1400" dirty="0" smtClean="0">
                <a:solidFill>
                  <a:schemeClr val="accent1"/>
                </a:solidFill>
              </a:rPr>
              <a:t>b02   0.335 0.210 0.200 </a:t>
            </a:r>
          </a:p>
          <a:p>
            <a:r>
              <a:rPr lang="en-US" sz="1400" dirty="0" smtClean="0">
                <a:solidFill>
                  <a:schemeClr val="accent2"/>
                </a:solidFill>
              </a:rPr>
              <a:t>b04   0.335 0.210 0.100</a:t>
            </a:r>
          </a:p>
          <a:p>
            <a:r>
              <a:rPr lang="en-US" sz="1400" dirty="0" smtClean="0">
                <a:solidFill>
                  <a:schemeClr val="accent3"/>
                </a:solidFill>
              </a:rPr>
              <a:t>b06   0.300 0.210 0.090</a:t>
            </a:r>
          </a:p>
          <a:p>
            <a:r>
              <a:rPr lang="en-US" sz="1400" dirty="0" smtClean="0">
                <a:solidFill>
                  <a:schemeClr val="accent4"/>
                </a:solidFill>
              </a:rPr>
              <a:t>b08a 0.335 0.210 0.030 </a:t>
            </a:r>
          </a:p>
          <a:p>
            <a:r>
              <a:rPr lang="en-US" sz="1400" dirty="0" smtClean="0">
                <a:solidFill>
                  <a:schemeClr val="accent4"/>
                </a:solidFill>
              </a:rPr>
              <a:t>   S</a:t>
            </a:r>
            <a:r>
              <a:rPr lang="en-US" sz="1400" baseline="-25000" dirty="0" smtClean="0">
                <a:solidFill>
                  <a:schemeClr val="accent4"/>
                </a:solidFill>
              </a:rPr>
              <a:t>11</a:t>
            </a:r>
            <a:r>
              <a:rPr lang="en-US" sz="1400" dirty="0" smtClean="0">
                <a:solidFill>
                  <a:schemeClr val="accent4"/>
                </a:solidFill>
              </a:rPr>
              <a:t> ≤ -21.4</a:t>
            </a:r>
            <a:endParaRPr lang="en-US" sz="1400" dirty="0">
              <a:solidFill>
                <a:schemeClr val="accent4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6359" y="1755648"/>
            <a:ext cx="461962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19456"/>
            <a:ext cx="8229600" cy="1143000"/>
          </a:xfrm>
        </p:spPr>
        <p:txBody>
          <a:bodyPr/>
          <a:lstStyle/>
          <a:p>
            <a:r>
              <a:rPr lang="en-US" sz="2800" dirty="0" smtClean="0"/>
              <a:t>Contents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TSGTPC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05584" y="1636776"/>
            <a:ext cx="3642344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dirty="0" smtClean="0"/>
              <a:t>Introduction</a:t>
            </a:r>
          </a:p>
          <a:p>
            <a:pPr marL="457200" indent="-457200">
              <a:buAutoNum type="arabicPeriod"/>
            </a:pPr>
            <a:endParaRPr lang="en-US" dirty="0" smtClean="0"/>
          </a:p>
          <a:p>
            <a:pPr marL="457200" indent="-457200">
              <a:buAutoNum type="arabicPeriod"/>
            </a:pPr>
            <a:r>
              <a:rPr lang="en-US" dirty="0" smtClean="0"/>
              <a:t>Selection process</a:t>
            </a:r>
          </a:p>
          <a:p>
            <a:pPr marL="457200" indent="-457200">
              <a:buAutoNum type="arabicPeriod"/>
            </a:pPr>
            <a:endParaRPr lang="en-US" dirty="0" smtClean="0"/>
          </a:p>
          <a:p>
            <a:pPr marL="457200" indent="-457200">
              <a:buAutoNum type="arabicPeriod"/>
            </a:pPr>
            <a:r>
              <a:rPr lang="en-US" dirty="0" smtClean="0"/>
              <a:t>Optimization, analysis</a:t>
            </a:r>
          </a:p>
          <a:p>
            <a:pPr marL="457200" indent="-457200">
              <a:buAutoNum type="arabicPeriod"/>
            </a:pPr>
            <a:endParaRPr lang="en-US" dirty="0" smtClean="0"/>
          </a:p>
          <a:p>
            <a:pPr marL="457200" indent="-457200">
              <a:buAutoNum type="arabicPeriod"/>
            </a:pPr>
            <a:r>
              <a:rPr lang="en-US" dirty="0" smtClean="0"/>
              <a:t>Mechanical design</a:t>
            </a:r>
          </a:p>
          <a:p>
            <a:pPr marL="457200" indent="-457200">
              <a:buAutoNum type="arabicPeriod"/>
            </a:pPr>
            <a:endParaRPr lang="en-US" dirty="0" smtClean="0"/>
          </a:p>
          <a:p>
            <a:pPr marL="457200" indent="-457200">
              <a:buAutoNum type="arabicPeriod"/>
            </a:pPr>
            <a:r>
              <a:rPr lang="en-US" dirty="0" smtClean="0"/>
              <a:t>Measurements</a:t>
            </a:r>
          </a:p>
          <a:p>
            <a:pPr marL="457200" indent="-457200">
              <a:buAutoNum type="arabicPeriod"/>
            </a:pPr>
            <a:endParaRPr lang="en-US" dirty="0" smtClean="0"/>
          </a:p>
          <a:p>
            <a:pPr marL="457200" indent="-457200">
              <a:buAutoNum type="arabicPeriod"/>
            </a:pPr>
            <a:r>
              <a:rPr lang="en-US" dirty="0" smtClean="0"/>
              <a:t>Conclusions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Turnstile Junction with conical stub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333" y="2231136"/>
            <a:ext cx="38846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839293" y="4928616"/>
            <a:ext cx="147668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         dia     ht</a:t>
            </a:r>
          </a:p>
          <a:p>
            <a:r>
              <a:rPr lang="en-US" sz="1400" dirty="0" smtClean="0">
                <a:solidFill>
                  <a:schemeClr val="accent1"/>
                </a:solidFill>
              </a:rPr>
              <a:t>d01 0.530 0.445</a:t>
            </a:r>
          </a:p>
          <a:p>
            <a:r>
              <a:rPr lang="en-US" sz="1400" dirty="0" smtClean="0">
                <a:solidFill>
                  <a:schemeClr val="accent2"/>
                </a:solidFill>
              </a:rPr>
              <a:t>d02 0.510 0.445</a:t>
            </a:r>
          </a:p>
          <a:p>
            <a:r>
              <a:rPr lang="en-US" sz="1400" dirty="0" smtClean="0">
                <a:solidFill>
                  <a:schemeClr val="accent3"/>
                </a:solidFill>
              </a:rPr>
              <a:t>d03 0.550 0.450</a:t>
            </a:r>
          </a:p>
          <a:p>
            <a:r>
              <a:rPr lang="en-US" sz="1400" dirty="0" smtClean="0">
                <a:solidFill>
                  <a:schemeClr val="accent3"/>
                </a:solidFill>
              </a:rPr>
              <a:t>  S</a:t>
            </a:r>
            <a:r>
              <a:rPr lang="en-US" sz="1400" baseline="-25000" dirty="0" smtClean="0">
                <a:solidFill>
                  <a:schemeClr val="accent3"/>
                </a:solidFill>
              </a:rPr>
              <a:t>11</a:t>
            </a:r>
            <a:r>
              <a:rPr lang="en-US" sz="1400" dirty="0" smtClean="0">
                <a:solidFill>
                  <a:schemeClr val="accent3"/>
                </a:solidFill>
              </a:rPr>
              <a:t>≤ -20.0</a:t>
            </a:r>
            <a:endParaRPr lang="en-US" sz="1400" dirty="0">
              <a:solidFill>
                <a:schemeClr val="accent3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1656" y="1937766"/>
            <a:ext cx="461962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Turnstile Junction with 2 cylinders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413516" y="6492875"/>
            <a:ext cx="5105400" cy="365125"/>
          </a:xfrm>
        </p:spPr>
        <p:txBody>
          <a:bodyPr/>
          <a:lstStyle/>
          <a:p>
            <a:pPr>
              <a:defRPr/>
            </a:pPr>
            <a:r>
              <a:rPr lang="en-US" sz="900" dirty="0" smtClean="0">
                <a:solidFill>
                  <a:schemeClr val="accent1"/>
                </a:solidFill>
              </a:rPr>
              <a:t>* G. Pisano et. al, “A Broadband WR10 Turnstile Junction Orthomode Transducer,” IEEE Microwave and Wireless Comp. Letters, Vol. 17, April 2007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726" y="2231136"/>
            <a:ext cx="38846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46692" y="5046726"/>
            <a:ext cx="25811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           D       H        d       h</a:t>
            </a:r>
          </a:p>
          <a:p>
            <a:r>
              <a:rPr lang="en-US" sz="1400" dirty="0" smtClean="0">
                <a:solidFill>
                  <a:schemeClr val="accent1"/>
                </a:solidFill>
              </a:rPr>
              <a:t>c01  0.705 0.096 0.325 0.184*</a:t>
            </a:r>
          </a:p>
          <a:p>
            <a:r>
              <a:rPr lang="en-US" sz="1400" dirty="0" smtClean="0">
                <a:solidFill>
                  <a:schemeClr val="accent2"/>
                </a:solidFill>
              </a:rPr>
              <a:t>c02  0.635 0.086 0.358 0.202</a:t>
            </a:r>
          </a:p>
          <a:p>
            <a:r>
              <a:rPr lang="en-US" sz="1400" dirty="0" smtClean="0">
                <a:solidFill>
                  <a:schemeClr val="accent2"/>
                </a:solidFill>
              </a:rPr>
              <a:t>  S</a:t>
            </a:r>
            <a:r>
              <a:rPr lang="en-US" sz="1400" baseline="-25000" dirty="0" smtClean="0">
                <a:solidFill>
                  <a:schemeClr val="accent2"/>
                </a:solidFill>
              </a:rPr>
              <a:t>11</a:t>
            </a:r>
            <a:r>
              <a:rPr lang="en-US" sz="1400" dirty="0" smtClean="0">
                <a:solidFill>
                  <a:schemeClr val="accent2"/>
                </a:solidFill>
              </a:rPr>
              <a:t> ≤ -9.4  </a:t>
            </a:r>
            <a:endParaRPr lang="en-US" sz="1400" dirty="0">
              <a:solidFill>
                <a:schemeClr val="accent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2763" y="2057400"/>
            <a:ext cx="461962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455" y="475488"/>
            <a:ext cx="8229600" cy="1143000"/>
          </a:xfrm>
        </p:spPr>
        <p:txBody>
          <a:bodyPr/>
          <a:lstStyle/>
          <a:p>
            <a:r>
              <a:rPr lang="en-US" sz="2800" dirty="0" smtClean="0"/>
              <a:t>Turnstile Junction with cylindrical stub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29193"/>
            <a:ext cx="3418459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3255" y="1229193"/>
            <a:ext cx="3418459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371833" y="4215824"/>
            <a:ext cx="171553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         Dia.   Ht.</a:t>
            </a:r>
          </a:p>
          <a:p>
            <a:r>
              <a:rPr lang="en-US" sz="1400" dirty="0" smtClean="0">
                <a:solidFill>
                  <a:schemeClr val="accent1"/>
                </a:solidFill>
              </a:rPr>
              <a:t>co4    0.385 0.217 </a:t>
            </a:r>
          </a:p>
          <a:p>
            <a:r>
              <a:rPr lang="en-US" sz="1400" dirty="0" smtClean="0">
                <a:solidFill>
                  <a:schemeClr val="accent2"/>
                </a:solidFill>
              </a:rPr>
              <a:t>c05d  0.405 0.195</a:t>
            </a:r>
          </a:p>
          <a:p>
            <a:r>
              <a:rPr lang="en-US" sz="1400" dirty="0" smtClean="0">
                <a:solidFill>
                  <a:schemeClr val="accent3"/>
                </a:solidFill>
              </a:rPr>
              <a:t>c06    0.405 0.200  </a:t>
            </a:r>
          </a:p>
          <a:p>
            <a:r>
              <a:rPr lang="en-US" sz="1400" dirty="0" smtClean="0">
                <a:solidFill>
                  <a:schemeClr val="accent4"/>
                </a:solidFill>
              </a:rPr>
              <a:t>c07    0.396 0.207</a:t>
            </a:r>
          </a:p>
          <a:p>
            <a:r>
              <a:rPr lang="en-US" sz="1400" dirty="0" smtClean="0">
                <a:solidFill>
                  <a:schemeClr val="accent4"/>
                </a:solidFill>
              </a:rPr>
              <a:t>     S</a:t>
            </a:r>
            <a:r>
              <a:rPr lang="en-US" sz="1400" baseline="-25000" dirty="0" smtClean="0">
                <a:solidFill>
                  <a:schemeClr val="accent4"/>
                </a:solidFill>
              </a:rPr>
              <a:t>11</a:t>
            </a:r>
            <a:r>
              <a:rPr lang="en-US" sz="1400" dirty="0" smtClean="0">
                <a:solidFill>
                  <a:schemeClr val="accent4"/>
                </a:solidFill>
              </a:rPr>
              <a:t> ≤ -21.5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43917" y="3409950"/>
            <a:ext cx="461962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6888"/>
            <a:ext cx="8229600" cy="1143000"/>
          </a:xfrm>
        </p:spPr>
        <p:txBody>
          <a:bodyPr/>
          <a:lstStyle/>
          <a:p>
            <a:r>
              <a:rPr lang="en-US" sz="2800" dirty="0" smtClean="0"/>
              <a:t>Turnstile Junction with square prism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316736" y="6492875"/>
            <a:ext cx="6912864" cy="365125"/>
          </a:xfrm>
        </p:spPr>
        <p:txBody>
          <a:bodyPr/>
          <a:lstStyle/>
          <a:p>
            <a:pPr>
              <a:defRPr/>
            </a:pPr>
            <a:r>
              <a:rPr lang="en-US" sz="900" dirty="0" smtClean="0">
                <a:solidFill>
                  <a:schemeClr val="accent1"/>
                </a:solidFill>
              </a:rPr>
              <a:t>* A. Navarrini and R.L. Plambeck, “A Turnstile Junction Waveguide Orthomode  Transducer,”  IEEE Trans. on Microwave Theory and Techniques, Vol. 54, Jan. 2006.</a:t>
            </a:r>
            <a:endParaRPr lang="en-US" sz="9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945" y="2002536"/>
            <a:ext cx="38846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374452" y="4782312"/>
            <a:ext cx="2680542" cy="138499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         side    ht</a:t>
            </a:r>
          </a:p>
          <a:p>
            <a:r>
              <a:rPr lang="en-US" sz="1200" dirty="0" smtClean="0">
                <a:solidFill>
                  <a:schemeClr val="accent1"/>
                </a:solidFill>
              </a:rPr>
              <a:t>08e 0.371 0.186 *</a:t>
            </a:r>
          </a:p>
          <a:p>
            <a:r>
              <a:rPr lang="en-US" sz="1200" dirty="0" smtClean="0">
                <a:solidFill>
                  <a:schemeClr val="accent2"/>
                </a:solidFill>
              </a:rPr>
              <a:t>08j  0.363 0.190</a:t>
            </a:r>
          </a:p>
          <a:p>
            <a:r>
              <a:rPr lang="en-US" sz="1200" dirty="0" smtClean="0">
                <a:solidFill>
                  <a:schemeClr val="accent3"/>
                </a:solidFill>
              </a:rPr>
              <a:t>08l  0.355 0.200</a:t>
            </a:r>
          </a:p>
          <a:p>
            <a:r>
              <a:rPr lang="en-US" sz="1200" dirty="0" smtClean="0">
                <a:solidFill>
                  <a:schemeClr val="accent4"/>
                </a:solidFill>
              </a:rPr>
              <a:t>08n 0.345 0.200</a:t>
            </a:r>
          </a:p>
          <a:p>
            <a:r>
              <a:rPr lang="en-US" sz="1200" dirty="0" smtClean="0">
                <a:solidFill>
                  <a:schemeClr val="accent5"/>
                </a:solidFill>
              </a:rPr>
              <a:t>08r  0.335 </a:t>
            </a:r>
            <a:r>
              <a:rPr lang="en-US" sz="1200" b="1" dirty="0" smtClean="0">
                <a:solidFill>
                  <a:schemeClr val="accent5"/>
                </a:solidFill>
              </a:rPr>
              <a:t>0.210 </a:t>
            </a:r>
            <a:r>
              <a:rPr lang="en-US" sz="1200" b="1" dirty="0" smtClean="0">
                <a:solidFill>
                  <a:srgbClr val="990033"/>
                </a:solidFill>
              </a:rPr>
              <a:t>**used this design</a:t>
            </a:r>
          </a:p>
          <a:p>
            <a:r>
              <a:rPr lang="en-US" sz="1200" dirty="0" smtClean="0">
                <a:solidFill>
                  <a:schemeClr val="accent5"/>
                </a:solidFill>
              </a:rPr>
              <a:t>  S</a:t>
            </a:r>
            <a:r>
              <a:rPr lang="en-US" sz="1200" baseline="-25000" dirty="0" smtClean="0">
                <a:solidFill>
                  <a:schemeClr val="accent5"/>
                </a:solidFill>
              </a:rPr>
              <a:t>11</a:t>
            </a:r>
            <a:r>
              <a:rPr lang="en-US" sz="1200" dirty="0" smtClean="0">
                <a:solidFill>
                  <a:schemeClr val="accent5"/>
                </a:solidFill>
              </a:rPr>
              <a:t> ≤ -21.6</a:t>
            </a:r>
            <a:endParaRPr lang="en-US" sz="1200" dirty="0">
              <a:solidFill>
                <a:schemeClr val="accent5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4452" y="1828038"/>
            <a:ext cx="461962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0896"/>
            <a:ext cx="8229600" cy="1143000"/>
          </a:xfrm>
        </p:spPr>
        <p:txBody>
          <a:bodyPr/>
          <a:lstStyle/>
          <a:p>
            <a:r>
              <a:rPr lang="en-US" sz="2600" dirty="0" smtClean="0"/>
              <a:t>Turnstile Junctions with 2 square prisms</a:t>
            </a:r>
            <a:endParaRPr lang="en-US" sz="2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320" y="2249425"/>
            <a:ext cx="4023360" cy="2216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965192" y="4754880"/>
            <a:ext cx="27249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          s1      h1      s2      h2</a:t>
            </a:r>
          </a:p>
          <a:p>
            <a:r>
              <a:rPr lang="en-US" sz="1400" dirty="0" smtClean="0">
                <a:solidFill>
                  <a:schemeClr val="accent1"/>
                </a:solidFill>
              </a:rPr>
              <a:t>a01    0.335 0.210 0.128 0.080</a:t>
            </a:r>
          </a:p>
          <a:p>
            <a:r>
              <a:rPr lang="en-US" sz="1400" dirty="0" smtClean="0">
                <a:solidFill>
                  <a:schemeClr val="accent2"/>
                </a:solidFill>
              </a:rPr>
              <a:t>a02a  0.348 0.192 0.128 0.080</a:t>
            </a:r>
          </a:p>
          <a:p>
            <a:r>
              <a:rPr lang="en-US" sz="1400" dirty="0" smtClean="0">
                <a:solidFill>
                  <a:schemeClr val="accent3"/>
                </a:solidFill>
              </a:rPr>
              <a:t>a02b  0.346 0.195 0.134 0.076</a:t>
            </a:r>
          </a:p>
          <a:p>
            <a:r>
              <a:rPr lang="en-US" sz="1400" dirty="0" smtClean="0">
                <a:solidFill>
                  <a:schemeClr val="accent3"/>
                </a:solidFill>
              </a:rPr>
              <a:t>  S</a:t>
            </a:r>
            <a:r>
              <a:rPr lang="en-US" sz="1400" baseline="-25000" dirty="0" smtClean="0">
                <a:solidFill>
                  <a:schemeClr val="accent3"/>
                </a:solidFill>
              </a:rPr>
              <a:t>11</a:t>
            </a:r>
            <a:r>
              <a:rPr lang="en-US" sz="1400" dirty="0" smtClean="0">
                <a:solidFill>
                  <a:schemeClr val="accent3"/>
                </a:solidFill>
              </a:rPr>
              <a:t> ≤ -21.55</a:t>
            </a:r>
            <a:endParaRPr lang="en-US" sz="1400" dirty="0">
              <a:solidFill>
                <a:schemeClr val="accent3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01680" y="1992630"/>
            <a:ext cx="461962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990" y="710411"/>
            <a:ext cx="8229600" cy="772160"/>
          </a:xfrm>
        </p:spPr>
        <p:txBody>
          <a:bodyPr/>
          <a:lstStyle/>
          <a:p>
            <a:r>
              <a:rPr lang="en-US" sz="2800" dirty="0" smtClean="0"/>
              <a:t>Waveguide Transformer &amp; H-plane Bends in the side arm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76200" y="1943608"/>
          <a:ext cx="6096000" cy="3944937"/>
        </p:xfrm>
        <a:graphic>
          <a:graphicData uri="http://schemas.openxmlformats.org/presentationml/2006/ole">
            <p:oleObj spid="_x0000_s3074" name="Acrobat Document" r:id="rId3" imgW="14114160" imgH="8631360" progId="AcroExch.Document.7">
              <p:link updateAutomatic="1"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899119" y="2980944"/>
            <a:ext cx="27024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Waveguide Transformer </a:t>
            </a:r>
          </a:p>
          <a:p>
            <a:r>
              <a:rPr lang="en-US" sz="1800" dirty="0" smtClean="0"/>
              <a:t>0.900 x 0.400</a:t>
            </a:r>
          </a:p>
          <a:p>
            <a:r>
              <a:rPr lang="en-US" sz="1800" dirty="0" smtClean="0"/>
              <a:t>           to</a:t>
            </a:r>
          </a:p>
          <a:p>
            <a:r>
              <a:rPr lang="en-US" sz="1800" dirty="0" smtClean="0"/>
              <a:t>0.900 x 0.180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31520"/>
          </a:xfrm>
        </p:spPr>
        <p:txBody>
          <a:bodyPr/>
          <a:lstStyle/>
          <a:p>
            <a:r>
              <a:rPr lang="en-US" sz="2800" dirty="0" smtClean="0"/>
              <a:t>4-step </a:t>
            </a:r>
            <a:r>
              <a:rPr lang="en-US" sz="2800" dirty="0" err="1" smtClean="0"/>
              <a:t>Tchebyschev</a:t>
            </a:r>
            <a:r>
              <a:rPr lang="en-US" sz="2800" dirty="0" smtClean="0"/>
              <a:t> Transformer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965451" y="6492875"/>
            <a:ext cx="5105400" cy="365125"/>
          </a:xfrm>
        </p:spPr>
        <p:txBody>
          <a:bodyPr/>
          <a:lstStyle/>
          <a:p>
            <a:pPr>
              <a:defRPr/>
            </a:pPr>
            <a:r>
              <a:rPr lang="en-US" sz="1000" dirty="0" smtClean="0"/>
              <a:t>G. Matthaei, L. Young and E.M.T. Jones, “Length corrections for discontinuity capacitances”,  page 302</a:t>
            </a: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94560"/>
            <a:ext cx="5476875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0199" y="3352057"/>
            <a:ext cx="4114800" cy="2268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130979" y="4356782"/>
            <a:ext cx="5020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0.400</a:t>
            </a: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2633040" y="3987451"/>
            <a:ext cx="5020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0.371</a:t>
            </a:r>
            <a:endParaRPr lang="en-US" sz="1000" dirty="0"/>
          </a:p>
        </p:txBody>
      </p:sp>
      <p:sp>
        <p:nvSpPr>
          <p:cNvPr id="9" name="Rectangle 8"/>
          <p:cNvSpPr/>
          <p:nvPr/>
        </p:nvSpPr>
        <p:spPr>
          <a:xfrm>
            <a:off x="3337669" y="3598278"/>
            <a:ext cx="5020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0.234</a:t>
            </a:r>
            <a:endParaRPr lang="en-US" sz="1000" dirty="0"/>
          </a:p>
        </p:txBody>
      </p:sp>
      <p:sp>
        <p:nvSpPr>
          <p:cNvPr id="10" name="Rectangle 9"/>
          <p:cNvSpPr/>
          <p:nvPr/>
        </p:nvSpPr>
        <p:spPr>
          <a:xfrm>
            <a:off x="2965451" y="3844499"/>
            <a:ext cx="5020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0.304</a:t>
            </a:r>
            <a:endParaRPr lang="en-US" sz="1000" dirty="0"/>
          </a:p>
        </p:txBody>
      </p:sp>
      <p:sp>
        <p:nvSpPr>
          <p:cNvPr id="11" name="Rectangle 10"/>
          <p:cNvSpPr/>
          <p:nvPr/>
        </p:nvSpPr>
        <p:spPr>
          <a:xfrm>
            <a:off x="3839730" y="3352057"/>
            <a:ext cx="5020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0.192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4341791" y="3105836"/>
            <a:ext cx="5020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0.180</a:t>
            </a:r>
            <a:endParaRPr lang="en-US" sz="1000" dirty="0"/>
          </a:p>
        </p:txBody>
      </p:sp>
      <p:sp>
        <p:nvSpPr>
          <p:cNvPr id="13" name="Rectangle 12"/>
          <p:cNvSpPr/>
          <p:nvPr/>
        </p:nvSpPr>
        <p:spPr>
          <a:xfrm>
            <a:off x="2714420" y="4479892"/>
            <a:ext cx="5020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0.408</a:t>
            </a:r>
            <a:endParaRPr lang="en-US" sz="1000" dirty="0"/>
          </a:p>
        </p:txBody>
      </p:sp>
      <p:sp>
        <p:nvSpPr>
          <p:cNvPr id="15" name="Rectangle 14"/>
          <p:cNvSpPr/>
          <p:nvPr/>
        </p:nvSpPr>
        <p:spPr>
          <a:xfrm>
            <a:off x="3839730" y="3721388"/>
            <a:ext cx="5020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0.397</a:t>
            </a:r>
            <a:endParaRPr lang="en-US" sz="1000" dirty="0"/>
          </a:p>
        </p:txBody>
      </p:sp>
      <p:sp>
        <p:nvSpPr>
          <p:cNvPr id="16" name="Rectangle 15"/>
          <p:cNvSpPr/>
          <p:nvPr/>
        </p:nvSpPr>
        <p:spPr>
          <a:xfrm>
            <a:off x="3467512" y="3967609"/>
            <a:ext cx="5020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0.396</a:t>
            </a:r>
            <a:endParaRPr lang="en-US" sz="1000" dirty="0"/>
          </a:p>
        </p:txBody>
      </p:sp>
      <p:sp>
        <p:nvSpPr>
          <p:cNvPr id="17" name="Rectangle 16"/>
          <p:cNvSpPr/>
          <p:nvPr/>
        </p:nvSpPr>
        <p:spPr>
          <a:xfrm>
            <a:off x="3086638" y="4233672"/>
            <a:ext cx="5020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0.399</a:t>
            </a:r>
            <a:endParaRPr lang="en-US" sz="1000" dirty="0"/>
          </a:p>
        </p:txBody>
      </p:sp>
      <p:sp>
        <p:nvSpPr>
          <p:cNvPr id="18" name="TextBox 17"/>
          <p:cNvSpPr txBox="1"/>
          <p:nvPr/>
        </p:nvSpPr>
        <p:spPr>
          <a:xfrm>
            <a:off x="849086" y="4967764"/>
            <a:ext cx="5020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0.900</a:t>
            </a:r>
            <a:endParaRPr lang="en-US" sz="1000" dirty="0"/>
          </a:p>
        </p:txBody>
      </p:sp>
      <p:sp>
        <p:nvSpPr>
          <p:cNvPr id="19" name="TextBox 18"/>
          <p:cNvSpPr txBox="1"/>
          <p:nvPr/>
        </p:nvSpPr>
        <p:spPr>
          <a:xfrm>
            <a:off x="6007608" y="2505456"/>
            <a:ext cx="3026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800" dirty="0" smtClean="0"/>
              <a:t>λ</a:t>
            </a:r>
            <a:r>
              <a:rPr lang="en-US" sz="1800" baseline="-25000" dirty="0" smtClean="0"/>
              <a:t>g</a:t>
            </a:r>
            <a:r>
              <a:rPr lang="en-US" sz="1800" dirty="0" smtClean="0"/>
              <a:t> = 1.6133”; </a:t>
            </a:r>
            <a:r>
              <a:rPr lang="el-GR" sz="1800" dirty="0" smtClean="0"/>
              <a:t>λ</a:t>
            </a:r>
            <a:r>
              <a:rPr lang="en-US" sz="1800" baseline="-25000" dirty="0" smtClean="0"/>
              <a:t>g </a:t>
            </a:r>
            <a:r>
              <a:rPr lang="en-US" sz="1800" dirty="0" smtClean="0"/>
              <a:t>/4 = 0.4033 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8000"/>
            <a:ext cx="8229600" cy="552704"/>
          </a:xfrm>
        </p:spPr>
        <p:txBody>
          <a:bodyPr/>
          <a:lstStyle/>
          <a:p>
            <a:r>
              <a:rPr lang="en-US" sz="2800" dirty="0" smtClean="0"/>
              <a:t>5-step </a:t>
            </a:r>
            <a:r>
              <a:rPr lang="en-US" sz="2800" dirty="0" err="1" smtClean="0"/>
              <a:t>Tchebyschev</a:t>
            </a:r>
            <a:r>
              <a:rPr lang="en-US" sz="2800" dirty="0" smtClean="0"/>
              <a:t> Transformer*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010658" y="6492875"/>
            <a:ext cx="5105400" cy="365125"/>
          </a:xfrm>
        </p:spPr>
        <p:txBody>
          <a:bodyPr/>
          <a:lstStyle/>
          <a:p>
            <a:pPr>
              <a:defRPr/>
            </a:pPr>
            <a:r>
              <a:rPr lang="en-US" sz="1000" dirty="0" smtClean="0"/>
              <a:t>G. Matthaei, L. Young and E.M.T. Jones, “Length corrections for discontinuity capacitances”,  page 302</a:t>
            </a: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59736"/>
            <a:ext cx="5029200" cy="27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4608" y="2955897"/>
            <a:ext cx="4114800" cy="2232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881672" y="4317984"/>
            <a:ext cx="4732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0.400</a:t>
            </a:r>
            <a:endParaRPr lang="en-US" sz="900" dirty="0"/>
          </a:p>
        </p:txBody>
      </p:sp>
      <p:sp>
        <p:nvSpPr>
          <p:cNvPr id="8" name="Rectangle 7"/>
          <p:cNvSpPr/>
          <p:nvPr/>
        </p:nvSpPr>
        <p:spPr>
          <a:xfrm>
            <a:off x="3483864" y="3394656"/>
            <a:ext cx="47320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/>
              <a:t>0.185</a:t>
            </a:r>
            <a:endParaRPr lang="en-US" sz="900" dirty="0"/>
          </a:p>
        </p:txBody>
      </p:sp>
      <p:sp>
        <p:nvSpPr>
          <p:cNvPr id="9" name="Rectangle 8"/>
          <p:cNvSpPr/>
          <p:nvPr/>
        </p:nvSpPr>
        <p:spPr>
          <a:xfrm>
            <a:off x="2887597" y="3856320"/>
            <a:ext cx="47320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/>
              <a:t>0.267</a:t>
            </a:r>
            <a:endParaRPr lang="en-US" sz="900" dirty="0"/>
          </a:p>
        </p:txBody>
      </p:sp>
      <p:sp>
        <p:nvSpPr>
          <p:cNvPr id="10" name="Rectangle 9"/>
          <p:cNvSpPr/>
          <p:nvPr/>
        </p:nvSpPr>
        <p:spPr>
          <a:xfrm>
            <a:off x="3124200" y="3625488"/>
            <a:ext cx="47320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/>
              <a:t>0.213</a:t>
            </a:r>
            <a:endParaRPr lang="en-US" sz="900" dirty="0"/>
          </a:p>
        </p:txBody>
      </p:sp>
      <p:sp>
        <p:nvSpPr>
          <p:cNvPr id="11" name="Rectangle 10"/>
          <p:cNvSpPr/>
          <p:nvPr/>
        </p:nvSpPr>
        <p:spPr>
          <a:xfrm>
            <a:off x="2591481" y="3971736"/>
            <a:ext cx="53271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/>
              <a:t>0.335</a:t>
            </a:r>
            <a:endParaRPr lang="en-US" sz="900" dirty="0"/>
          </a:p>
        </p:txBody>
      </p:sp>
      <p:sp>
        <p:nvSpPr>
          <p:cNvPr id="12" name="Rectangle 11"/>
          <p:cNvSpPr/>
          <p:nvPr/>
        </p:nvSpPr>
        <p:spPr>
          <a:xfrm>
            <a:off x="3836886" y="3163824"/>
            <a:ext cx="47320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/>
              <a:t>0.180</a:t>
            </a:r>
            <a:endParaRPr lang="en-US" sz="900" dirty="0"/>
          </a:p>
        </p:txBody>
      </p:sp>
      <p:sp>
        <p:nvSpPr>
          <p:cNvPr id="13" name="Rectangle 12"/>
          <p:cNvSpPr/>
          <p:nvPr/>
        </p:nvSpPr>
        <p:spPr>
          <a:xfrm>
            <a:off x="2354878" y="4087152"/>
            <a:ext cx="47320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/>
              <a:t>0.384</a:t>
            </a:r>
            <a:endParaRPr lang="en-US" sz="900" dirty="0"/>
          </a:p>
        </p:txBody>
      </p:sp>
      <p:sp>
        <p:nvSpPr>
          <p:cNvPr id="14" name="TextBox 13"/>
          <p:cNvSpPr txBox="1"/>
          <p:nvPr/>
        </p:nvSpPr>
        <p:spPr>
          <a:xfrm>
            <a:off x="3597406" y="3625488"/>
            <a:ext cx="4732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0.397</a:t>
            </a:r>
            <a:endParaRPr lang="en-US" sz="900" dirty="0"/>
          </a:p>
        </p:txBody>
      </p:sp>
      <p:sp>
        <p:nvSpPr>
          <p:cNvPr id="15" name="Rectangle 14"/>
          <p:cNvSpPr/>
          <p:nvPr/>
        </p:nvSpPr>
        <p:spPr>
          <a:xfrm>
            <a:off x="2354878" y="4548816"/>
            <a:ext cx="47320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/>
              <a:t>0.409</a:t>
            </a:r>
            <a:endParaRPr lang="en-US" sz="900" dirty="0"/>
          </a:p>
        </p:txBody>
      </p:sp>
      <p:sp>
        <p:nvSpPr>
          <p:cNvPr id="16" name="Rectangle 15"/>
          <p:cNvSpPr/>
          <p:nvPr/>
        </p:nvSpPr>
        <p:spPr>
          <a:xfrm>
            <a:off x="719462" y="4957791"/>
            <a:ext cx="47320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/>
              <a:t>0.900</a:t>
            </a:r>
            <a:endParaRPr lang="en-US" sz="900" dirty="0"/>
          </a:p>
        </p:txBody>
      </p:sp>
      <p:sp>
        <p:nvSpPr>
          <p:cNvPr id="17" name="Rectangle 16"/>
          <p:cNvSpPr/>
          <p:nvPr/>
        </p:nvSpPr>
        <p:spPr>
          <a:xfrm>
            <a:off x="2650994" y="4317984"/>
            <a:ext cx="47320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/>
              <a:t>0.403</a:t>
            </a:r>
            <a:endParaRPr lang="en-US" sz="900" dirty="0"/>
          </a:p>
        </p:txBody>
      </p:sp>
      <p:sp>
        <p:nvSpPr>
          <p:cNvPr id="18" name="Rectangle 17"/>
          <p:cNvSpPr/>
          <p:nvPr/>
        </p:nvSpPr>
        <p:spPr>
          <a:xfrm>
            <a:off x="3010658" y="4087152"/>
            <a:ext cx="47320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/>
              <a:t>0.397</a:t>
            </a:r>
            <a:endParaRPr lang="en-US" sz="900" dirty="0"/>
          </a:p>
        </p:txBody>
      </p:sp>
      <p:sp>
        <p:nvSpPr>
          <p:cNvPr id="19" name="Rectangle 18"/>
          <p:cNvSpPr/>
          <p:nvPr/>
        </p:nvSpPr>
        <p:spPr>
          <a:xfrm>
            <a:off x="3247261" y="3856320"/>
            <a:ext cx="47320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/>
              <a:t>0.397</a:t>
            </a:r>
            <a:endParaRPr lang="en-US" sz="900" dirty="0"/>
          </a:p>
        </p:txBody>
      </p:sp>
      <p:sp>
        <p:nvSpPr>
          <p:cNvPr id="20" name="Rectangle 19"/>
          <p:cNvSpPr/>
          <p:nvPr/>
        </p:nvSpPr>
        <p:spPr>
          <a:xfrm>
            <a:off x="5312664" y="2228903"/>
            <a:ext cx="3026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800" dirty="0" smtClean="0"/>
              <a:t>λ</a:t>
            </a:r>
            <a:r>
              <a:rPr lang="en-US" sz="1800" baseline="-25000" dirty="0" smtClean="0"/>
              <a:t>g</a:t>
            </a:r>
            <a:r>
              <a:rPr lang="en-US" sz="1800" dirty="0" smtClean="0"/>
              <a:t> = 1.6133”; </a:t>
            </a:r>
            <a:r>
              <a:rPr lang="el-GR" sz="1800" dirty="0" smtClean="0"/>
              <a:t>λ</a:t>
            </a:r>
            <a:r>
              <a:rPr lang="en-US" sz="1800" baseline="-25000" dirty="0" smtClean="0"/>
              <a:t>g </a:t>
            </a:r>
            <a:r>
              <a:rPr lang="en-US" sz="1800" dirty="0" smtClean="0"/>
              <a:t>/4 = 0.4033 </a:t>
            </a:r>
            <a:endParaRPr lang="en-US" sz="1800" dirty="0"/>
          </a:p>
        </p:txBody>
      </p:sp>
      <p:sp>
        <p:nvSpPr>
          <p:cNvPr id="21" name="TextBox 20"/>
          <p:cNvSpPr txBox="1"/>
          <p:nvPr/>
        </p:nvSpPr>
        <p:spPr>
          <a:xfrm>
            <a:off x="4536489" y="5486400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990033"/>
                </a:solidFill>
              </a:rPr>
              <a:t>*Used this design</a:t>
            </a:r>
            <a:endParaRPr lang="en-US" sz="1800" dirty="0">
              <a:solidFill>
                <a:srgbClr val="9900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19456"/>
            <a:ext cx="8229600" cy="1143000"/>
          </a:xfrm>
        </p:spPr>
        <p:txBody>
          <a:bodyPr/>
          <a:lstStyle/>
          <a:p>
            <a:r>
              <a:rPr lang="en-US" sz="2800" dirty="0" smtClean="0"/>
              <a:t>H-plane bend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78853" name="Rectangle 5"/>
          <p:cNvSpPr>
            <a:spLocks noChangeArrowheads="1"/>
          </p:cNvSpPr>
          <p:nvPr/>
        </p:nvSpPr>
        <p:spPr bwMode="auto">
          <a:xfrm>
            <a:off x="0" y="933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8854" name="Rectangle 6"/>
          <p:cNvSpPr>
            <a:spLocks noChangeArrowheads="1"/>
          </p:cNvSpPr>
          <p:nvPr/>
        </p:nvSpPr>
        <p:spPr bwMode="auto">
          <a:xfrm>
            <a:off x="0" y="1447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8855" name="Rectangle 7"/>
          <p:cNvSpPr>
            <a:spLocks noChangeArrowheads="1"/>
          </p:cNvSpPr>
          <p:nvPr/>
        </p:nvSpPr>
        <p:spPr bwMode="auto">
          <a:xfrm>
            <a:off x="0" y="1847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2" name="Picture 11" descr="alisongraph_001.tif"/>
          <p:cNvPicPr>
            <a:picLocks noChangeAspect="1"/>
          </p:cNvPicPr>
          <p:nvPr/>
        </p:nvPicPr>
        <p:blipFill>
          <a:blip r:embed="rId2"/>
          <a:srcRect l="20875" t="23280" r="15741" b="29249"/>
          <a:stretch>
            <a:fillRect/>
          </a:stretch>
        </p:blipFill>
        <p:spPr>
          <a:xfrm>
            <a:off x="4690872" y="3670173"/>
            <a:ext cx="4236720" cy="2451862"/>
          </a:xfrm>
          <a:prstGeom prst="rect">
            <a:avLst/>
          </a:prstGeom>
        </p:spPr>
      </p:pic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492875"/>
            <a:ext cx="5105400" cy="365125"/>
          </a:xfrm>
        </p:spPr>
        <p:txBody>
          <a:bodyPr/>
          <a:lstStyle/>
          <a:p>
            <a:pPr>
              <a:defRPr/>
            </a:pPr>
            <a:r>
              <a:rPr lang="en-US" sz="1000" dirty="0" smtClean="0"/>
              <a:t>W.B.W. Alison, </a:t>
            </a:r>
            <a:r>
              <a:rPr lang="en-US" sz="1000" i="1" dirty="0" smtClean="0"/>
              <a:t>A Handbook For The Mechanical Tolerance of Waveguide Components</a:t>
            </a:r>
            <a:r>
              <a:rPr lang="en-US" sz="1000" dirty="0" smtClean="0"/>
              <a:t>, Artech House, 1972</a:t>
            </a:r>
            <a:endParaRPr lang="en-US" sz="1000" dirty="0"/>
          </a:p>
        </p:txBody>
      </p:sp>
      <p:pic>
        <p:nvPicPr>
          <p:cNvPr id="14" name="Picture 13" descr="alisondwg_001.tif"/>
          <p:cNvPicPr>
            <a:picLocks noChangeAspect="1"/>
          </p:cNvPicPr>
          <p:nvPr/>
        </p:nvPicPr>
        <p:blipFill>
          <a:blip r:embed="rId3"/>
          <a:srcRect l="22047" t="34923" r="18596" b="34811"/>
          <a:stretch>
            <a:fillRect/>
          </a:stretch>
        </p:blipFill>
        <p:spPr>
          <a:xfrm>
            <a:off x="5084064" y="1362456"/>
            <a:ext cx="3145536" cy="207568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6685" y="2694158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where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1243098" y="5038344"/>
            <a:ext cx="26244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a=0.900 and </a:t>
            </a:r>
            <a:r>
              <a:rPr lang="el-GR" sz="1400" dirty="0" smtClean="0">
                <a:solidFill>
                  <a:schemeClr val="tx2"/>
                </a:solidFill>
              </a:rPr>
              <a:t>λ</a:t>
            </a:r>
            <a:r>
              <a:rPr lang="en-US" sz="1400" dirty="0" smtClean="0">
                <a:solidFill>
                  <a:schemeClr val="tx2"/>
                </a:solidFill>
              </a:rPr>
              <a:t>g=1.6133</a:t>
            </a:r>
          </a:p>
          <a:p>
            <a:r>
              <a:rPr lang="en-US" sz="1400" dirty="0" smtClean="0">
                <a:solidFill>
                  <a:schemeClr val="tx2"/>
                </a:solidFill>
              </a:rPr>
              <a:t>l=0.105</a:t>
            </a:r>
            <a:r>
              <a:rPr lang="el-GR" sz="1400" dirty="0" smtClean="0">
                <a:solidFill>
                  <a:schemeClr val="tx2"/>
                </a:solidFill>
              </a:rPr>
              <a:t>λ</a:t>
            </a:r>
            <a:r>
              <a:rPr lang="en-US" sz="1400" baseline="-25000" dirty="0" smtClean="0">
                <a:solidFill>
                  <a:schemeClr val="tx2"/>
                </a:solidFill>
              </a:rPr>
              <a:t>g</a:t>
            </a:r>
            <a:r>
              <a:rPr lang="en-US" sz="1400" dirty="0" smtClean="0">
                <a:solidFill>
                  <a:schemeClr val="tx2"/>
                </a:solidFill>
              </a:rPr>
              <a:t> or l=[0.105+(n/2)]</a:t>
            </a:r>
            <a:r>
              <a:rPr lang="el-GR" sz="1400" dirty="0" smtClean="0">
                <a:solidFill>
                  <a:schemeClr val="tx2"/>
                </a:solidFill>
              </a:rPr>
              <a:t> λ</a:t>
            </a:r>
            <a:r>
              <a:rPr lang="en-US" sz="1400" baseline="-25000" dirty="0" smtClean="0">
                <a:solidFill>
                  <a:schemeClr val="tx2"/>
                </a:solidFill>
              </a:rPr>
              <a:t>g</a:t>
            </a:r>
          </a:p>
          <a:p>
            <a:r>
              <a:rPr lang="en-US" sz="1400" dirty="0" smtClean="0">
                <a:solidFill>
                  <a:schemeClr val="tx2"/>
                </a:solidFill>
              </a:rPr>
              <a:t>For  n=3, l=2.589; R=1.648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6685" y="2122932"/>
            <a:ext cx="2990850" cy="419100"/>
          </a:xfrm>
          <a:prstGeom prst="rect">
            <a:avLst/>
          </a:prstGeom>
          <a:noFill/>
        </p:spPr>
      </p:pic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6685" y="3155823"/>
            <a:ext cx="3343275" cy="514350"/>
          </a:xfrm>
          <a:prstGeom prst="rect">
            <a:avLst/>
          </a:prstGeom>
          <a:noFill/>
        </p:spPr>
      </p:pic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0" y="971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9399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014" y="4370832"/>
            <a:ext cx="1257300" cy="400050"/>
          </a:xfrm>
          <a:prstGeom prst="rect">
            <a:avLst/>
          </a:prstGeom>
          <a:noFill/>
        </p:spPr>
      </p:pic>
      <p:sp>
        <p:nvSpPr>
          <p:cNvPr id="59400" name="Rectangle 8"/>
          <p:cNvSpPr>
            <a:spLocks noChangeArrowheads="1"/>
          </p:cNvSpPr>
          <p:nvPr/>
        </p:nvSpPr>
        <p:spPr bwMode="auto">
          <a:xfrm>
            <a:off x="0" y="8572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3803904"/>
            <a:ext cx="2946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For a given |</a:t>
            </a:r>
            <a:r>
              <a:rPr lang="el-GR" sz="1400" dirty="0" smtClean="0"/>
              <a:t>ρ</a:t>
            </a:r>
            <a:r>
              <a:rPr lang="en-US" sz="1400" dirty="0" smtClean="0"/>
              <a:t>| and </a:t>
            </a:r>
            <a:r>
              <a:rPr lang="el-GR" sz="1400" dirty="0" smtClean="0"/>
              <a:t>λ</a:t>
            </a:r>
            <a:r>
              <a:rPr lang="en-US" sz="1400" dirty="0" smtClean="0"/>
              <a:t>g, l is given by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1243098" y="5998924"/>
            <a:ext cx="55499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accent2"/>
                </a:solidFill>
              </a:rPr>
              <a:t>** F.C. de </a:t>
            </a:r>
            <a:r>
              <a:rPr lang="en-US" sz="1000" dirty="0" err="1" smtClean="0">
                <a:solidFill>
                  <a:schemeClr val="accent2"/>
                </a:solidFill>
              </a:rPr>
              <a:t>Ronde</a:t>
            </a:r>
            <a:r>
              <a:rPr lang="en-US" sz="1000" dirty="0" smtClean="0">
                <a:solidFill>
                  <a:schemeClr val="accent2"/>
                </a:solidFill>
              </a:rPr>
              <a:t>, “Full Band Matching of Waveguide Discontinuities”, IMS, Palo Alto, CA 1966 </a:t>
            </a:r>
            <a:endParaRPr lang="en-US" sz="1000" dirty="0">
              <a:solidFill>
                <a:schemeClr val="accent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37535" y="2122932"/>
            <a:ext cx="325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2"/>
                </a:solidFill>
              </a:rPr>
              <a:t>**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46640" y="4309217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(3)</a:t>
            </a:r>
            <a:endParaRPr lang="en-US" sz="1400" dirty="0"/>
          </a:p>
        </p:txBody>
      </p:sp>
      <p:sp>
        <p:nvSpPr>
          <p:cNvPr id="25" name="Rectangle 24"/>
          <p:cNvSpPr/>
          <p:nvPr/>
        </p:nvSpPr>
        <p:spPr>
          <a:xfrm>
            <a:off x="3586848" y="2122932"/>
            <a:ext cx="4026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(1)</a:t>
            </a:r>
            <a:endParaRPr lang="en-US" sz="1400" dirty="0"/>
          </a:p>
        </p:txBody>
      </p:sp>
      <p:sp>
        <p:nvSpPr>
          <p:cNvPr id="26" name="Rectangle 25"/>
          <p:cNvSpPr/>
          <p:nvPr/>
        </p:nvSpPr>
        <p:spPr>
          <a:xfrm>
            <a:off x="3729942" y="3208508"/>
            <a:ext cx="4026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(2)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8000"/>
            <a:ext cx="8229600" cy="863600"/>
          </a:xfrm>
        </p:spPr>
        <p:txBody>
          <a:bodyPr/>
          <a:lstStyle/>
          <a:p>
            <a:r>
              <a:rPr lang="en-US" sz="2800" dirty="0" smtClean="0"/>
              <a:t>H-plane bend with stepped transformer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 l="18880" r="21703"/>
          <a:stretch>
            <a:fillRect/>
          </a:stretch>
        </p:blipFill>
        <p:spPr bwMode="auto">
          <a:xfrm>
            <a:off x="950976" y="1496187"/>
            <a:ext cx="2173224" cy="2014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 l="24250"/>
          <a:stretch>
            <a:fillRect/>
          </a:stretch>
        </p:blipFill>
        <p:spPr bwMode="auto">
          <a:xfrm>
            <a:off x="2972205" y="1810512"/>
            <a:ext cx="2770632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3795903"/>
            <a:ext cx="54864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rot="10800000">
            <a:off x="1938528" y="2029968"/>
            <a:ext cx="292608" cy="2834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97551" y="3772387"/>
            <a:ext cx="2089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 x </a:t>
            </a:r>
            <a:r>
              <a:rPr lang="el-GR" sz="1400" dirty="0" smtClean="0"/>
              <a:t>π</a:t>
            </a:r>
            <a:r>
              <a:rPr lang="en-US" sz="1400" dirty="0" smtClean="0"/>
              <a:t>/2 = l</a:t>
            </a:r>
          </a:p>
          <a:p>
            <a:r>
              <a:rPr lang="en-US" sz="1400" dirty="0" smtClean="0"/>
              <a:t>l = 1.605 </a:t>
            </a:r>
            <a:r>
              <a:rPr lang="el-GR" sz="1400" dirty="0" smtClean="0"/>
              <a:t>λ</a:t>
            </a:r>
            <a:r>
              <a:rPr lang="en-US" sz="1400" baseline="-25000" dirty="0" smtClean="0"/>
              <a:t>g  </a:t>
            </a:r>
            <a:r>
              <a:rPr lang="en-US" sz="1400" dirty="0" smtClean="0"/>
              <a:t>; R=1.6484”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108944" y="2029968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R</a:t>
            </a:r>
            <a:endParaRPr lang="en-US" sz="1000" dirty="0"/>
          </a:p>
        </p:txBody>
      </p:sp>
      <p:pic>
        <p:nvPicPr>
          <p:cNvPr id="13" name="Picture 12" descr="harveytoo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5485" y="1371600"/>
            <a:ext cx="2743200" cy="2057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293470" y="3556943"/>
            <a:ext cx="13933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Cutting tool</a:t>
            </a:r>
          </a:p>
          <a:p>
            <a:r>
              <a:rPr lang="en-US" sz="1400" dirty="0" smtClean="0"/>
              <a:t>Radius=0.0235</a:t>
            </a:r>
          </a:p>
          <a:p>
            <a:r>
              <a:rPr lang="en-US" sz="1400" dirty="0" smtClean="0"/>
              <a:t>Length=0.470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19456"/>
            <a:ext cx="8229600" cy="1143000"/>
          </a:xfrm>
        </p:spPr>
        <p:txBody>
          <a:bodyPr/>
          <a:lstStyle/>
          <a:p>
            <a:r>
              <a:rPr lang="en-US" sz="2800" dirty="0" smtClean="0"/>
              <a:t>Specifications of X-band OMT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05584" y="1636776"/>
            <a:ext cx="558999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n-US" dirty="0" smtClean="0"/>
              <a:t>Bandwidth 8 to 12 GHz (1.5:1 BW ratio)</a:t>
            </a:r>
          </a:p>
          <a:p>
            <a:pPr marL="457200" indent="-457200"/>
            <a:r>
              <a:rPr lang="en-US" dirty="0" smtClean="0"/>
              <a:t>Return loss &gt; 25 dB</a:t>
            </a:r>
          </a:p>
          <a:p>
            <a:pPr marL="457200" indent="-457200"/>
            <a:r>
              <a:rPr lang="en-US" dirty="0" smtClean="0"/>
              <a:t>Insertion loss ≤ 0.2 dB</a:t>
            </a:r>
          </a:p>
          <a:p>
            <a:pPr marL="457200" indent="-457200"/>
            <a:r>
              <a:rPr lang="en-US" dirty="0" smtClean="0"/>
              <a:t>Crosspolarization ≤ -40 dB</a:t>
            </a:r>
          </a:p>
          <a:p>
            <a:pPr marL="457200" indent="-457200"/>
            <a:r>
              <a:rPr lang="en-US" dirty="0" smtClean="0"/>
              <a:t>Isolation ≤ -40 dB</a:t>
            </a:r>
          </a:p>
          <a:p>
            <a:pPr marL="457200" indent="-457200"/>
            <a:r>
              <a:rPr lang="en-US" dirty="0" smtClean="0"/>
              <a:t>Size  ??????</a:t>
            </a:r>
          </a:p>
          <a:p>
            <a:pPr marL="457200" indent="-457200"/>
            <a:r>
              <a:rPr lang="en-US" dirty="0" smtClean="0"/>
              <a:t>Weight ?????</a:t>
            </a:r>
          </a:p>
          <a:p>
            <a:pPr marL="457200" indent="-457200"/>
            <a:endParaRPr lang="en-US" dirty="0" smtClean="0"/>
          </a:p>
          <a:p>
            <a:pPr marL="457200" indent="-457200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990" y="508000"/>
            <a:ext cx="8229600" cy="772160"/>
          </a:xfrm>
        </p:spPr>
        <p:txBody>
          <a:bodyPr/>
          <a:lstStyle/>
          <a:p>
            <a:r>
              <a:rPr lang="en-US" sz="2800" dirty="0" smtClean="0"/>
              <a:t>E-plane Y-Junction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76200" y="1943608"/>
          <a:ext cx="6096000" cy="3944937"/>
        </p:xfrm>
        <a:graphic>
          <a:graphicData uri="http://schemas.openxmlformats.org/presentationml/2006/ole">
            <p:oleObj spid="_x0000_s134146" name="Acrobat Document" r:id="rId3" imgW="14114160" imgH="8631360" progId="AcroExch.Document.7">
              <p:link updateAutomatic="1"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899119" y="2980944"/>
            <a:ext cx="228780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Y-junction</a:t>
            </a:r>
          </a:p>
          <a:p>
            <a:r>
              <a:rPr lang="en-US" sz="1800" dirty="0" smtClean="0"/>
              <a:t>Input: 0.900x0.180 </a:t>
            </a:r>
          </a:p>
          <a:p>
            <a:r>
              <a:rPr lang="en-US" sz="1800" dirty="0" smtClean="0"/>
              <a:t>Output: 0.900x0.380</a:t>
            </a:r>
          </a:p>
          <a:p>
            <a:r>
              <a:rPr lang="en-US" sz="1800" dirty="0" smtClean="0"/>
              <a:t>             0.900x0.390</a:t>
            </a:r>
          </a:p>
          <a:p>
            <a:r>
              <a:rPr lang="en-US" sz="1800" dirty="0" smtClean="0"/>
              <a:t>             0.900x0.400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E-plane Y-junction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9392" y="1651000"/>
            <a:ext cx="4407408" cy="265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5082260" y="4559516"/>
            <a:ext cx="27264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          R      Xc</a:t>
            </a:r>
          </a:p>
          <a:p>
            <a:r>
              <a:rPr lang="en-US" sz="1200" dirty="0" smtClean="0">
                <a:solidFill>
                  <a:schemeClr val="accent1"/>
                </a:solidFill>
              </a:rPr>
              <a:t>7    0.450  0.640 </a:t>
            </a:r>
          </a:p>
          <a:p>
            <a:r>
              <a:rPr lang="en-US" sz="1200" dirty="0" smtClean="0">
                <a:solidFill>
                  <a:schemeClr val="accent2"/>
                </a:solidFill>
              </a:rPr>
              <a:t>7b  0.450  0.640 0.380 to 0.400</a:t>
            </a:r>
          </a:p>
          <a:p>
            <a:r>
              <a:rPr lang="en-US" sz="1200" dirty="0" smtClean="0">
                <a:solidFill>
                  <a:schemeClr val="accent3"/>
                </a:solidFill>
              </a:rPr>
              <a:t>7f   0.450  0.640 0.380, 0.390, 0.400</a:t>
            </a:r>
          </a:p>
          <a:p>
            <a:r>
              <a:rPr lang="en-US" sz="1200" dirty="0" smtClean="0">
                <a:solidFill>
                  <a:schemeClr val="accent4"/>
                </a:solidFill>
              </a:rPr>
              <a:t>8a  0.260  0.450 0.380, 0.390, 0.400</a:t>
            </a:r>
          </a:p>
          <a:p>
            <a:r>
              <a:rPr lang="en-US" sz="1200" dirty="0" smtClean="0">
                <a:solidFill>
                  <a:schemeClr val="accent4"/>
                </a:solidFill>
              </a:rPr>
              <a:t>   S</a:t>
            </a:r>
            <a:r>
              <a:rPr lang="en-US" sz="1200" baseline="-25000" dirty="0" smtClean="0">
                <a:solidFill>
                  <a:schemeClr val="accent4"/>
                </a:solidFill>
              </a:rPr>
              <a:t>11</a:t>
            </a:r>
            <a:r>
              <a:rPr lang="en-US" sz="1200" dirty="0" smtClean="0">
                <a:solidFill>
                  <a:schemeClr val="accent4"/>
                </a:solidFill>
              </a:rPr>
              <a:t> ≤ -32.6</a:t>
            </a:r>
            <a:endParaRPr lang="en-US" sz="1200" dirty="0">
              <a:solidFill>
                <a:schemeClr val="accent4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6990" y="1419345"/>
            <a:ext cx="3840480" cy="211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1752" y="3644526"/>
            <a:ext cx="3840480" cy="211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 rot="16200000" flipV="1">
            <a:off x="2436876" y="3982212"/>
            <a:ext cx="182880" cy="1188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6200000" flipH="1">
            <a:off x="2004206" y="4341730"/>
            <a:ext cx="426428" cy="91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2374538" y="4346302"/>
            <a:ext cx="42642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468880" y="3886867"/>
            <a:ext cx="277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R</a:t>
            </a:r>
            <a:endParaRPr lang="en-US" sz="1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247594" y="4302760"/>
            <a:ext cx="3401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Xc</a:t>
            </a:r>
            <a:endParaRPr lang="en-US" sz="1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3464"/>
            <a:ext cx="8229600" cy="1143000"/>
          </a:xfrm>
        </p:spPr>
        <p:txBody>
          <a:bodyPr/>
          <a:lstStyle/>
          <a:p>
            <a:r>
              <a:rPr lang="en-US" sz="2800" dirty="0" smtClean="0"/>
              <a:t>E-plane Y-junction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785616"/>
            <a:ext cx="3657600" cy="2014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651000"/>
            <a:ext cx="3657600" cy="2014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19749" y="2965926"/>
            <a:ext cx="4167051" cy="265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5696712" y="5617686"/>
            <a:ext cx="21671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</a:rPr>
              <a:t>5aa1: No radius on steps</a:t>
            </a:r>
          </a:p>
          <a:p>
            <a:r>
              <a:rPr lang="en-US" sz="1400" dirty="0" smtClean="0">
                <a:solidFill>
                  <a:schemeClr val="accent2"/>
                </a:solidFill>
              </a:rPr>
              <a:t>6aa1: 0.0235 radius</a:t>
            </a:r>
          </a:p>
          <a:p>
            <a:r>
              <a:rPr lang="en-US" sz="1400" dirty="0" smtClean="0">
                <a:solidFill>
                  <a:schemeClr val="accent2"/>
                </a:solidFill>
              </a:rPr>
              <a:t>S</a:t>
            </a:r>
            <a:r>
              <a:rPr lang="en-US" sz="1400" baseline="-25000" dirty="0" smtClean="0">
                <a:solidFill>
                  <a:schemeClr val="accent2"/>
                </a:solidFill>
              </a:rPr>
              <a:t>11</a:t>
            </a:r>
            <a:r>
              <a:rPr lang="en-US" sz="1400" dirty="0" smtClean="0">
                <a:solidFill>
                  <a:schemeClr val="accent2"/>
                </a:solidFill>
              </a:rPr>
              <a:t> ≤ -32.6</a:t>
            </a:r>
            <a:endParaRPr lang="en-US" sz="1400" dirty="0">
              <a:solidFill>
                <a:schemeClr val="accent2"/>
              </a:solidFill>
            </a:endParaRPr>
          </a:p>
        </p:txBody>
      </p:sp>
      <p:pic>
        <p:nvPicPr>
          <p:cNvPr id="11" name="Picture 10" descr="harveytoo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9749" y="740664"/>
            <a:ext cx="2743200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CST Microwave Studio Model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l="26720" t="10684" r="22487" b="14102"/>
          <a:stretch>
            <a:fillRect/>
          </a:stretch>
        </p:blipFill>
        <p:spPr bwMode="auto">
          <a:xfrm>
            <a:off x="533400" y="1676400"/>
            <a:ext cx="3657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 l="24603" t="15811" r="23544" b="15813"/>
          <a:stretch>
            <a:fillRect/>
          </a:stretch>
        </p:blipFill>
        <p:spPr bwMode="auto">
          <a:xfrm>
            <a:off x="4800600" y="1905000"/>
            <a:ext cx="3733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8153400" y="3429000"/>
            <a:ext cx="6873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latin typeface="Calibri" pitchFamily="34" charset="0"/>
              </a:rPr>
              <a:t>Port 3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943600" y="4343400"/>
            <a:ext cx="6873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latin typeface="Calibri" pitchFamily="34" charset="0"/>
              </a:rPr>
              <a:t>Port 2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657600" y="2667000"/>
            <a:ext cx="6873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latin typeface="Calibri" pitchFamily="34" charset="0"/>
              </a:rPr>
              <a:t>Port 3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47800" y="4953000"/>
            <a:ext cx="6873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latin typeface="Calibri" pitchFamily="34" charset="0"/>
              </a:rPr>
              <a:t>Port 2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09600" y="2260600"/>
            <a:ext cx="6873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latin typeface="Calibri" pitchFamily="34" charset="0"/>
              </a:rPr>
              <a:t>Port 1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-8100000">
            <a:off x="-57712" y="2533090"/>
            <a:ext cx="4572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-2100000">
            <a:off x="242179" y="2909178"/>
            <a:ext cx="4572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6200" y="3124200"/>
            <a:ext cx="6094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Mode 1</a:t>
            </a:r>
            <a:endParaRPr lang="en-US" sz="1000" dirty="0"/>
          </a:p>
        </p:txBody>
      </p:sp>
      <p:sp>
        <p:nvSpPr>
          <p:cNvPr id="16" name="Rectangle 15"/>
          <p:cNvSpPr/>
          <p:nvPr/>
        </p:nvSpPr>
        <p:spPr>
          <a:xfrm>
            <a:off x="76200" y="2590800"/>
            <a:ext cx="6094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Mode 2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19456"/>
            <a:ext cx="8229600" cy="1143000"/>
          </a:xfrm>
        </p:spPr>
        <p:txBody>
          <a:bodyPr/>
          <a:lstStyle/>
          <a:p>
            <a:r>
              <a:rPr lang="en-US" sz="2800" dirty="0" smtClean="0">
                <a:latin typeface="Calibri" pitchFamily="34" charset="0"/>
              </a:rPr>
              <a:t>Input Return Loss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l="5902" r="14418"/>
          <a:stretch>
            <a:fillRect/>
          </a:stretch>
        </p:blipFill>
        <p:spPr bwMode="auto">
          <a:xfrm>
            <a:off x="4876800" y="1905000"/>
            <a:ext cx="4114800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 l="5902" r="14418"/>
          <a:stretch>
            <a:fillRect/>
          </a:stretch>
        </p:blipFill>
        <p:spPr bwMode="auto">
          <a:xfrm>
            <a:off x="304800" y="1905000"/>
            <a:ext cx="4114800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828800" y="5181600"/>
            <a:ext cx="1212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S1(1),1(1)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477000" y="5105400"/>
            <a:ext cx="1212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S1(2),1(2)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50108" y="5584041"/>
            <a:ext cx="1945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</a:t>
            </a:r>
            <a:r>
              <a:rPr lang="en-US" baseline="-25000" dirty="0" smtClean="0"/>
              <a:t>11</a:t>
            </a:r>
            <a:r>
              <a:rPr lang="en-US" dirty="0" smtClean="0"/>
              <a:t>&lt;-17.4 dB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326"/>
            <a:ext cx="8229600" cy="1143000"/>
          </a:xfrm>
        </p:spPr>
        <p:txBody>
          <a:bodyPr/>
          <a:lstStyle/>
          <a:p>
            <a:r>
              <a:rPr lang="en-US" sz="2800" dirty="0" smtClean="0">
                <a:latin typeface="Calibri" pitchFamily="34" charset="0"/>
              </a:rPr>
              <a:t>Insertion Loss</a:t>
            </a:r>
            <a:br>
              <a:rPr lang="en-US" sz="2800" dirty="0" smtClean="0">
                <a:latin typeface="Calibri" pitchFamily="34" charset="0"/>
              </a:rPr>
            </a:b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1905000"/>
            <a:ext cx="4433888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905000"/>
            <a:ext cx="4433888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676400" y="4800600"/>
            <a:ext cx="1212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S2(1),1(1)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096000" y="4724400"/>
            <a:ext cx="1212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S3(1),1(2)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9520"/>
            <a:ext cx="8229600" cy="1143000"/>
          </a:xfrm>
        </p:spPr>
        <p:txBody>
          <a:bodyPr/>
          <a:lstStyle/>
          <a:p>
            <a:r>
              <a:rPr lang="en-US" sz="2800" dirty="0" err="1" smtClean="0">
                <a:latin typeface="Calibri" pitchFamily="34" charset="0"/>
              </a:rPr>
              <a:t>Crosspolarization</a:t>
            </a:r>
            <a:r>
              <a:rPr lang="en-US" sz="2800" dirty="0" smtClean="0">
                <a:latin typeface="Calibri" pitchFamily="34" charset="0"/>
              </a:rPr>
              <a:t/>
            </a:r>
            <a:br>
              <a:rPr lang="en-US" sz="2800" dirty="0" smtClean="0">
                <a:latin typeface="Calibri" pitchFamily="34" charset="0"/>
              </a:rPr>
            </a:b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l="5902" r="14418"/>
          <a:stretch>
            <a:fillRect/>
          </a:stretch>
        </p:blipFill>
        <p:spPr bwMode="auto">
          <a:xfrm>
            <a:off x="228600" y="1522520"/>
            <a:ext cx="4114800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 l="7378" r="14418"/>
          <a:stretch>
            <a:fillRect/>
          </a:stretch>
        </p:blipFill>
        <p:spPr bwMode="auto">
          <a:xfrm>
            <a:off x="4800600" y="1522520"/>
            <a:ext cx="4038600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828800" y="5103920"/>
            <a:ext cx="1212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S3(1),1(1)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400800" y="5027720"/>
            <a:ext cx="1212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S2(1),1(2)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2274"/>
            <a:ext cx="8229600" cy="675273"/>
          </a:xfrm>
        </p:spPr>
        <p:txBody>
          <a:bodyPr/>
          <a:lstStyle/>
          <a:p>
            <a:pPr lvl="0"/>
            <a:r>
              <a:rPr lang="en-US" sz="2800" dirty="0" smtClean="0"/>
              <a:t>Mechanical Design</a:t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GillSans"/>
              <a:ea typeface="ＭＳ Ｐゴシック" pitchFamily="96" charset="-128"/>
              <a:cs typeface="GillSans"/>
            </a:endParaRP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1143000" y="1295400"/>
          <a:ext cx="6994525" cy="4525963"/>
        </p:xfrm>
        <a:graphic>
          <a:graphicData uri="http://schemas.openxmlformats.org/presentationml/2006/ole">
            <p:oleObj spid="_x0000_s22530" name="Acrobat Document" r:id="rId3" imgW="14114160" imgH="8631360" progId="AcroExch.Document.7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89843" y="5821363"/>
            <a:ext cx="6435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Cross-section 9.25”; Height 2.68”; Measured weight : 4.4 lbs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"/>
            <a:ext cx="8229600" cy="1143000"/>
          </a:xfrm>
        </p:spPr>
        <p:txBody>
          <a:bodyPr/>
          <a:lstStyle/>
          <a:p>
            <a:r>
              <a:rPr lang="en-US" sz="2400" dirty="0" smtClean="0"/>
              <a:t>Center plate with curved stepped transitions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5" name="Picture 4" descr="IMG_00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68" y="1856232"/>
            <a:ext cx="4114800" cy="3086100"/>
          </a:xfrm>
          <a:prstGeom prst="rect">
            <a:avLst/>
          </a:prstGeom>
        </p:spPr>
      </p:pic>
      <p:pic>
        <p:nvPicPr>
          <p:cNvPr id="6" name="Picture 5" descr="IMG_005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56232"/>
            <a:ext cx="4114800" cy="3086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6039" y="5282214"/>
            <a:ext cx="6569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Side arms with bends and stepped transformer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2024"/>
            <a:ext cx="8229600" cy="1143000"/>
          </a:xfrm>
        </p:spPr>
        <p:txBody>
          <a:bodyPr/>
          <a:lstStyle/>
          <a:p>
            <a:r>
              <a:rPr lang="en-US" sz="2800" dirty="0" smtClean="0"/>
              <a:t>Bottom and top plates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5" name="Picture 4" descr="IMG_00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8" y="2066544"/>
            <a:ext cx="4114800" cy="3086100"/>
          </a:xfrm>
          <a:prstGeom prst="rect">
            <a:avLst/>
          </a:prstGeom>
        </p:spPr>
      </p:pic>
      <p:pic>
        <p:nvPicPr>
          <p:cNvPr id="6" name="Picture 5" descr="IMG_005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066544"/>
            <a:ext cx="4114800" cy="3086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3791" y="5233154"/>
            <a:ext cx="391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2"/>
                </a:solidFill>
              </a:rPr>
              <a:t>Bottom plate with square tuning stub</a:t>
            </a: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4920" y="5233154"/>
            <a:ext cx="3326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2"/>
                </a:solidFill>
              </a:rPr>
              <a:t>Top plate with input waveguide</a:t>
            </a:r>
            <a:endParaRPr lang="en-US" sz="18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1143000"/>
          </a:xfrm>
        </p:spPr>
        <p:txBody>
          <a:bodyPr/>
          <a:lstStyle/>
          <a:p>
            <a:r>
              <a:rPr lang="en-US" sz="2800" dirty="0" smtClean="0"/>
              <a:t>Septum Polarizer, </a:t>
            </a:r>
            <a:r>
              <a:rPr lang="en-US" sz="2800" dirty="0" err="1" smtClean="0"/>
              <a:t>Quadridged</a:t>
            </a:r>
            <a:r>
              <a:rPr lang="en-US" sz="2800" dirty="0" smtClean="0"/>
              <a:t> OMT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5" name="Picture 4" descr="View3_s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9704" y="1752600"/>
            <a:ext cx="2027424" cy="384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971800" y="1752600"/>
            <a:ext cx="495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dirty="0" smtClean="0"/>
              <a:t>Septum </a:t>
            </a:r>
            <a:r>
              <a:rPr lang="en-US" sz="1400" dirty="0"/>
              <a:t>Polarizer Length ~ 3.75</a:t>
            </a:r>
            <a:r>
              <a:rPr lang="en-US" sz="1400" dirty="0">
                <a:cs typeface="Arial" charset="0"/>
              </a:rPr>
              <a:t>"</a:t>
            </a:r>
            <a:r>
              <a:rPr lang="en-US" sz="1400" dirty="0"/>
              <a:t> (2.7</a:t>
            </a:r>
            <a:r>
              <a:rPr lang="el-GR" sz="1400" dirty="0"/>
              <a:t>λ</a:t>
            </a:r>
            <a:r>
              <a:rPr lang="en-US" sz="1400" dirty="0" smtClean="0"/>
              <a:t>); BW ratio 1.28:1</a:t>
            </a:r>
            <a:endParaRPr lang="el-GR" sz="1400" dirty="0"/>
          </a:p>
          <a:p>
            <a:endParaRPr lang="en-US" sz="1400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048000" y="3048000"/>
            <a:ext cx="5807937" cy="587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en-US" sz="1400" dirty="0"/>
              <a:t>L-band Quadridged OMT scaled to 8 to 12 GHz; Length = 3.975</a:t>
            </a:r>
            <a:r>
              <a:rPr lang="en-US" sz="1400" dirty="0">
                <a:cs typeface="Arial" charset="0"/>
              </a:rPr>
              <a:t>"</a:t>
            </a:r>
            <a:r>
              <a:rPr lang="en-US" sz="1400" dirty="0"/>
              <a:t> (3.4</a:t>
            </a:r>
            <a:r>
              <a:rPr lang="el-GR" sz="1400" dirty="0">
                <a:cs typeface="Arial" charset="0"/>
              </a:rPr>
              <a:t>λ</a:t>
            </a:r>
            <a:r>
              <a:rPr lang="en-US" sz="1400" dirty="0" smtClean="0">
                <a:cs typeface="Arial" charset="0"/>
              </a:rPr>
              <a:t>)</a:t>
            </a:r>
          </a:p>
          <a:p>
            <a:pPr>
              <a:spcBef>
                <a:spcPct val="30000"/>
              </a:spcBef>
            </a:pPr>
            <a:endParaRPr lang="el-GR" sz="1400" dirty="0"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1800" y="5138928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BW ratio 2:1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"/>
            <a:ext cx="8229600" cy="1143000"/>
          </a:xfrm>
        </p:spPr>
        <p:txBody>
          <a:bodyPr/>
          <a:lstStyle/>
          <a:p>
            <a:r>
              <a:rPr lang="en-US" sz="2800" dirty="0" smtClean="0"/>
              <a:t>E-plane Y-Junction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6" name="Picture 5" descr="IMG_007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56" y="1362456"/>
            <a:ext cx="4114800" cy="3086100"/>
          </a:xfrm>
          <a:prstGeom prst="rect">
            <a:avLst/>
          </a:prstGeom>
        </p:spPr>
      </p:pic>
      <p:pic>
        <p:nvPicPr>
          <p:cNvPr id="7" name="Picture 6" descr="IMG_007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844" y="1362456"/>
            <a:ext cx="4114800" cy="3086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27465" y="4514018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E-plane split block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5364516" y="4514018"/>
            <a:ext cx="245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Assembled Y-Junction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2414726" y="5220070"/>
            <a:ext cx="4339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Input 0.900x0.180; Output at junction 0.900x0.380</a:t>
            </a:r>
          </a:p>
          <a:p>
            <a:r>
              <a:rPr lang="en-US" sz="1400" dirty="0" smtClean="0"/>
              <a:t>Inner radius 0.260; Outer radius 0.440; Center 0.450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19456"/>
            <a:ext cx="8229600" cy="1143000"/>
          </a:xfrm>
        </p:spPr>
        <p:txBody>
          <a:bodyPr/>
          <a:lstStyle/>
          <a:p>
            <a:r>
              <a:rPr lang="en-US" sz="2800" dirty="0" smtClean="0"/>
              <a:t>Assembly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pic>
        <p:nvPicPr>
          <p:cNvPr id="6" name="Picture 5" descr="IMG_009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846555"/>
            <a:ext cx="4114800" cy="3086100"/>
          </a:xfrm>
          <a:prstGeom prst="rect">
            <a:avLst/>
          </a:prstGeom>
        </p:spPr>
      </p:pic>
      <p:pic>
        <p:nvPicPr>
          <p:cNvPr id="7" name="Picture 6" descr="IMG_008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64" y="1846555"/>
            <a:ext cx="4114800" cy="3086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6543" y="5094007"/>
            <a:ext cx="3182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Main body assembled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04660" y="5094007"/>
            <a:ext cx="337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Main body, output ports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629"/>
            <a:ext cx="8229600" cy="1143000"/>
          </a:xfrm>
        </p:spPr>
        <p:txBody>
          <a:bodyPr/>
          <a:lstStyle/>
          <a:p>
            <a:r>
              <a:rPr lang="en-US" sz="2600" dirty="0" smtClean="0"/>
              <a:t>Assembled OMT</a:t>
            </a:r>
            <a:endParaRPr lang="en-US" sz="2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5" name="Picture 4" descr="IMG_007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101" y="1518148"/>
            <a:ext cx="4114800" cy="3086100"/>
          </a:xfrm>
          <a:prstGeom prst="rect">
            <a:avLst/>
          </a:prstGeom>
        </p:spPr>
      </p:pic>
      <p:pic>
        <p:nvPicPr>
          <p:cNvPr id="6" name="Picture 5" descr="IMG_007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14" y="958727"/>
            <a:ext cx="3657600" cy="2743200"/>
          </a:xfrm>
          <a:prstGeom prst="rect">
            <a:avLst/>
          </a:prstGeom>
        </p:spPr>
      </p:pic>
      <p:pic>
        <p:nvPicPr>
          <p:cNvPr id="7" name="Picture 6" descr="OMT 25L ASSY.jpg"/>
          <p:cNvPicPr>
            <a:picLocks noChangeAspect="1"/>
          </p:cNvPicPr>
          <p:nvPr/>
        </p:nvPicPr>
        <p:blipFill>
          <a:blip r:embed="rId4"/>
          <a:srcRect l="2419" t="4949" r="68066" b="50188"/>
          <a:stretch>
            <a:fillRect/>
          </a:stretch>
        </p:blipFill>
        <p:spPr>
          <a:xfrm>
            <a:off x="1774794" y="3701927"/>
            <a:ext cx="2698812" cy="26544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7265" y="3852909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Square port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947642" y="4758405"/>
            <a:ext cx="26164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Rectangular ports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56616"/>
            <a:ext cx="8229600" cy="1143000"/>
          </a:xfrm>
        </p:spPr>
        <p:txBody>
          <a:bodyPr/>
          <a:lstStyle/>
          <a:p>
            <a:r>
              <a:rPr lang="en-US" sz="2800" dirty="0" smtClean="0"/>
              <a:t>Measurement</a:t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5" name="Picture 4" descr="IMG_0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7408" y="1965960"/>
            <a:ext cx="4114800" cy="3086100"/>
          </a:xfrm>
          <a:prstGeom prst="rect">
            <a:avLst/>
          </a:prstGeom>
        </p:spPr>
      </p:pic>
      <p:pic>
        <p:nvPicPr>
          <p:cNvPr id="6" name="Picture 5" descr="IMG_00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28" y="1965960"/>
            <a:ext cx="4114800" cy="3086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09279" y="5319489"/>
            <a:ext cx="4596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Measurements with Agilent N5245A PNA-X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19456"/>
            <a:ext cx="8229600" cy="1143000"/>
          </a:xfrm>
        </p:spPr>
        <p:txBody>
          <a:bodyPr/>
          <a:lstStyle/>
          <a:p>
            <a:r>
              <a:rPr lang="en-US" sz="2800" dirty="0" smtClean="0"/>
              <a:t>S</a:t>
            </a:r>
            <a:r>
              <a:rPr lang="en-US" sz="2800" baseline="-25000" dirty="0" smtClean="0"/>
              <a:t>22</a:t>
            </a:r>
            <a:r>
              <a:rPr lang="en-US" sz="2800" dirty="0" smtClean="0"/>
              <a:t> and S</a:t>
            </a:r>
            <a:r>
              <a:rPr lang="en-US" sz="2800" baseline="-25000" dirty="0" smtClean="0"/>
              <a:t>12</a:t>
            </a:r>
            <a:r>
              <a:rPr lang="en-US" sz="2800" dirty="0" smtClean="0"/>
              <a:t>-Port 2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pic>
        <p:nvPicPr>
          <p:cNvPr id="7" name="Picture 6" descr="IMG_00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769" y="2209800"/>
            <a:ext cx="3657600" cy="2743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18120" y="750332"/>
            <a:ext cx="2696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4418120" y="75033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/>
        </p:nvGraphicFramePr>
        <p:xfrm>
          <a:off x="4418120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092270" y="3244334"/>
            <a:ext cx="15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2"/>
                </a:solidFill>
              </a:rPr>
              <a:t>S</a:t>
            </a:r>
            <a:r>
              <a:rPr lang="en-US" sz="1800" baseline="-25000" dirty="0" smtClean="0">
                <a:solidFill>
                  <a:schemeClr val="tx2"/>
                </a:solidFill>
              </a:rPr>
              <a:t>22</a:t>
            </a:r>
            <a:r>
              <a:rPr lang="en-US" sz="1800" dirty="0" smtClean="0">
                <a:solidFill>
                  <a:schemeClr val="tx2"/>
                </a:solidFill>
              </a:rPr>
              <a:t>&lt;-18.7 dB</a:t>
            </a:r>
            <a:endParaRPr lang="en-US" sz="1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75082"/>
            <a:ext cx="8229600" cy="1143000"/>
          </a:xfrm>
        </p:spPr>
        <p:txBody>
          <a:bodyPr/>
          <a:lstStyle/>
          <a:p>
            <a:r>
              <a:rPr lang="en-US" sz="2800" dirty="0" smtClean="0"/>
              <a:t>S</a:t>
            </a:r>
            <a:r>
              <a:rPr lang="en-US" sz="2800" baseline="-25000" dirty="0" smtClean="0"/>
              <a:t>33</a:t>
            </a:r>
            <a:r>
              <a:rPr lang="en-US" sz="2800" dirty="0" smtClean="0"/>
              <a:t> and S</a:t>
            </a:r>
            <a:r>
              <a:rPr lang="en-US" sz="2800" baseline="-25000" dirty="0" smtClean="0"/>
              <a:t>13</a:t>
            </a:r>
            <a:r>
              <a:rPr lang="en-US" sz="2800" dirty="0" smtClean="0"/>
              <a:t>-Port 3</a:t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7" name="Picture 6" descr="IMG_00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647" y="2096610"/>
            <a:ext cx="3657600" cy="2743200"/>
          </a:xfrm>
          <a:prstGeom prst="rect">
            <a:avLst/>
          </a:prstGeom>
        </p:spPr>
      </p:pic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4425696" y="72501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4425696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208016" y="3059668"/>
            <a:ext cx="15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2"/>
                </a:solidFill>
              </a:rPr>
              <a:t>S</a:t>
            </a:r>
            <a:r>
              <a:rPr lang="en-US" sz="1800" baseline="-25000" dirty="0" smtClean="0">
                <a:solidFill>
                  <a:schemeClr val="tx2"/>
                </a:solidFill>
              </a:rPr>
              <a:t>33</a:t>
            </a:r>
            <a:r>
              <a:rPr lang="en-US" sz="1800" dirty="0" smtClean="0">
                <a:solidFill>
                  <a:schemeClr val="tx2"/>
                </a:solidFill>
              </a:rPr>
              <a:t>&lt;-18.3 dB</a:t>
            </a:r>
            <a:endParaRPr lang="en-US" sz="1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"/>
            <a:ext cx="8229600" cy="1143000"/>
          </a:xfrm>
        </p:spPr>
        <p:txBody>
          <a:bodyPr/>
          <a:lstStyle/>
          <a:p>
            <a:r>
              <a:rPr lang="en-US" sz="2400" dirty="0" smtClean="0"/>
              <a:t>Measurement of S</a:t>
            </a:r>
            <a:r>
              <a:rPr lang="en-US" sz="2400" baseline="-25000" dirty="0" smtClean="0"/>
              <a:t>12</a:t>
            </a:r>
            <a:r>
              <a:rPr lang="en-US" sz="2400" dirty="0" smtClean="0"/>
              <a:t> after pinning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graphicFrame>
        <p:nvGraphicFramePr>
          <p:cNvPr id="5" name="Chart 4"/>
          <p:cNvGraphicFramePr/>
          <p:nvPr/>
        </p:nvGraphicFramePr>
        <p:xfrm>
          <a:off x="137160" y="178885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/>
          <p:nvPr/>
        </p:nvGraphicFramePr>
        <p:xfrm>
          <a:off x="4398264" y="316045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 descr="IMG_003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874451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"/>
            <a:ext cx="8229600" cy="1143000"/>
          </a:xfrm>
        </p:spPr>
        <p:txBody>
          <a:bodyPr/>
          <a:lstStyle/>
          <a:p>
            <a:r>
              <a:rPr lang="en-US" sz="2800" dirty="0" smtClean="0"/>
              <a:t>Measurement of S</a:t>
            </a:r>
            <a:r>
              <a:rPr lang="en-US" sz="2800" baseline="-25000" dirty="0" smtClean="0"/>
              <a:t>13</a:t>
            </a:r>
            <a:r>
              <a:rPr lang="en-US" sz="2800" dirty="0" smtClean="0"/>
              <a:t> after pinning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graphicFrame>
        <p:nvGraphicFramePr>
          <p:cNvPr id="5" name="Chart 4"/>
          <p:cNvGraphicFramePr/>
          <p:nvPr/>
        </p:nvGraphicFramePr>
        <p:xfrm>
          <a:off x="173736" y="2057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/>
          <p:nvPr/>
        </p:nvGraphicFramePr>
        <p:xfrm>
          <a:off x="4572000" y="2057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0693"/>
            <a:ext cx="8229600" cy="1143000"/>
          </a:xfrm>
        </p:spPr>
        <p:txBody>
          <a:bodyPr/>
          <a:lstStyle/>
          <a:p>
            <a:r>
              <a:rPr lang="en-US" sz="2800" dirty="0" smtClean="0"/>
              <a:t>Crosspolarization</a:t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pic>
        <p:nvPicPr>
          <p:cNvPr id="7" name="Picture 6" descr="IMG_00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4205" y="3505200"/>
            <a:ext cx="3048000" cy="2286000"/>
          </a:xfrm>
          <a:prstGeom prst="rect">
            <a:avLst/>
          </a:prstGeom>
        </p:spPr>
      </p:pic>
      <p:pic>
        <p:nvPicPr>
          <p:cNvPr id="8" name="Picture 7" descr="IMG_00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205" y="1087515"/>
            <a:ext cx="3048000" cy="2286000"/>
          </a:xfrm>
          <a:prstGeom prst="rect">
            <a:avLst/>
          </a:prstGeom>
        </p:spPr>
      </p:pic>
      <p:graphicFrame>
        <p:nvGraphicFramePr>
          <p:cNvPr id="9" name="Chart 8"/>
          <p:cNvGraphicFramePr/>
          <p:nvPr/>
        </p:nvGraphicFramePr>
        <p:xfrm>
          <a:off x="4306410" y="762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/>
          <p:cNvGraphicFramePr/>
          <p:nvPr/>
        </p:nvGraphicFramePr>
        <p:xfrm>
          <a:off x="4306410" y="326493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326"/>
            <a:ext cx="8229600" cy="1143000"/>
          </a:xfrm>
        </p:spPr>
        <p:txBody>
          <a:bodyPr/>
          <a:lstStyle/>
          <a:p>
            <a:r>
              <a:rPr lang="en-US" sz="2800" dirty="0" smtClean="0"/>
              <a:t>Isolation between ports</a:t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pic>
        <p:nvPicPr>
          <p:cNvPr id="7" name="Picture 6" descr="IMG_00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2749" y="1066800"/>
            <a:ext cx="3048000" cy="2286000"/>
          </a:xfrm>
          <a:prstGeom prst="rect">
            <a:avLst/>
          </a:prstGeom>
        </p:spPr>
      </p:pic>
      <p:pic>
        <p:nvPicPr>
          <p:cNvPr id="8" name="Picture 7" descr="IMG_00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2749" y="3505200"/>
            <a:ext cx="3048000" cy="2286000"/>
          </a:xfrm>
          <a:prstGeom prst="rect">
            <a:avLst/>
          </a:prstGeom>
        </p:spPr>
      </p:pic>
      <p:graphicFrame>
        <p:nvGraphicFramePr>
          <p:cNvPr id="9" name="Chart 8"/>
          <p:cNvGraphicFramePr/>
          <p:nvPr/>
        </p:nvGraphicFramePr>
        <p:xfrm>
          <a:off x="4412571" y="762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/>
          <p:cNvGraphicFramePr/>
          <p:nvPr/>
        </p:nvGraphicFramePr>
        <p:xfrm>
          <a:off x="4374471" y="3352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1143000"/>
          </a:xfrm>
        </p:spPr>
        <p:txBody>
          <a:bodyPr/>
          <a:lstStyle/>
          <a:p>
            <a:r>
              <a:rPr lang="en-US" sz="2800" dirty="0" smtClean="0"/>
              <a:t>Boifot Junction OMT</a:t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5" name="Picture 4" descr="Image 25"/>
          <p:cNvPicPr>
            <a:picLocks noChangeAspect="1" noChangeArrowheads="1"/>
          </p:cNvPicPr>
          <p:nvPr/>
        </p:nvPicPr>
        <p:blipFill>
          <a:blip r:embed="rId2"/>
          <a:srcRect l="15842" r="31683" b="49841"/>
          <a:stretch>
            <a:fillRect/>
          </a:stretch>
        </p:blipFill>
        <p:spPr bwMode="auto">
          <a:xfrm>
            <a:off x="5638800" y="1447800"/>
            <a:ext cx="2362200" cy="172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boifo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3733800"/>
            <a:ext cx="2971800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81000" y="2286000"/>
            <a:ext cx="51054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800" dirty="0" smtClean="0"/>
              <a:t>Lengths:</a:t>
            </a:r>
          </a:p>
          <a:p>
            <a:r>
              <a:rPr lang="en-US" sz="1800" dirty="0" smtClean="0"/>
              <a:t>Circular-square transition = 2.318”</a:t>
            </a:r>
          </a:p>
          <a:p>
            <a:r>
              <a:rPr lang="en-US" sz="1800" dirty="0" smtClean="0"/>
              <a:t>Phase shifter                    </a:t>
            </a:r>
            <a:r>
              <a:rPr lang="en-US" sz="1800" dirty="0"/>
              <a:t>= </a:t>
            </a:r>
            <a:r>
              <a:rPr lang="en-US" sz="1800" dirty="0" smtClean="0"/>
              <a:t>7.875</a:t>
            </a:r>
            <a:r>
              <a:rPr lang="en-US" sz="1800" dirty="0" smtClean="0">
                <a:cs typeface="Arial" charset="0"/>
              </a:rPr>
              <a:t>"</a:t>
            </a:r>
            <a:r>
              <a:rPr lang="en-US" sz="1800" dirty="0" smtClean="0"/>
              <a:t> (6.67</a:t>
            </a:r>
            <a:r>
              <a:rPr lang="el-GR" sz="1800" dirty="0" smtClean="0">
                <a:cs typeface="Arial" charset="0"/>
              </a:rPr>
              <a:t>λ</a:t>
            </a:r>
            <a:r>
              <a:rPr lang="en-US" sz="1800" dirty="0">
                <a:cs typeface="Arial" charset="0"/>
              </a:rPr>
              <a:t>)</a:t>
            </a:r>
            <a:endParaRPr lang="el-GR" sz="1800" dirty="0">
              <a:cs typeface="Arial" charset="0"/>
            </a:endParaRPr>
          </a:p>
          <a:p>
            <a:r>
              <a:rPr lang="en-US" sz="1800" dirty="0" smtClean="0"/>
              <a:t>45 twist                             = 3.454"</a:t>
            </a:r>
            <a:endParaRPr lang="en-US" sz="1800" dirty="0"/>
          </a:p>
          <a:p>
            <a:r>
              <a:rPr lang="en-US" sz="1800" dirty="0" smtClean="0"/>
              <a:t>Boifot OMJ                       = </a:t>
            </a:r>
            <a:r>
              <a:rPr lang="en-US" sz="1800" dirty="0"/>
              <a:t>6.400" (5.4</a:t>
            </a:r>
            <a:r>
              <a:rPr lang="el-GR" sz="1800" dirty="0"/>
              <a:t>λ</a:t>
            </a:r>
            <a:r>
              <a:rPr lang="en-US" sz="1800" dirty="0" smtClean="0"/>
              <a:t>)</a:t>
            </a:r>
          </a:p>
          <a:p>
            <a:r>
              <a:rPr lang="en-US" sz="1800" dirty="0" smtClean="0"/>
              <a:t> Total                                = 20.047”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 smtClean="0"/>
              <a:t>(OMJ scaled from </a:t>
            </a:r>
            <a:r>
              <a:rPr lang="en-US" sz="1800" dirty="0"/>
              <a:t>Ka-band)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38800" y="5834063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BW ratio ~1.5:1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367"/>
            <a:ext cx="8229600" cy="703822"/>
          </a:xfrm>
        </p:spPr>
        <p:txBody>
          <a:bodyPr/>
          <a:lstStyle/>
          <a:p>
            <a:pPr lvl="0"/>
            <a:r>
              <a:rPr lang="en-US" sz="2600" dirty="0" smtClean="0"/>
              <a:t>Jillian Michaels Weight Loss Program</a:t>
            </a:r>
            <a:br>
              <a:rPr lang="en-US" sz="2600" dirty="0" smtClean="0"/>
            </a:br>
            <a:endParaRPr lang="en-US" sz="2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3400" y="21945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GillSans"/>
              <a:ea typeface="ＭＳ Ｐゴシック" pitchFamily="96" charset="-128"/>
              <a:cs typeface="GillSan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2286000"/>
            <a:ext cx="4572000" cy="310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14600"/>
            <a:ext cx="4572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162800" y="4114800"/>
            <a:ext cx="3449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/>
              <a:t>↑</a:t>
            </a:r>
            <a:endParaRPr lang="en-US" sz="25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010400" y="4495800"/>
            <a:ext cx="12698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B0F0"/>
                </a:solidFill>
              </a:rPr>
              <a:t>Metal cut away</a:t>
            </a:r>
            <a:endParaRPr lang="en-US" sz="1200" b="1" dirty="0">
              <a:solidFill>
                <a:srgbClr val="00B0F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34200" y="2133600"/>
            <a:ext cx="16257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</a:rPr>
              <a:t>Recess 0.100” deep</a:t>
            </a:r>
            <a:endParaRPr lang="en-US" sz="12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14800" y="2590800"/>
            <a:ext cx="15563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Thru’ tapped holes</a:t>
            </a:r>
            <a:endParaRPr lang="en-US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343400" y="5105400"/>
            <a:ext cx="510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Pins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315200" y="2286000"/>
            <a:ext cx="3449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/>
              <a:t>↓</a:t>
            </a:r>
            <a:endParaRPr lang="en-US" sz="25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029200" y="2743200"/>
            <a:ext cx="3449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/>
              <a:t>↓</a:t>
            </a:r>
            <a:endParaRPr lang="en-US" sz="25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175571" y="4886235"/>
            <a:ext cx="20697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Version 1</a:t>
            </a:r>
          </a:p>
          <a:p>
            <a:r>
              <a:rPr lang="en-US" sz="1800" dirty="0" smtClean="0">
                <a:solidFill>
                  <a:srgbClr val="C00000"/>
                </a:solidFill>
              </a:rPr>
              <a:t>Weight: 4.39lbs</a:t>
            </a:r>
          </a:p>
          <a:p>
            <a:r>
              <a:rPr lang="en-US" sz="1800" dirty="0" smtClean="0"/>
              <a:t>Dia 9.25”; Ht 2.68”</a:t>
            </a:r>
            <a:endParaRPr lang="en-US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6127901" y="5105400"/>
            <a:ext cx="20697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B050"/>
                </a:solidFill>
              </a:rPr>
              <a:t>Version 2</a:t>
            </a:r>
          </a:p>
          <a:p>
            <a:r>
              <a:rPr lang="en-US" sz="1800" dirty="0" smtClean="0">
                <a:solidFill>
                  <a:srgbClr val="00B050"/>
                </a:solidFill>
              </a:rPr>
              <a:t>Weight: 2.55lbs</a:t>
            </a:r>
          </a:p>
          <a:p>
            <a:r>
              <a:rPr lang="en-US" sz="1800" dirty="0" smtClean="0"/>
              <a:t>Dia 9.18”; Ht 2.68”</a:t>
            </a:r>
            <a:endParaRPr lang="en-US" sz="1800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724400" y="4495800"/>
            <a:ext cx="1219200" cy="609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 flipH="1" flipV="1">
            <a:off x="4610100" y="4533900"/>
            <a:ext cx="685800" cy="4572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/>
          <a:srcRect r="12500"/>
          <a:stretch>
            <a:fillRect/>
          </a:stretch>
        </p:blipFill>
        <p:spPr bwMode="auto">
          <a:xfrm>
            <a:off x="2743200" y="914399"/>
            <a:ext cx="144018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Straight Arrow Connector 22"/>
          <p:cNvCxnSpPr/>
          <p:nvPr/>
        </p:nvCxnSpPr>
        <p:spPr>
          <a:xfrm rot="16200000">
            <a:off x="1905000" y="18288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459766" y="1645919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7890"/>
            <a:ext cx="8229600" cy="1143000"/>
          </a:xfrm>
        </p:spPr>
        <p:txBody>
          <a:bodyPr/>
          <a:lstStyle/>
          <a:p>
            <a:r>
              <a:rPr lang="en-US" sz="2800" dirty="0" smtClean="0"/>
              <a:t>More compact design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graphicFrame>
        <p:nvGraphicFramePr>
          <p:cNvPr id="47107" name="Object 3"/>
          <p:cNvGraphicFramePr>
            <a:graphicFrameLocks noChangeAspect="1"/>
          </p:cNvGraphicFramePr>
          <p:nvPr/>
        </p:nvGraphicFramePr>
        <p:xfrm>
          <a:off x="-642568" y="2112930"/>
          <a:ext cx="5486400" cy="3550444"/>
        </p:xfrm>
        <a:graphic>
          <a:graphicData uri="http://schemas.openxmlformats.org/presentationml/2006/ole">
            <p:oleObj spid="_x0000_s47107" name="Acrobat Document" r:id="rId3" imgW="14114160" imgH="8631360" progId="AcroExch.Document.7">
              <p:link updateAutomatic="1"/>
            </p:oleObj>
          </a:graphicData>
        </a:graphic>
      </p:graphicFrame>
      <p:graphicFrame>
        <p:nvGraphicFramePr>
          <p:cNvPr id="47108" name="Object 4"/>
          <p:cNvGraphicFramePr>
            <a:graphicFrameLocks noChangeAspect="1"/>
          </p:cNvGraphicFramePr>
          <p:nvPr/>
        </p:nvGraphicFramePr>
        <p:xfrm>
          <a:off x="3946849" y="2236041"/>
          <a:ext cx="5486400" cy="3550444"/>
        </p:xfrm>
        <a:graphic>
          <a:graphicData uri="http://schemas.openxmlformats.org/presentationml/2006/ole">
            <p:oleObj spid="_x0000_s47108" name="Acrobat Document" r:id="rId4" imgW="14114160" imgH="8631360" progId="AcroExch.Document.7">
              <p:link updateAutomatic="1"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490613" y="2112930"/>
            <a:ext cx="5020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0.900</a:t>
            </a:r>
            <a:endParaRPr lang="en-US" sz="1000" dirty="0"/>
          </a:p>
        </p:txBody>
      </p:sp>
      <p:sp>
        <p:nvSpPr>
          <p:cNvPr id="9" name="Rectangle 8"/>
          <p:cNvSpPr/>
          <p:nvPr/>
        </p:nvSpPr>
        <p:spPr>
          <a:xfrm>
            <a:off x="5458611" y="2236041"/>
            <a:ext cx="5020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8.000</a:t>
            </a:r>
            <a:endParaRPr lang="en-US" sz="1000" dirty="0"/>
          </a:p>
        </p:txBody>
      </p:sp>
      <p:sp>
        <p:nvSpPr>
          <p:cNvPr id="10" name="Rectangle 9"/>
          <p:cNvSpPr/>
          <p:nvPr/>
        </p:nvSpPr>
        <p:spPr>
          <a:xfrm>
            <a:off x="6878410" y="2117395"/>
            <a:ext cx="5020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0.250</a:t>
            </a:r>
            <a:endParaRPr lang="en-US" sz="1000" dirty="0"/>
          </a:p>
        </p:txBody>
      </p:sp>
      <p:sp>
        <p:nvSpPr>
          <p:cNvPr id="11" name="Rectangle 10"/>
          <p:cNvSpPr/>
          <p:nvPr/>
        </p:nvSpPr>
        <p:spPr>
          <a:xfrm>
            <a:off x="4843832" y="4503061"/>
            <a:ext cx="5020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0.250</a:t>
            </a:r>
            <a:endParaRPr lang="en-US" sz="1000" dirty="0"/>
          </a:p>
        </p:txBody>
      </p:sp>
      <p:sp>
        <p:nvSpPr>
          <p:cNvPr id="12" name="Rectangle 11"/>
          <p:cNvSpPr/>
          <p:nvPr/>
        </p:nvSpPr>
        <p:spPr>
          <a:xfrm>
            <a:off x="0" y="4256840"/>
            <a:ext cx="5020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0.900</a:t>
            </a:r>
            <a:endParaRPr lang="en-US" sz="1000" dirty="0"/>
          </a:p>
        </p:txBody>
      </p:sp>
      <p:sp>
        <p:nvSpPr>
          <p:cNvPr id="13" name="Rectangle 12"/>
          <p:cNvSpPr/>
          <p:nvPr/>
        </p:nvSpPr>
        <p:spPr>
          <a:xfrm>
            <a:off x="31339" y="2804889"/>
            <a:ext cx="5020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9.186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1304118" y="5601819"/>
            <a:ext cx="2082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Version 2: 2.55 lbs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6164858" y="5734961"/>
            <a:ext cx="1954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Version 3: 2.2 lbs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19456"/>
            <a:ext cx="8229600" cy="1143000"/>
          </a:xfrm>
        </p:spPr>
        <p:txBody>
          <a:bodyPr/>
          <a:lstStyle/>
          <a:p>
            <a:r>
              <a:rPr lang="en-US" sz="2800" dirty="0" smtClean="0"/>
              <a:t>Performance of </a:t>
            </a:r>
            <a:r>
              <a:rPr lang="en-US" sz="2800" dirty="0" smtClean="0">
                <a:solidFill>
                  <a:schemeClr val="accent1"/>
                </a:solidFill>
              </a:rPr>
              <a:t>9.25”</a:t>
            </a:r>
            <a:r>
              <a:rPr lang="en-US" sz="2800" dirty="0" smtClean="0"/>
              <a:t> &amp; </a:t>
            </a:r>
            <a:r>
              <a:rPr lang="en-US" sz="2800" dirty="0" smtClean="0">
                <a:solidFill>
                  <a:schemeClr val="accent2"/>
                </a:solidFill>
              </a:rPr>
              <a:t>8.0”</a:t>
            </a:r>
            <a:r>
              <a:rPr lang="en-US" sz="2800" dirty="0" smtClean="0"/>
              <a:t> OMTs (CST)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1038" y="1285875"/>
            <a:ext cx="2743200" cy="151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Chart 9"/>
          <p:cNvGraphicFramePr/>
          <p:nvPr/>
        </p:nvGraphicFramePr>
        <p:xfrm>
          <a:off x="0" y="299008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500326" y="5761594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1"/>
                </a:solidFill>
              </a:rPr>
              <a:t>-17.4</a:t>
            </a:r>
            <a:r>
              <a:rPr lang="en-US" sz="1800" dirty="0" smtClean="0"/>
              <a:t>; </a:t>
            </a:r>
            <a:r>
              <a:rPr lang="en-US" sz="1800" dirty="0" smtClean="0">
                <a:solidFill>
                  <a:schemeClr val="accent2"/>
                </a:solidFill>
              </a:rPr>
              <a:t>-17.2</a:t>
            </a:r>
            <a:r>
              <a:rPr lang="en-US" sz="1800" dirty="0" smtClean="0"/>
              <a:t>dB</a:t>
            </a:r>
            <a:endParaRPr lang="en-US" sz="1800" dirty="0"/>
          </a:p>
        </p:txBody>
      </p:sp>
      <p:graphicFrame>
        <p:nvGraphicFramePr>
          <p:cNvPr id="8" name="Chart 7"/>
          <p:cNvGraphicFramePr/>
          <p:nvPr/>
        </p:nvGraphicFramePr>
        <p:xfrm>
          <a:off x="4327864" y="299008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"/>
            <a:ext cx="8229600" cy="1143000"/>
          </a:xfrm>
        </p:spPr>
        <p:txBody>
          <a:bodyPr/>
          <a:lstStyle/>
          <a:p>
            <a:r>
              <a:rPr lang="en-US" sz="2800" dirty="0" smtClean="0"/>
              <a:t>Performance of </a:t>
            </a:r>
            <a:r>
              <a:rPr lang="en-US" sz="2800" dirty="0" smtClean="0">
                <a:solidFill>
                  <a:schemeClr val="accent1"/>
                </a:solidFill>
              </a:rPr>
              <a:t>9.25”</a:t>
            </a:r>
            <a:r>
              <a:rPr lang="en-US" sz="2800" dirty="0" smtClean="0"/>
              <a:t> &amp; </a:t>
            </a:r>
            <a:r>
              <a:rPr lang="en-US" sz="2800" dirty="0" smtClean="0">
                <a:solidFill>
                  <a:schemeClr val="accent2"/>
                </a:solidFill>
              </a:rPr>
              <a:t>8.0”</a:t>
            </a:r>
            <a:r>
              <a:rPr lang="en-US" sz="2800" dirty="0" smtClean="0"/>
              <a:t> OMTs (CST)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graphicFrame>
        <p:nvGraphicFramePr>
          <p:cNvPr id="8" name="Chart 7"/>
          <p:cNvGraphicFramePr/>
          <p:nvPr/>
        </p:nvGraphicFramePr>
        <p:xfrm>
          <a:off x="114681" y="205518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/>
          <p:nvPr/>
        </p:nvGraphicFramePr>
        <p:xfrm>
          <a:off x="4439031" y="205518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19456"/>
            <a:ext cx="8229600" cy="1143000"/>
          </a:xfrm>
        </p:spPr>
        <p:txBody>
          <a:bodyPr/>
          <a:lstStyle/>
          <a:p>
            <a:r>
              <a:rPr lang="en-US" sz="2800" dirty="0" smtClean="0"/>
              <a:t>Layout of Polarizer components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graphicFrame>
        <p:nvGraphicFramePr>
          <p:cNvPr id="133122" name="Object 2"/>
          <p:cNvGraphicFramePr>
            <a:graphicFrameLocks noChangeAspect="1"/>
          </p:cNvGraphicFramePr>
          <p:nvPr/>
        </p:nvGraphicFramePr>
        <p:xfrm>
          <a:off x="1524000" y="1455738"/>
          <a:ext cx="6096000" cy="3944937"/>
        </p:xfrm>
        <a:graphic>
          <a:graphicData uri="http://schemas.openxmlformats.org/presentationml/2006/ole">
            <p:oleObj spid="_x0000_s133122" name="Acrobat Document" r:id="rId3" imgW="11658600" imgH="7543800" progId="AcroExch.Document.7">
              <p:link updateAutomatic="1"/>
            </p:oleObj>
          </a:graphicData>
        </a:graphic>
      </p:graphicFrame>
      <p:cxnSp>
        <p:nvCxnSpPr>
          <p:cNvPr id="7" name="Straight Arrow Connector 6"/>
          <p:cNvCxnSpPr/>
          <p:nvPr/>
        </p:nvCxnSpPr>
        <p:spPr>
          <a:xfrm rot="-480000">
            <a:off x="2928891" y="4185821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2220000">
            <a:off x="2871041" y="4643021"/>
            <a:ext cx="814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8.000 </a:t>
            </a:r>
            <a:r>
              <a:rPr lang="en-US" sz="1200" dirty="0" err="1" smtClean="0"/>
              <a:t>dia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 rot="2220000">
            <a:off x="4364856" y="4687410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2.68</a:t>
            </a:r>
            <a:endParaRPr lang="en-US" sz="1200" b="1" dirty="0"/>
          </a:p>
        </p:txBody>
      </p:sp>
      <p:sp>
        <p:nvSpPr>
          <p:cNvPr id="15" name="TextBox 14"/>
          <p:cNvSpPr txBox="1"/>
          <p:nvPr/>
        </p:nvSpPr>
        <p:spPr>
          <a:xfrm rot="2220000">
            <a:off x="5549488" y="2230282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2.32</a:t>
            </a:r>
            <a:endParaRPr lang="en-US" sz="1200" b="1" dirty="0"/>
          </a:p>
        </p:txBody>
      </p:sp>
      <p:sp>
        <p:nvSpPr>
          <p:cNvPr id="16" name="TextBox 15"/>
          <p:cNvSpPr txBox="1"/>
          <p:nvPr/>
        </p:nvSpPr>
        <p:spPr>
          <a:xfrm rot="2220000">
            <a:off x="4997185" y="2867488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7.88</a:t>
            </a:r>
            <a:endParaRPr lang="en-US" sz="1200" b="1" dirty="0"/>
          </a:p>
        </p:txBody>
      </p:sp>
      <p:sp>
        <p:nvSpPr>
          <p:cNvPr id="17" name="TextBox 16"/>
          <p:cNvSpPr txBox="1"/>
          <p:nvPr/>
        </p:nvSpPr>
        <p:spPr>
          <a:xfrm rot="2220000">
            <a:off x="4364855" y="3732243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3.45</a:t>
            </a:r>
            <a:endParaRPr lang="en-US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264458" y="4740676"/>
            <a:ext cx="2710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length=16.33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19456"/>
            <a:ext cx="8229600" cy="1143000"/>
          </a:xfrm>
        </p:spPr>
        <p:txBody>
          <a:bodyPr/>
          <a:lstStyle/>
          <a:p>
            <a:r>
              <a:rPr lang="en-US" sz="2800" dirty="0" smtClean="0"/>
              <a:t>Conclusions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4384" y="1748901"/>
            <a:ext cx="862430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dirty="0" smtClean="0"/>
              <a:t>Full waveguide band (8-12 GHz) OMT has been realized</a:t>
            </a:r>
          </a:p>
          <a:p>
            <a:pPr marL="457200" indent="-457200">
              <a:buAutoNum type="arabicPeriod"/>
            </a:pPr>
            <a:r>
              <a:rPr lang="en-US" dirty="0" smtClean="0"/>
              <a:t>Returns loss &gt; 18.3 dB; Insertion loss ~0.1dB; </a:t>
            </a:r>
            <a:r>
              <a:rPr lang="en-US" dirty="0" err="1" smtClean="0"/>
              <a:t>Crosspolarization</a:t>
            </a:r>
            <a:r>
              <a:rPr lang="en-US" dirty="0" smtClean="0"/>
              <a:t> ≤ -50 dB; Port to port isolation ~ -40 dB</a:t>
            </a:r>
          </a:p>
          <a:p>
            <a:pPr marL="457200" indent="-457200">
              <a:buAutoNum type="arabicPeriod"/>
            </a:pPr>
            <a:r>
              <a:rPr lang="en-US" dirty="0" smtClean="0"/>
              <a:t>Compact: Height 2.68”; Cross-section 9.25”;Weight 4.4lbs </a:t>
            </a:r>
            <a:r>
              <a:rPr lang="en-US" dirty="0" smtClean="0">
                <a:solidFill>
                  <a:schemeClr val="accent1"/>
                </a:solidFill>
              </a:rPr>
              <a:t>Version 3:Height 2.68”, Cross-section 8.00”;Weight 2.2 lbs</a:t>
            </a:r>
          </a:p>
          <a:p>
            <a:pPr marL="457200" indent="-457200">
              <a:buAutoNum type="arabicPeriod"/>
            </a:pPr>
            <a:r>
              <a:rPr lang="en-US" dirty="0" smtClean="0"/>
              <a:t>Fabrication easy; only machined parts</a:t>
            </a:r>
          </a:p>
          <a:p>
            <a:pPr marL="457200" indent="-457200">
              <a:buAutoNum type="arabicPeriod"/>
            </a:pPr>
            <a:r>
              <a:rPr lang="en-US" dirty="0" smtClean="0"/>
              <a:t>No pins, no septum; Sturdy construction (can withstand several ‘G’ acceleration)</a:t>
            </a:r>
          </a:p>
          <a:p>
            <a:pPr marL="457200" indent="-457200">
              <a:buAutoNum type="arabicPeriod"/>
            </a:pPr>
            <a:r>
              <a:rPr lang="en-US" dirty="0" smtClean="0"/>
              <a:t>Two fold symmetry; only symmetric higher order modes if any and will cancel at output ports</a:t>
            </a:r>
          </a:p>
          <a:p>
            <a:pPr marL="457200" indent="-457200">
              <a:buAutoNum type="arabicPeriod"/>
            </a:pPr>
            <a:r>
              <a:rPr lang="en-US" dirty="0" smtClean="0"/>
              <a:t>Coupling into amplifier in waveguide transmission line</a:t>
            </a:r>
          </a:p>
          <a:p>
            <a:pPr marL="457200" indent="-457200"/>
            <a:endParaRPr lang="en-US" dirty="0" smtClean="0"/>
          </a:p>
          <a:p>
            <a:pPr marL="457200" indent="-457200">
              <a:buAutoNum type="arabicPeriod"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19456"/>
            <a:ext cx="8229600" cy="1143000"/>
          </a:xfrm>
        </p:spPr>
        <p:txBody>
          <a:bodyPr/>
          <a:lstStyle/>
          <a:p>
            <a:r>
              <a:rPr lang="en-US" sz="2800" dirty="0" smtClean="0"/>
              <a:t>Conclusions (continued)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3602" y="1740023"/>
            <a:ext cx="8610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 startAt="8"/>
            </a:pPr>
            <a:r>
              <a:rPr lang="en-US" dirty="0" smtClean="0"/>
              <a:t>Waveguide isolator has ~0.2 dB lower loss compared to coax isolator</a:t>
            </a:r>
          </a:p>
          <a:p>
            <a:pPr marL="457200" indent="-457200">
              <a:buAutoNum type="arabicPeriod" startAt="8"/>
            </a:pPr>
            <a:r>
              <a:rPr lang="en-US" dirty="0" smtClean="0"/>
              <a:t>Turnstile OMT ~0.1 dB lower loss compared to </a:t>
            </a:r>
            <a:r>
              <a:rPr lang="en-US" dirty="0" err="1" smtClean="0"/>
              <a:t>Quadridged</a:t>
            </a:r>
            <a:r>
              <a:rPr lang="en-US" dirty="0" smtClean="0"/>
              <a:t> OMT (due to coax connector)</a:t>
            </a:r>
          </a:p>
          <a:p>
            <a:pPr marL="457200" indent="-457200">
              <a:buAutoNum type="arabicPeriod" startAt="8"/>
            </a:pPr>
            <a:r>
              <a:rPr lang="en-US" dirty="0" smtClean="0"/>
              <a:t>Loss due to 8 &amp; 9 will contribute to 1.1K lower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rx</a:t>
            </a:r>
            <a:r>
              <a:rPr lang="en-US" dirty="0" smtClean="0"/>
              <a:t> at 15K physical temperature; ~5% of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rx</a:t>
            </a:r>
            <a:r>
              <a:rPr lang="en-US" dirty="0" smtClean="0"/>
              <a:t> at X-band (3.6% of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sys</a:t>
            </a:r>
            <a:r>
              <a:rPr lang="en-US" dirty="0" smtClean="0"/>
              <a:t>)</a:t>
            </a:r>
          </a:p>
          <a:p>
            <a:pPr marL="457200" indent="-457200">
              <a:buAutoNum type="arabicPeriod" startAt="8"/>
            </a:pPr>
            <a:r>
              <a:rPr lang="en-US" dirty="0" smtClean="0"/>
              <a:t>Poor S</a:t>
            </a:r>
            <a:r>
              <a:rPr lang="en-US" baseline="-25000" dirty="0" smtClean="0"/>
              <a:t>11</a:t>
            </a:r>
            <a:r>
              <a:rPr lang="en-US" dirty="0" smtClean="0"/>
              <a:t> with coax connector may contribute to base line ripple.</a:t>
            </a:r>
          </a:p>
          <a:p>
            <a:pPr marL="457200" indent="-457200">
              <a:buAutoNum type="arabicPeriod" startAt="8"/>
            </a:pPr>
            <a:r>
              <a:rPr lang="en-US" dirty="0" smtClean="0"/>
              <a:t>Limiting factor with subject OMT is the turnstile junction.</a:t>
            </a:r>
          </a:p>
          <a:p>
            <a:pPr marL="457200" indent="-457200">
              <a:buAutoNum type="arabicPeriod" startAt="8"/>
            </a:pPr>
            <a:r>
              <a:rPr lang="en-US" dirty="0" smtClean="0"/>
              <a:t>Cost of OMT $861/piece for a lot size of 30 (J&amp;E Precision Tool Inc., Southampton, MA)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19456"/>
            <a:ext cx="8229600" cy="1143000"/>
          </a:xfrm>
        </p:spPr>
        <p:txBody>
          <a:bodyPr/>
          <a:lstStyle/>
          <a:p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19456"/>
            <a:ext cx="8229600" cy="1143000"/>
          </a:xfrm>
        </p:spPr>
        <p:txBody>
          <a:bodyPr/>
          <a:lstStyle/>
          <a:p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19456"/>
            <a:ext cx="8229600" cy="1143000"/>
          </a:xfrm>
        </p:spPr>
        <p:txBody>
          <a:bodyPr/>
          <a:lstStyle/>
          <a:p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19456"/>
            <a:ext cx="8229600" cy="1143000"/>
          </a:xfrm>
        </p:spPr>
        <p:txBody>
          <a:bodyPr/>
          <a:lstStyle/>
          <a:p>
            <a:r>
              <a:rPr lang="en-US" sz="2400" dirty="0" smtClean="0"/>
              <a:t>Symmetrical and Odd-symmetrical modes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371600" y="1524000"/>
            <a:ext cx="603926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83969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6616" y="4110228"/>
            <a:ext cx="1200150" cy="571500"/>
          </a:xfrm>
          <a:prstGeom prst="rect">
            <a:avLst/>
          </a:prstGeom>
          <a:noFill/>
        </p:spPr>
      </p:pic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0" y="1028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23760" y="4138803"/>
            <a:ext cx="1285875" cy="542925"/>
          </a:xfrm>
          <a:prstGeom prst="rect">
            <a:avLst/>
          </a:prstGeom>
          <a:noFill/>
        </p:spPr>
      </p:pic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0" y="1000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397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83975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8675" y="2390394"/>
            <a:ext cx="542925" cy="180975"/>
          </a:xfrm>
          <a:prstGeom prst="rect">
            <a:avLst/>
          </a:prstGeom>
          <a:noFill/>
        </p:spPr>
      </p:pic>
      <p:sp>
        <p:nvSpPr>
          <p:cNvPr id="83977" name="Rectangle 9"/>
          <p:cNvSpPr>
            <a:spLocks noChangeArrowheads="1"/>
          </p:cNvSpPr>
          <p:nvPr/>
        </p:nvSpPr>
        <p:spPr bwMode="auto">
          <a:xfrm>
            <a:off x="0" y="638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3979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83978" name="Picture 1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62088" y="2571369"/>
            <a:ext cx="457200" cy="180975"/>
          </a:xfrm>
          <a:prstGeom prst="rect">
            <a:avLst/>
          </a:prstGeom>
          <a:noFill/>
        </p:spPr>
      </p:pic>
      <p:sp>
        <p:nvSpPr>
          <p:cNvPr id="83980" name="Rectangle 12"/>
          <p:cNvSpPr>
            <a:spLocks noChangeArrowheads="1"/>
          </p:cNvSpPr>
          <p:nvPr/>
        </p:nvSpPr>
        <p:spPr bwMode="auto">
          <a:xfrm>
            <a:off x="0" y="638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9071" y="2571369"/>
            <a:ext cx="9829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f</a:t>
            </a:r>
            <a:r>
              <a:rPr lang="en-US" sz="1000" baseline="-25000" dirty="0" smtClean="0"/>
              <a:t>c</a:t>
            </a:r>
            <a:r>
              <a:rPr lang="en-US" sz="1000" dirty="0" smtClean="0"/>
              <a:t>= 6.557 GHz</a:t>
            </a:r>
            <a:endParaRPr lang="en-US" sz="1000" dirty="0"/>
          </a:p>
        </p:txBody>
      </p:sp>
      <p:sp>
        <p:nvSpPr>
          <p:cNvPr id="19" name="Rectangle 18"/>
          <p:cNvSpPr/>
          <p:nvPr/>
        </p:nvSpPr>
        <p:spPr>
          <a:xfrm>
            <a:off x="7281905" y="2752344"/>
            <a:ext cx="10534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f</a:t>
            </a:r>
            <a:r>
              <a:rPr lang="en-US" sz="1000" baseline="-25000" dirty="0" smtClean="0"/>
              <a:t>c</a:t>
            </a:r>
            <a:r>
              <a:rPr lang="en-US" sz="1000" dirty="0" smtClean="0"/>
              <a:t>= 13.114 GHz</a:t>
            </a:r>
            <a:endParaRPr lang="en-US" sz="1000" dirty="0"/>
          </a:p>
        </p:txBody>
      </p:sp>
      <p:sp>
        <p:nvSpPr>
          <p:cNvPr id="20" name="Rectangle 19"/>
          <p:cNvSpPr/>
          <p:nvPr/>
        </p:nvSpPr>
        <p:spPr>
          <a:xfrm>
            <a:off x="356616" y="4881783"/>
            <a:ext cx="14237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f</a:t>
            </a:r>
            <a:r>
              <a:rPr lang="en-US" sz="1000" baseline="-25000" dirty="0" smtClean="0"/>
              <a:t>c</a:t>
            </a:r>
            <a:r>
              <a:rPr lang="en-US" sz="1000" dirty="0" smtClean="0"/>
              <a:t>= 16.145 GHz (rect.)</a:t>
            </a:r>
          </a:p>
          <a:p>
            <a:r>
              <a:rPr lang="en-US" sz="1000" dirty="0" smtClean="0"/>
              <a:t>f</a:t>
            </a:r>
            <a:r>
              <a:rPr lang="en-US" sz="1000" baseline="-25000" dirty="0" smtClean="0"/>
              <a:t>c</a:t>
            </a:r>
            <a:r>
              <a:rPr lang="en-US" sz="1000" dirty="0" smtClean="0"/>
              <a:t>=  </a:t>
            </a:r>
            <a:r>
              <a:rPr lang="en-US" sz="1000" dirty="0" smtClean="0">
                <a:solidFill>
                  <a:schemeClr val="accent2"/>
                </a:solidFill>
              </a:rPr>
              <a:t>9.272 GHz (sqre.)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281905" y="4881783"/>
            <a:ext cx="15154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f</a:t>
            </a:r>
            <a:r>
              <a:rPr lang="en-US" sz="1000" baseline="-25000" dirty="0" smtClean="0"/>
              <a:t>c</a:t>
            </a:r>
            <a:r>
              <a:rPr lang="en-US" sz="1000" dirty="0" smtClean="0"/>
              <a:t>= 19.739 GHz (rect.)</a:t>
            </a:r>
          </a:p>
          <a:p>
            <a:r>
              <a:rPr lang="en-US" sz="1000" dirty="0" smtClean="0"/>
              <a:t>f</a:t>
            </a:r>
            <a:r>
              <a:rPr lang="en-US" sz="1000" baseline="-25000" dirty="0" smtClean="0"/>
              <a:t>c</a:t>
            </a:r>
            <a:r>
              <a:rPr lang="en-US" sz="1000" dirty="0" smtClean="0"/>
              <a:t>= 14.662 GHz (sqre.)</a:t>
            </a:r>
          </a:p>
        </p:txBody>
      </p:sp>
      <p:sp>
        <p:nvSpPr>
          <p:cNvPr id="1259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125953" name="Picture 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14313" y="1362456"/>
            <a:ext cx="1704975" cy="571500"/>
          </a:xfrm>
          <a:prstGeom prst="rect">
            <a:avLst/>
          </a:prstGeom>
          <a:noFill/>
        </p:spPr>
      </p:pic>
      <p:sp>
        <p:nvSpPr>
          <p:cNvPr id="125955" name="Rectangle 3"/>
          <p:cNvSpPr>
            <a:spLocks noChangeArrowheads="1"/>
          </p:cNvSpPr>
          <p:nvPr/>
        </p:nvSpPr>
        <p:spPr bwMode="auto">
          <a:xfrm>
            <a:off x="0" y="1028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80047" y="3429000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TE</a:t>
            </a:r>
            <a:r>
              <a:rPr lang="en-US" sz="1400" baseline="-25000" dirty="0" smtClean="0"/>
              <a:t>01</a:t>
            </a:r>
            <a:endParaRPr lang="en-US" sz="1400" baseline="-25000" dirty="0"/>
          </a:p>
        </p:txBody>
      </p:sp>
      <p:sp>
        <p:nvSpPr>
          <p:cNvPr id="26" name="Rectangle 25"/>
          <p:cNvSpPr/>
          <p:nvPr/>
        </p:nvSpPr>
        <p:spPr>
          <a:xfrm>
            <a:off x="3480047" y="5051060"/>
            <a:ext cx="5684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TM</a:t>
            </a:r>
            <a:r>
              <a:rPr lang="en-US" sz="1400" baseline="-25000" dirty="0" smtClean="0"/>
              <a:t>11</a:t>
            </a:r>
            <a:endParaRPr lang="en-US" sz="1400" baseline="-25000" dirty="0"/>
          </a:p>
        </p:txBody>
      </p:sp>
      <p:sp>
        <p:nvSpPr>
          <p:cNvPr id="27" name="Rectangle 26"/>
          <p:cNvSpPr/>
          <p:nvPr/>
        </p:nvSpPr>
        <p:spPr>
          <a:xfrm>
            <a:off x="5854090" y="5051060"/>
            <a:ext cx="9204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TM</a:t>
            </a:r>
            <a:r>
              <a:rPr lang="en-US" sz="1400" baseline="-25000" dirty="0" smtClean="0"/>
              <a:t>12</a:t>
            </a:r>
            <a:endParaRPr lang="en-US" sz="1400" baseline="-25000" dirty="0"/>
          </a:p>
        </p:txBody>
      </p:sp>
      <p:sp>
        <p:nvSpPr>
          <p:cNvPr id="28" name="Rectangle 27"/>
          <p:cNvSpPr/>
          <p:nvPr/>
        </p:nvSpPr>
        <p:spPr>
          <a:xfrm>
            <a:off x="5854090" y="3429000"/>
            <a:ext cx="5485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TE</a:t>
            </a:r>
            <a:r>
              <a:rPr lang="en-US" sz="1400" baseline="-25000" dirty="0" smtClean="0"/>
              <a:t>02</a:t>
            </a:r>
            <a:endParaRPr lang="en-US" sz="14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19456"/>
            <a:ext cx="8229600" cy="1143000"/>
          </a:xfrm>
        </p:spPr>
        <p:txBody>
          <a:bodyPr/>
          <a:lstStyle/>
          <a:p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pic>
        <p:nvPicPr>
          <p:cNvPr id="6" name="Picture 5" descr="OMT 25L ASS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19456"/>
            <a:ext cx="8229600" cy="1143000"/>
          </a:xfrm>
        </p:spPr>
        <p:txBody>
          <a:bodyPr/>
          <a:lstStyle/>
          <a:p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  <p:pic>
        <p:nvPicPr>
          <p:cNvPr id="5" name="Picture 4" descr="IMG_00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084" y="2232615"/>
            <a:ext cx="4114800" cy="3086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367"/>
            <a:ext cx="8229600" cy="703822"/>
          </a:xfrm>
        </p:spPr>
        <p:txBody>
          <a:bodyPr/>
          <a:lstStyle/>
          <a:p>
            <a:pPr lvl="0"/>
            <a:r>
              <a:rPr lang="en-US" sz="2600" dirty="0" smtClean="0"/>
              <a:t>Jillian Michaels Weight Loss Program</a:t>
            </a:r>
            <a:br>
              <a:rPr lang="en-US" sz="2600" dirty="0" smtClean="0"/>
            </a:br>
            <a:endParaRPr lang="en-US" sz="2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3400" y="21945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GillSans"/>
              <a:ea typeface="ＭＳ Ｐゴシック" pitchFamily="96" charset="-128"/>
              <a:cs typeface="GillSan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2286000"/>
            <a:ext cx="4572000" cy="310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14600"/>
            <a:ext cx="4572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162800" y="4114800"/>
            <a:ext cx="3449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/>
              <a:t>↑</a:t>
            </a:r>
            <a:endParaRPr lang="en-US" sz="25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010400" y="4495800"/>
            <a:ext cx="12698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B0F0"/>
                </a:solidFill>
              </a:rPr>
              <a:t>Metal cut away</a:t>
            </a:r>
            <a:endParaRPr lang="en-US" sz="1200" b="1" dirty="0">
              <a:solidFill>
                <a:srgbClr val="00B0F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34200" y="2133600"/>
            <a:ext cx="16257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</a:rPr>
              <a:t>Recess 0.100” deep</a:t>
            </a:r>
            <a:endParaRPr lang="en-US" sz="12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14800" y="2590800"/>
            <a:ext cx="15563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Thru’ tapped holes</a:t>
            </a:r>
            <a:endParaRPr lang="en-US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343400" y="5105400"/>
            <a:ext cx="510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Pins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315200" y="2286000"/>
            <a:ext cx="3449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/>
              <a:t>↓</a:t>
            </a:r>
            <a:endParaRPr lang="en-US" sz="25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029200" y="2743200"/>
            <a:ext cx="3449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/>
              <a:t>↓</a:t>
            </a:r>
            <a:endParaRPr lang="en-US" sz="25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637210" y="5382399"/>
            <a:ext cx="27061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Weight: 4.39lbs</a:t>
            </a:r>
          </a:p>
          <a:p>
            <a:r>
              <a:rPr lang="en-US" dirty="0" smtClean="0"/>
              <a:t>Dia 9.25”; Ht 2.68”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715000" y="5486400"/>
            <a:ext cx="27061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Weight: 2.55lbs</a:t>
            </a:r>
          </a:p>
          <a:p>
            <a:r>
              <a:rPr lang="en-US" dirty="0" smtClean="0"/>
              <a:t>Dia 9.18”; Ht 2.68”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724400" y="4495800"/>
            <a:ext cx="1219200" cy="609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 flipH="1" flipV="1">
            <a:off x="4610100" y="4533900"/>
            <a:ext cx="685800" cy="4572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/>
          <a:srcRect r="12500"/>
          <a:stretch>
            <a:fillRect/>
          </a:stretch>
        </p:blipFill>
        <p:spPr bwMode="auto">
          <a:xfrm>
            <a:off x="2743200" y="914399"/>
            <a:ext cx="144018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Straight Arrow Connector 22"/>
          <p:cNvCxnSpPr/>
          <p:nvPr/>
        </p:nvCxnSpPr>
        <p:spPr>
          <a:xfrm rot="16200000">
            <a:off x="1905000" y="18288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459766" y="1645919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19456"/>
            <a:ext cx="8229600" cy="1143000"/>
          </a:xfrm>
        </p:spPr>
        <p:txBody>
          <a:bodyPr/>
          <a:lstStyle/>
          <a:p>
            <a:r>
              <a:rPr lang="en-US" sz="2800" dirty="0" smtClean="0"/>
              <a:t>Turnstile Junctions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4289" y="2363688"/>
            <a:ext cx="3470275" cy="379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828800"/>
            <a:ext cx="2953518" cy="3877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6511" t="45667" r="51852" b="19533"/>
          <a:stretch>
            <a:fillRect/>
          </a:stretch>
        </p:blipFill>
        <p:spPr bwMode="auto">
          <a:xfrm rot="5400000">
            <a:off x="3482346" y="1183439"/>
            <a:ext cx="2514600" cy="1591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250929" y="1671190"/>
            <a:ext cx="568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TM</a:t>
            </a:r>
            <a:r>
              <a:rPr lang="en-US" sz="1400" baseline="-25000" dirty="0" smtClean="0"/>
              <a:t>11</a:t>
            </a:r>
            <a:endParaRPr lang="en-US" sz="1400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1807420" y="1978967"/>
            <a:ext cx="308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x'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60646" y="1978967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x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19456"/>
            <a:ext cx="8229600" cy="1143000"/>
          </a:xfrm>
        </p:spPr>
        <p:txBody>
          <a:bodyPr/>
          <a:lstStyle/>
          <a:p>
            <a:r>
              <a:rPr lang="en-US" sz="2800" dirty="0" smtClean="0"/>
              <a:t>E-plane, H-plane bends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3445" y="2133600"/>
            <a:ext cx="7196155" cy="301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 rot="10800000">
            <a:off x="4384548" y="2533710"/>
            <a:ext cx="502920" cy="10058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 rot="10800000">
            <a:off x="627886" y="2560319"/>
            <a:ext cx="1280160" cy="6400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rot="13500000">
            <a:off x="817265" y="2462383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8900000">
            <a:off x="4030159" y="2633473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333097" y="2133600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 rot="16200000">
            <a:off x="4509319" y="2693807"/>
            <a:ext cx="356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E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"/>
            <a:ext cx="8229600" cy="1143000"/>
          </a:xfrm>
        </p:spPr>
        <p:txBody>
          <a:bodyPr/>
          <a:lstStyle/>
          <a:p>
            <a:r>
              <a:rPr lang="en-US" sz="2000" dirty="0" smtClean="0"/>
              <a:t>A  Turnstile Junction Waveguide Orthomode Transducer</a:t>
            </a:r>
            <a:br>
              <a:rPr lang="en-US" sz="2000" dirty="0" smtClean="0"/>
            </a:br>
            <a:r>
              <a:rPr lang="en-US" sz="1400" dirty="0" smtClean="0"/>
              <a:t>A. Navarrini and R. L. Plambeck</a:t>
            </a:r>
            <a:endParaRPr lang="en-US" sz="1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610623-6744-41ED-9DC9-FA772C432C87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6968" y="1808072"/>
            <a:ext cx="3474720" cy="3372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828800"/>
            <a:ext cx="3474720" cy="3351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996696" y="5440362"/>
            <a:ext cx="8037576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/>
              <a:t>18-26 GHz; Circ. Dia=0.457 "; Waveguide=0.420"x0.208";  </a:t>
            </a:r>
            <a:r>
              <a:rPr lang="en-US" sz="1200" dirty="0">
                <a:solidFill>
                  <a:srgbClr val="00B050"/>
                </a:solidFill>
              </a:rPr>
              <a:t>Stub: 0.173"x0.173"x0.087";</a:t>
            </a:r>
            <a:r>
              <a:rPr lang="en-US" sz="1200" dirty="0"/>
              <a:t>Prototype for 210 to 270 GHz</a:t>
            </a:r>
          </a:p>
          <a:p>
            <a:pPr>
              <a:spcBef>
                <a:spcPct val="50000"/>
              </a:spcBef>
            </a:pPr>
            <a:r>
              <a:rPr lang="en-US" sz="1200" dirty="0"/>
              <a:t>S</a:t>
            </a:r>
            <a:r>
              <a:rPr lang="en-US" sz="1200" baseline="-25000" dirty="0"/>
              <a:t>11</a:t>
            </a:r>
            <a:r>
              <a:rPr lang="en-US" sz="1200" dirty="0"/>
              <a:t>&lt; -23 dB (Turnstile jn.) ;  S</a:t>
            </a:r>
            <a:r>
              <a:rPr lang="en-US" sz="1200" baseline="-25000" dirty="0"/>
              <a:t>11</a:t>
            </a:r>
            <a:r>
              <a:rPr lang="en-US" sz="1200" dirty="0"/>
              <a:t>&lt;-32 dB (combiner) ; Linear taper to 0.420"x0.170" – S</a:t>
            </a:r>
            <a:r>
              <a:rPr lang="en-US" sz="1200" baseline="-25000" dirty="0"/>
              <a:t>11</a:t>
            </a:r>
            <a:r>
              <a:rPr lang="en-US" sz="1200" dirty="0"/>
              <a:t>&lt;-33 dB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361688" y="6477000"/>
            <a:ext cx="21145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en-US" sz="1000" dirty="0"/>
              <a:t>IEEE Transactions MTT, Jan 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RAO Title P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Gold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EVLA  backgr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NRAOtemplate</Template>
  <TotalTime>7305</TotalTime>
  <Words>2005</Words>
  <Application>Microsoft Office PowerPoint</Application>
  <PresentationFormat>On-screen Show (4:3)</PresentationFormat>
  <Paragraphs>442</Paragraphs>
  <Slides>62</Slides>
  <Notes>0</Notes>
  <HiddenSlides>0</HiddenSlides>
  <MMClips>0</MMClips>
  <ScaleCrop>false</ScaleCrop>
  <HeadingPairs>
    <vt:vector size="8" baseType="variant">
      <vt:variant>
        <vt:lpstr>Theme</vt:lpstr>
      </vt:variant>
      <vt:variant>
        <vt:i4>3</vt:i4>
      </vt:variant>
      <vt:variant>
        <vt:lpstr>Links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2" baseType="lpstr">
      <vt:lpstr>NRAO Title Page</vt:lpstr>
      <vt:lpstr>Gold Image Bottom Bar</vt:lpstr>
      <vt:lpstr>EVLA  backgrnd</vt:lpstr>
      <vt:lpstr>C:\Documents and Settings\ssrikant\My Documents\CST\EVLAXOMT\OMT-25L MIDDLE WITH OMT ASSY.-1C (EXPLODED).pdf</vt:lpstr>
      <vt:lpstr>C:\Documents and Settings\ssrikant\My Documents\CST\EVLAXOMT\OMT-25L MIDDLE WITH OMT ASSY.-1C (EXPLODED).pdf</vt:lpstr>
      <vt:lpstr>C:\Documents and Settings\ssrikant\My Documents\CST\EVLAXOMT\OMT-25L MIDDLE WITH OMT ASSY.-1C (EXPLODED).pdf</vt:lpstr>
      <vt:lpstr>C:\Documents and Settings\ssrikant\My Documents\CST\EVLAXOMT\OMT FRAME ASSY. LONG (SKETCH).pdf</vt:lpstr>
      <vt:lpstr>CST\EVLAXOMT\OMT FRAME ASSY. SHORT (SKETCH-2).pdf</vt:lpstr>
      <vt:lpstr>OMTPhshTrans.pdf</vt:lpstr>
      <vt:lpstr>Acrobat Document</vt:lpstr>
      <vt:lpstr>Turnstile Junction Orthomode Transducer An option for EVLA X-Band Receiver</vt:lpstr>
      <vt:lpstr>Contents</vt:lpstr>
      <vt:lpstr>Specifications of X-band OMT</vt:lpstr>
      <vt:lpstr>Septum Polarizer, Quadridged OMT</vt:lpstr>
      <vt:lpstr>Boifot Junction OMT </vt:lpstr>
      <vt:lpstr>Symmetrical and Odd-symmetrical modes</vt:lpstr>
      <vt:lpstr>Turnstile Junctions</vt:lpstr>
      <vt:lpstr>E-plane, H-plane bends</vt:lpstr>
      <vt:lpstr>A  Turnstile Junction Waveguide Orthomode Transducer A. Navarrini and R. L. Plambeck</vt:lpstr>
      <vt:lpstr>A  Turnstile Junction Waveguide Orthomode Transducer A. Navarrini and R. L. Plambeck</vt:lpstr>
      <vt:lpstr>A  Turnstile Junction Waveguide Orthomode Transducer A. Navarrini and R. L. Plambeck</vt:lpstr>
      <vt:lpstr>Double Ridged Orthogonal Mode Transducer   for the 16-26 GHZ Microwave Band Alex Dunning</vt:lpstr>
      <vt:lpstr>Double Ridged Orthogonal Mode Transducer   for the 16-26 GHZ Microwave Band Alex Dunning</vt:lpstr>
      <vt:lpstr>Ultra-Thin Broadband OMT with Turnstile Junction            Y. Aramaki, N. Yoneda,  M. Miyazaki and T. Horie                                     Mitsubishi Electric Corporation</vt:lpstr>
      <vt:lpstr>Ultra-Thin Broadband OMT with Turnstile Junction                        Y. Aramaki, N. Yoneda,  M. Miyazaki and T. Horie                                     Mitsubishi Electric Corporation</vt:lpstr>
      <vt:lpstr>Optimization Of Components Of The OMT</vt:lpstr>
      <vt:lpstr>Turnstile Junction</vt:lpstr>
      <vt:lpstr>Turnstile Junction with pyramidal stub</vt:lpstr>
      <vt:lpstr>Turnstile Junction with square prism + pyramid stub </vt:lpstr>
      <vt:lpstr>Turnstile Junction with conical stub </vt:lpstr>
      <vt:lpstr>Turnstile Junction with 2 cylinders </vt:lpstr>
      <vt:lpstr>Turnstile Junction with cylindrical stub </vt:lpstr>
      <vt:lpstr>Turnstile Junction with square prism</vt:lpstr>
      <vt:lpstr>Turnstile Junctions with 2 square prisms</vt:lpstr>
      <vt:lpstr>Waveguide Transformer &amp; H-plane Bends in the side arm</vt:lpstr>
      <vt:lpstr>4-step Tchebyschev Transformer</vt:lpstr>
      <vt:lpstr>5-step Tchebyschev Transformer*</vt:lpstr>
      <vt:lpstr>H-plane bend</vt:lpstr>
      <vt:lpstr>H-plane bend with stepped transformer</vt:lpstr>
      <vt:lpstr>E-plane Y-Junction</vt:lpstr>
      <vt:lpstr>E-plane Y-junction </vt:lpstr>
      <vt:lpstr>E-plane Y-junction</vt:lpstr>
      <vt:lpstr>CST Microwave Studio Model </vt:lpstr>
      <vt:lpstr>Input Return Loss</vt:lpstr>
      <vt:lpstr>Insertion Loss </vt:lpstr>
      <vt:lpstr>Crosspolarization </vt:lpstr>
      <vt:lpstr>Mechanical Design </vt:lpstr>
      <vt:lpstr>Center plate with curved stepped transitions</vt:lpstr>
      <vt:lpstr>Bottom and top plates</vt:lpstr>
      <vt:lpstr>E-plane Y-Junction</vt:lpstr>
      <vt:lpstr>Assembly</vt:lpstr>
      <vt:lpstr>Assembled OMT</vt:lpstr>
      <vt:lpstr>Measurement </vt:lpstr>
      <vt:lpstr>S22 and S12-Port 2</vt:lpstr>
      <vt:lpstr>S33 and S13-Port 3 </vt:lpstr>
      <vt:lpstr>Measurement of S12 after pinning</vt:lpstr>
      <vt:lpstr>Measurement of S13 after pinning</vt:lpstr>
      <vt:lpstr>Crosspolarization </vt:lpstr>
      <vt:lpstr>Isolation between ports </vt:lpstr>
      <vt:lpstr>Jillian Michaels Weight Loss Program </vt:lpstr>
      <vt:lpstr>More compact design</vt:lpstr>
      <vt:lpstr>Performance of 9.25” &amp; 8.0” OMTs (CST)</vt:lpstr>
      <vt:lpstr>Performance of 9.25” &amp; 8.0” OMTs (CST)</vt:lpstr>
      <vt:lpstr>Layout of Polarizer components</vt:lpstr>
      <vt:lpstr>Conclusions</vt:lpstr>
      <vt:lpstr>Conclusions (continued)</vt:lpstr>
      <vt:lpstr>Slide 57</vt:lpstr>
      <vt:lpstr>Slide 58</vt:lpstr>
      <vt:lpstr>Slide 59</vt:lpstr>
      <vt:lpstr>Slide 60</vt:lpstr>
      <vt:lpstr>Slide 61</vt:lpstr>
      <vt:lpstr>Jillian Michaels Weight Loss Program </vt:lpstr>
    </vt:vector>
  </TitlesOfParts>
  <Company>NRAO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mmckinno</dc:creator>
  <cp:lastModifiedBy>ssrikant</cp:lastModifiedBy>
  <cp:revision>322</cp:revision>
  <dcterms:created xsi:type="dcterms:W3CDTF">2009-02-02T00:18:13Z</dcterms:created>
  <dcterms:modified xsi:type="dcterms:W3CDTF">2009-10-01T04:14:34Z</dcterms:modified>
</cp:coreProperties>
</file>