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915" r:id="rId3"/>
  </p:sldMasterIdLst>
  <p:notesMasterIdLst>
    <p:notesMasterId r:id="rId67"/>
  </p:notesMasterIdLst>
  <p:handoutMasterIdLst>
    <p:handoutMasterId r:id="rId68"/>
  </p:handoutMasterIdLst>
  <p:sldIdLst>
    <p:sldId id="257" r:id="rId4"/>
    <p:sldId id="349" r:id="rId5"/>
    <p:sldId id="284" r:id="rId6"/>
    <p:sldId id="279" r:id="rId7"/>
    <p:sldId id="280" r:id="rId8"/>
    <p:sldId id="350" r:id="rId9"/>
    <p:sldId id="293" r:id="rId10"/>
    <p:sldId id="294" r:id="rId11"/>
    <p:sldId id="342" r:id="rId12"/>
    <p:sldId id="343" r:id="rId13"/>
    <p:sldId id="340" r:id="rId14"/>
    <p:sldId id="341" r:id="rId15"/>
    <p:sldId id="338" r:id="rId16"/>
    <p:sldId id="351" r:id="rId17"/>
    <p:sldId id="298" r:id="rId18"/>
    <p:sldId id="345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286" r:id="rId38"/>
    <p:sldId id="287" r:id="rId39"/>
    <p:sldId id="289" r:id="rId40"/>
    <p:sldId id="288" r:id="rId41"/>
    <p:sldId id="319" r:id="rId42"/>
    <p:sldId id="320" r:id="rId43"/>
    <p:sldId id="318" r:id="rId44"/>
    <p:sldId id="283" r:id="rId45"/>
    <p:sldId id="321" r:id="rId46"/>
    <p:sldId id="322" r:id="rId47"/>
    <p:sldId id="290" r:id="rId48"/>
    <p:sldId id="291" r:id="rId49"/>
    <p:sldId id="323" r:id="rId50"/>
    <p:sldId id="326" r:id="rId51"/>
    <p:sldId id="324" r:id="rId52"/>
    <p:sldId id="327" r:id="rId53"/>
    <p:sldId id="328" r:id="rId54"/>
    <p:sldId id="329" r:id="rId55"/>
    <p:sldId id="330" r:id="rId56"/>
    <p:sldId id="346" r:id="rId57"/>
    <p:sldId id="331" r:id="rId58"/>
    <p:sldId id="334" r:id="rId59"/>
    <p:sldId id="332" r:id="rId60"/>
    <p:sldId id="333" r:id="rId61"/>
    <p:sldId id="347" r:id="rId62"/>
    <p:sldId id="335" r:id="rId63"/>
    <p:sldId id="336" r:id="rId64"/>
    <p:sldId id="337" r:id="rId65"/>
    <p:sldId id="344" r:id="rId66"/>
  </p:sldIdLst>
  <p:sldSz cx="9144000" cy="6858000" type="screen4x3"/>
  <p:notesSz cx="69977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FF"/>
    <a:srgbClr val="99CCFF"/>
    <a:srgbClr val="EAEAEA"/>
    <a:srgbClr val="66CCFF"/>
    <a:srgbClr val="000099"/>
    <a:srgbClr val="330099"/>
    <a:srgbClr val="ECEC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fld id="{5F09D12C-7677-4BA1-AAA8-C273DF926665}" type="datetime1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fld id="{D01DC2FC-1A3D-4A94-9CC5-266D933BB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fld id="{300903B5-9E20-4CC7-A8E4-F244E0EB3483}" type="datetime1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58372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fld id="{C67E2EFC-45D4-4587-9240-F262E1F52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E73C5-3DCB-4DB2-9ACC-056D6AC6DA8E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6496-8ECD-4AA4-B223-667FCCC2F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63E4-B73D-447A-AD71-D675DC7BE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5FBF-045D-4765-A95A-5AAAF4268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827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E5E1-6C07-4001-8D69-37D5A3D3E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2484-9EB7-48BA-9F3B-1A11C632E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0C95-B3E1-4243-A00D-8CA43E0AC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F1206-5438-489D-99DE-9BA16E8A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1EF8-F1E3-459A-AE38-398CCFD67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DB04-2813-40D5-974F-857564C0C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F13D-6D89-4DBD-B170-F611FB5AD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C7FF-0A7E-45D4-930A-3C0828C5C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BAE7-2417-48E7-B937-561DCD76C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17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17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fld id="{F19A60BC-D4A5-4FB4-8701-99A894C1D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17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17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fld id="{C8F0AF84-FE09-483E-B0E9-A1FBC0D21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45" r:id="rId4"/>
    <p:sldLayoutId id="2147484436" r:id="rId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08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17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17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fld id="{A7F083DE-C216-42BD-AE07-1378E613B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96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96" charset="-128"/>
          <a:cs typeface="GillSans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96" charset="-128"/>
          <a:cs typeface="GillSans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96" charset="-128"/>
          <a:cs typeface="GillSans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96" charset="-128"/>
          <a:cs typeface="GillSans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99"/>
          </a:solidFill>
          <a:latin typeface="Gill Sans"/>
          <a:ea typeface="ＭＳ Ｐゴシック" pitchFamily="96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99"/>
          </a:solidFill>
          <a:latin typeface="Gill Sans"/>
          <a:ea typeface="ＭＳ Ｐゴシック" pitchFamily="96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0099"/>
          </a:solidFill>
          <a:latin typeface="+mn-lt"/>
          <a:ea typeface="ＭＳ Ｐゴシック" pitchFamily="96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0099"/>
          </a:solidFill>
          <a:latin typeface="+mn-lt"/>
          <a:ea typeface="ＭＳ Ｐゴシック" pitchFamily="96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000099"/>
          </a:solidFill>
          <a:latin typeface="+mn-lt"/>
          <a:ea typeface="ＭＳ Ｐゴシック" pitchFamily="96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ctrTitle"/>
          </p:nvPr>
        </p:nvSpPr>
        <p:spPr bwMode="auto">
          <a:xfrm>
            <a:off x="457200" y="204788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Gill Sans MT" pitchFamily="34" charset="0"/>
                <a:ea typeface="ＭＳ Ｐゴシック"/>
              </a:rPr>
              <a:t>Offset Quadruple-Ridge Orthomode Transducer, Mode Splitter/Combiner</a:t>
            </a:r>
          </a:p>
        </p:txBody>
      </p:sp>
      <p:sp>
        <p:nvSpPr>
          <p:cNvPr id="7171" name="Subtitle 6"/>
          <p:cNvSpPr>
            <a:spLocks noGrp="1"/>
          </p:cNvSpPr>
          <p:nvPr>
            <p:ph type="subTitle" idx="1"/>
          </p:nvPr>
        </p:nvSpPr>
        <p:spPr bwMode="auto">
          <a:xfrm>
            <a:off x="457200" y="1096963"/>
            <a:ext cx="7772400" cy="1084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Gill Sans MT" pitchFamily="34" charset="0"/>
                <a:ea typeface="ＭＳ Ｐゴシック"/>
              </a:rPr>
              <a:t>X-Band OMT Design Review	October 1, 2009</a:t>
            </a:r>
          </a:p>
        </p:txBody>
      </p:sp>
      <p:sp>
        <p:nvSpPr>
          <p:cNvPr id="7172" name="Text Placeholder 7"/>
          <p:cNvSpPr>
            <a:spLocks noGrp="1"/>
          </p:cNvSpPr>
          <p:nvPr>
            <p:ph type="body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mtClean="0">
                <a:latin typeface="Gill Sans MT" pitchFamily="34" charset="0"/>
                <a:ea typeface="ＭＳ Ｐゴシック"/>
              </a:rPr>
              <a:t>Gordon Coutts</a:t>
            </a:r>
          </a:p>
        </p:txBody>
      </p:sp>
      <p:sp>
        <p:nvSpPr>
          <p:cNvPr id="7173" name="Text Placeholder 8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smtClean="0">
              <a:latin typeface="Gill Sans MT" pitchFamily="34" charset="0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/>
              </a:rPr>
              <a:t>Proposed EVLA X-Band Circular Polarizer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618038" y="1828800"/>
            <a:ext cx="3444875" cy="785813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Circular to Square Transition</a:t>
            </a:r>
          </a:p>
        </p:txBody>
      </p:sp>
      <p:pic>
        <p:nvPicPr>
          <p:cNvPr id="9220" name="Picture 2" descr="C:\work\OMT\X-OMT Paper+DR Presentaion\Wollack_OMT.jpg"/>
          <p:cNvPicPr>
            <a:picLocks noChangeAspect="1" noChangeArrowheads="1"/>
          </p:cNvPicPr>
          <p:nvPr/>
        </p:nvPicPr>
        <p:blipFill>
          <a:blip r:embed="rId2"/>
          <a:srcRect b="52048"/>
          <a:stretch>
            <a:fillRect/>
          </a:stretch>
        </p:blipFill>
        <p:spPr bwMode="auto">
          <a:xfrm>
            <a:off x="1600200" y="1828800"/>
            <a:ext cx="2066925" cy="204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3"/>
          <p:cNvSpPr txBox="1">
            <a:spLocks/>
          </p:cNvSpPr>
          <p:nvPr/>
        </p:nvSpPr>
        <p:spPr bwMode="auto">
          <a:xfrm>
            <a:off x="4618038" y="2825750"/>
            <a:ext cx="34448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Sri’s corrugated waveguide Phase Shifter</a:t>
            </a:r>
          </a:p>
        </p:txBody>
      </p:sp>
      <p:sp>
        <p:nvSpPr>
          <p:cNvPr id="9222" name="Rectangle 3"/>
          <p:cNvSpPr txBox="1">
            <a:spLocks/>
          </p:cNvSpPr>
          <p:nvPr/>
        </p:nvSpPr>
        <p:spPr bwMode="auto">
          <a:xfrm>
            <a:off x="4618038" y="4385755"/>
            <a:ext cx="3444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45 Degree </a:t>
            </a:r>
            <a:r>
              <a:rPr lang="en-US" sz="2000" dirty="0" smtClean="0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offset quadruple-ridge OMT</a:t>
            </a:r>
            <a:endParaRPr lang="en-US" sz="2000" dirty="0">
              <a:solidFill>
                <a:srgbClr val="000099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133725" y="2190750"/>
            <a:ext cx="1484313" cy="1587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3133725" y="3159125"/>
            <a:ext cx="1484313" cy="1587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133725" y="4765167"/>
            <a:ext cx="1484313" cy="1587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3250" name="Picture 2" descr="F:\X-OMT DR Presentation\DR_Pres\X-OMT Paper+DR Presentaion\pics\X-OMT Only Side View - Low 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678" y="3873358"/>
            <a:ext cx="736709" cy="203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Compact Design of X-Band OMT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443392" y="5501514"/>
            <a:ext cx="7243408" cy="624649"/>
          </a:xfrm>
        </p:spPr>
        <p:txBody>
          <a:bodyPr/>
          <a:lstStyle/>
          <a:p>
            <a:r>
              <a:rPr lang="en-US" dirty="0" smtClean="0">
                <a:ea typeface="ＭＳ Ｐゴシック"/>
              </a:rPr>
              <a:t>Compact design: OMT Length is 6.12”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DBDD58-1F86-429A-9ED0-4BD4E55FCD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0966" name="Picture 1" descr="C:\work\OMT\X-OMT Paper+DR Presentaion\pics\X-OMT Side View - Low 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1612" y="1651000"/>
            <a:ext cx="6204317" cy="36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X-Band OMT Dimensions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527048"/>
            <a:ext cx="4447309" cy="2495707"/>
          </a:xfrm>
        </p:spPr>
        <p:txBody>
          <a:bodyPr/>
          <a:lstStyle/>
          <a:p>
            <a:r>
              <a:rPr lang="en-US" dirty="0" smtClean="0">
                <a:ea typeface="ＭＳ Ｐゴシック"/>
              </a:rPr>
              <a:t>Chamfer profile similar to C-band OMT for manufacturability</a:t>
            </a:r>
          </a:p>
          <a:p>
            <a:r>
              <a:rPr lang="en-US" dirty="0" smtClean="0">
                <a:ea typeface="ＭＳ Ｐゴシック"/>
              </a:rPr>
              <a:t>125 mil Ridge Width</a:t>
            </a:r>
          </a:p>
          <a:p>
            <a:r>
              <a:rPr lang="en-US" dirty="0" smtClean="0">
                <a:ea typeface="ＭＳ Ｐゴシック"/>
              </a:rPr>
              <a:t>62 mil Ridge Gap</a:t>
            </a:r>
          </a:p>
          <a:p>
            <a:r>
              <a:rPr lang="en-US" dirty="0" smtClean="0">
                <a:ea typeface="ＭＳ Ｐゴシック"/>
              </a:rPr>
              <a:t>40 mil Chamfer flat section</a:t>
            </a:r>
          </a:p>
          <a:p>
            <a:r>
              <a:rPr lang="en-US" dirty="0" smtClean="0">
                <a:ea typeface="ＭＳ Ｐゴシック"/>
              </a:rPr>
              <a:t>Locator block sets ridge gap and maintains symmetry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1F64A-A82C-44A1-AB1D-4DC5DDAA22F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1991" name="Picture 2" descr="C:\work\OMT\X-OMT Paper+DR Presentaion\pics\L S X Picture - Low 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3338" y="1828800"/>
            <a:ext cx="357346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/>
          <a:srcRect l="3641" t="4211" r="18205" b="19649"/>
          <a:stretch>
            <a:fillRect/>
          </a:stretch>
        </p:blipFill>
        <p:spPr bwMode="auto">
          <a:xfrm>
            <a:off x="1512341" y="4162763"/>
            <a:ext cx="2034147" cy="179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 l="12137" t="2807" r="15777"/>
          <a:stretch>
            <a:fillRect/>
          </a:stretch>
        </p:blipFill>
        <p:spPr bwMode="auto">
          <a:xfrm>
            <a:off x="5209873" y="1441821"/>
            <a:ext cx="2477170" cy="289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X-Band OMT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25" y="1600200"/>
            <a:ext cx="4545550" cy="4525963"/>
          </a:xfrm>
        </p:spPr>
        <p:txBody>
          <a:bodyPr/>
          <a:lstStyle/>
          <a:p>
            <a:r>
              <a:rPr lang="en-US" dirty="0" smtClean="0"/>
              <a:t>The quadruple-ridge waveguide dimensions:</a:t>
            </a:r>
          </a:p>
          <a:p>
            <a:pPr lvl="1"/>
            <a:r>
              <a:rPr lang="en-US" dirty="0" smtClean="0"/>
              <a:t>optimum impedance at low-band edge</a:t>
            </a:r>
          </a:p>
          <a:p>
            <a:pPr lvl="1"/>
            <a:r>
              <a:rPr lang="en-US" dirty="0" smtClean="0"/>
              <a:t>Eliminate higher order modes</a:t>
            </a:r>
          </a:p>
          <a:p>
            <a:r>
              <a:rPr lang="en-US" dirty="0" smtClean="0"/>
              <a:t>0.047” semi-rigid coaxial feeds</a:t>
            </a:r>
          </a:p>
          <a:p>
            <a:r>
              <a:rPr lang="en-US" dirty="0" smtClean="0"/>
              <a:t>62.5mil spaced shorting pins for impedance matching and TE11 trapped-mode resonance suppression</a:t>
            </a:r>
          </a:p>
          <a:p>
            <a:r>
              <a:rPr lang="en-US" dirty="0" smtClean="0"/>
              <a:t>One 2-56 set screw for each sorting pin, with set screws for adjacent pins on opposing ridges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70C7FF-0A7E-45D4-930A-3C0828C5C4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 l="33982" r="35196"/>
          <a:stretch>
            <a:fillRect/>
          </a:stretch>
        </p:blipFill>
        <p:spPr bwMode="auto">
          <a:xfrm>
            <a:off x="7687043" y="3078163"/>
            <a:ext cx="108511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12485417">
            <a:off x="7094194" y="3790351"/>
            <a:ext cx="720983" cy="1798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87043" y="2898648"/>
            <a:ext cx="999757" cy="1433443"/>
          </a:xfrm>
          <a:prstGeom prst="roundRect">
            <a:avLst/>
          </a:prstGeom>
          <a:noFill/>
          <a:ln w="19050">
            <a:solidFill>
              <a:srgbClr val="990033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C8FDE3-2281-4386-AE3D-D564D88DCF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10896" y="26700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GillSans"/>
                <a:ea typeface="ＭＳ Ｐゴシック"/>
                <a:cs typeface="GillSans"/>
              </a:rPr>
              <a:t>Theory of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/>
              </a:rPr>
              <a:t>Circularly Polarized Electromagnetic Waves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6517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LCP (Astronomy Definition)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A3591C-F541-43BB-8709-6A53153C1A1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200">
                <a:cs typeface="Times New Roman" pitchFamily="18" charset="0"/>
              </a:rPr>
              <a:t> 					</a:t>
            </a:r>
            <a:endParaRPr lang="en-US"/>
          </a:p>
        </p:txBody>
      </p:sp>
      <p:sp>
        <p:nvSpPr>
          <p:cNvPr id="15368" name="Content Placeholder 2"/>
          <p:cNvSpPr txBox="1">
            <a:spLocks/>
          </p:cNvSpPr>
          <p:nvPr/>
        </p:nvSpPr>
        <p:spPr bwMode="auto">
          <a:xfrm>
            <a:off x="457200" y="335280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RCP (Astronomy Definition)</a:t>
            </a:r>
          </a:p>
        </p:txBody>
      </p:sp>
      <p:grpSp>
        <p:nvGrpSpPr>
          <p:cNvPr id="15369" name="Group 49"/>
          <p:cNvGrpSpPr>
            <a:grpSpLocks/>
          </p:cNvGrpSpPr>
          <p:nvPr/>
        </p:nvGrpSpPr>
        <p:grpSpPr bwMode="auto">
          <a:xfrm>
            <a:off x="2566988" y="2308225"/>
            <a:ext cx="3597275" cy="288925"/>
            <a:chOff x="2566988" y="2384425"/>
            <a:chExt cx="3597275" cy="288926"/>
          </a:xfrm>
        </p:grpSpPr>
        <p:sp>
          <p:nvSpPr>
            <p:cNvPr id="15450" name="Freeform 5"/>
            <p:cNvSpPr>
              <a:spLocks/>
            </p:cNvSpPr>
            <p:nvPr/>
          </p:nvSpPr>
          <p:spPr bwMode="auto">
            <a:xfrm>
              <a:off x="2566988" y="2468563"/>
              <a:ext cx="79375" cy="104775"/>
            </a:xfrm>
            <a:custGeom>
              <a:avLst/>
              <a:gdLst>
                <a:gd name="T0" fmla="*/ 44 w 52"/>
                <a:gd name="T1" fmla="*/ 13 h 69"/>
                <a:gd name="T2" fmla="*/ 41 w 52"/>
                <a:gd name="T3" fmla="*/ 10 h 69"/>
                <a:gd name="T4" fmla="*/ 38 w 52"/>
                <a:gd name="T5" fmla="*/ 8 h 69"/>
                <a:gd name="T6" fmla="*/ 32 w 52"/>
                <a:gd name="T7" fmla="*/ 6 h 69"/>
                <a:gd name="T8" fmla="*/ 24 w 52"/>
                <a:gd name="T9" fmla="*/ 8 h 69"/>
                <a:gd name="T10" fmla="*/ 20 w 52"/>
                <a:gd name="T11" fmla="*/ 12 h 69"/>
                <a:gd name="T12" fmla="*/ 18 w 52"/>
                <a:gd name="T13" fmla="*/ 19 h 69"/>
                <a:gd name="T14" fmla="*/ 19 w 52"/>
                <a:gd name="T15" fmla="*/ 23 h 69"/>
                <a:gd name="T16" fmla="*/ 21 w 52"/>
                <a:gd name="T17" fmla="*/ 27 h 69"/>
                <a:gd name="T18" fmla="*/ 25 w 52"/>
                <a:gd name="T19" fmla="*/ 29 h 69"/>
                <a:gd name="T20" fmla="*/ 32 w 52"/>
                <a:gd name="T21" fmla="*/ 30 h 69"/>
                <a:gd name="T22" fmla="*/ 41 w 52"/>
                <a:gd name="T23" fmla="*/ 30 h 69"/>
                <a:gd name="T24" fmla="*/ 40 w 52"/>
                <a:gd name="T25" fmla="*/ 34 h 69"/>
                <a:gd name="T26" fmla="*/ 35 w 52"/>
                <a:gd name="T27" fmla="*/ 36 h 69"/>
                <a:gd name="T28" fmla="*/ 26 w 52"/>
                <a:gd name="T29" fmla="*/ 37 h 69"/>
                <a:gd name="T30" fmla="*/ 19 w 52"/>
                <a:gd name="T31" fmla="*/ 38 h 69"/>
                <a:gd name="T32" fmla="*/ 13 w 52"/>
                <a:gd name="T33" fmla="*/ 41 h 69"/>
                <a:gd name="T34" fmla="*/ 10 w 52"/>
                <a:gd name="T35" fmla="*/ 46 h 69"/>
                <a:gd name="T36" fmla="*/ 9 w 52"/>
                <a:gd name="T37" fmla="*/ 52 h 69"/>
                <a:gd name="T38" fmla="*/ 11 w 52"/>
                <a:gd name="T39" fmla="*/ 58 h 69"/>
                <a:gd name="T40" fmla="*/ 16 w 52"/>
                <a:gd name="T41" fmla="*/ 62 h 69"/>
                <a:gd name="T42" fmla="*/ 22 w 52"/>
                <a:gd name="T43" fmla="*/ 63 h 69"/>
                <a:gd name="T44" fmla="*/ 30 w 52"/>
                <a:gd name="T45" fmla="*/ 62 h 69"/>
                <a:gd name="T46" fmla="*/ 37 w 52"/>
                <a:gd name="T47" fmla="*/ 58 h 69"/>
                <a:gd name="T48" fmla="*/ 44 w 52"/>
                <a:gd name="T49" fmla="*/ 52 h 69"/>
                <a:gd name="T50" fmla="*/ 47 w 52"/>
                <a:gd name="T51" fmla="*/ 55 h 69"/>
                <a:gd name="T52" fmla="*/ 47 w 52"/>
                <a:gd name="T53" fmla="*/ 57 h 69"/>
                <a:gd name="T54" fmla="*/ 41 w 52"/>
                <a:gd name="T55" fmla="*/ 61 h 69"/>
                <a:gd name="T56" fmla="*/ 37 w 52"/>
                <a:gd name="T57" fmla="*/ 65 h 69"/>
                <a:gd name="T58" fmla="*/ 28 w 52"/>
                <a:gd name="T59" fmla="*/ 68 h 69"/>
                <a:gd name="T60" fmla="*/ 19 w 52"/>
                <a:gd name="T61" fmla="*/ 69 h 69"/>
                <a:gd name="T62" fmla="*/ 13 w 52"/>
                <a:gd name="T63" fmla="*/ 69 h 69"/>
                <a:gd name="T64" fmla="*/ 9 w 52"/>
                <a:gd name="T65" fmla="*/ 67 h 69"/>
                <a:gd name="T66" fmla="*/ 2 w 52"/>
                <a:gd name="T67" fmla="*/ 62 h 69"/>
                <a:gd name="T68" fmla="*/ 1 w 52"/>
                <a:gd name="T69" fmla="*/ 58 h 69"/>
                <a:gd name="T70" fmla="*/ 0 w 52"/>
                <a:gd name="T71" fmla="*/ 54 h 69"/>
                <a:gd name="T72" fmla="*/ 1 w 52"/>
                <a:gd name="T73" fmla="*/ 47 h 69"/>
                <a:gd name="T74" fmla="*/ 4 w 52"/>
                <a:gd name="T75" fmla="*/ 42 h 69"/>
                <a:gd name="T76" fmla="*/ 10 w 52"/>
                <a:gd name="T77" fmla="*/ 37 h 69"/>
                <a:gd name="T78" fmla="*/ 18 w 52"/>
                <a:gd name="T79" fmla="*/ 34 h 69"/>
                <a:gd name="T80" fmla="*/ 18 w 52"/>
                <a:gd name="T81" fmla="*/ 33 h 69"/>
                <a:gd name="T82" fmla="*/ 14 w 52"/>
                <a:gd name="T83" fmla="*/ 30 h 69"/>
                <a:gd name="T84" fmla="*/ 12 w 52"/>
                <a:gd name="T85" fmla="*/ 27 h 69"/>
                <a:gd name="T86" fmla="*/ 10 w 52"/>
                <a:gd name="T87" fmla="*/ 23 h 69"/>
                <a:gd name="T88" fmla="*/ 10 w 52"/>
                <a:gd name="T89" fmla="*/ 19 h 69"/>
                <a:gd name="T90" fmla="*/ 11 w 52"/>
                <a:gd name="T91" fmla="*/ 14 h 69"/>
                <a:gd name="T92" fmla="*/ 14 w 52"/>
                <a:gd name="T93" fmla="*/ 10 h 69"/>
                <a:gd name="T94" fmla="*/ 18 w 52"/>
                <a:gd name="T95" fmla="*/ 6 h 69"/>
                <a:gd name="T96" fmla="*/ 23 w 52"/>
                <a:gd name="T97" fmla="*/ 3 h 69"/>
                <a:gd name="T98" fmla="*/ 29 w 52"/>
                <a:gd name="T99" fmla="*/ 1 h 69"/>
                <a:gd name="T100" fmla="*/ 35 w 52"/>
                <a:gd name="T101" fmla="*/ 0 h 69"/>
                <a:gd name="T102" fmla="*/ 41 w 52"/>
                <a:gd name="T103" fmla="*/ 1 h 69"/>
                <a:gd name="T104" fmla="*/ 46 w 52"/>
                <a:gd name="T105" fmla="*/ 2 h 69"/>
                <a:gd name="T106" fmla="*/ 49 w 52"/>
                <a:gd name="T107" fmla="*/ 5 h 69"/>
                <a:gd name="T108" fmla="*/ 52 w 52"/>
                <a:gd name="T109" fmla="*/ 9 h 69"/>
                <a:gd name="T110" fmla="*/ 44 w 52"/>
                <a:gd name="T111" fmla="*/ 13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"/>
                <a:gd name="T169" fmla="*/ 0 h 69"/>
                <a:gd name="T170" fmla="*/ 52 w 52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" h="69">
                  <a:moveTo>
                    <a:pt x="44" y="13"/>
                  </a:moveTo>
                  <a:lnTo>
                    <a:pt x="41" y="10"/>
                  </a:lnTo>
                  <a:lnTo>
                    <a:pt x="38" y="8"/>
                  </a:lnTo>
                  <a:lnTo>
                    <a:pt x="32" y="6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8" y="19"/>
                  </a:lnTo>
                  <a:lnTo>
                    <a:pt x="19" y="23"/>
                  </a:lnTo>
                  <a:lnTo>
                    <a:pt x="21" y="27"/>
                  </a:lnTo>
                  <a:lnTo>
                    <a:pt x="25" y="29"/>
                  </a:lnTo>
                  <a:lnTo>
                    <a:pt x="32" y="30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5" y="36"/>
                  </a:lnTo>
                  <a:lnTo>
                    <a:pt x="26" y="37"/>
                  </a:lnTo>
                  <a:lnTo>
                    <a:pt x="19" y="38"/>
                  </a:lnTo>
                  <a:lnTo>
                    <a:pt x="13" y="41"/>
                  </a:lnTo>
                  <a:lnTo>
                    <a:pt x="10" y="46"/>
                  </a:lnTo>
                  <a:lnTo>
                    <a:pt x="9" y="52"/>
                  </a:lnTo>
                  <a:lnTo>
                    <a:pt x="11" y="58"/>
                  </a:lnTo>
                  <a:lnTo>
                    <a:pt x="16" y="62"/>
                  </a:lnTo>
                  <a:lnTo>
                    <a:pt x="22" y="63"/>
                  </a:lnTo>
                  <a:lnTo>
                    <a:pt x="30" y="62"/>
                  </a:lnTo>
                  <a:lnTo>
                    <a:pt x="37" y="58"/>
                  </a:lnTo>
                  <a:lnTo>
                    <a:pt x="44" y="52"/>
                  </a:lnTo>
                  <a:lnTo>
                    <a:pt x="47" y="55"/>
                  </a:lnTo>
                  <a:lnTo>
                    <a:pt x="47" y="57"/>
                  </a:lnTo>
                  <a:lnTo>
                    <a:pt x="41" y="61"/>
                  </a:lnTo>
                  <a:lnTo>
                    <a:pt x="37" y="65"/>
                  </a:lnTo>
                  <a:lnTo>
                    <a:pt x="28" y="68"/>
                  </a:lnTo>
                  <a:lnTo>
                    <a:pt x="19" y="69"/>
                  </a:lnTo>
                  <a:lnTo>
                    <a:pt x="13" y="69"/>
                  </a:lnTo>
                  <a:lnTo>
                    <a:pt x="9" y="67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1" y="47"/>
                  </a:lnTo>
                  <a:lnTo>
                    <a:pt x="4" y="42"/>
                  </a:lnTo>
                  <a:lnTo>
                    <a:pt x="10" y="37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4" y="30"/>
                  </a:lnTo>
                  <a:lnTo>
                    <a:pt x="12" y="27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4" y="10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49" y="5"/>
                  </a:lnTo>
                  <a:lnTo>
                    <a:pt x="52" y="9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6"/>
            <p:cNvSpPr>
              <a:spLocks/>
            </p:cNvSpPr>
            <p:nvPr/>
          </p:nvSpPr>
          <p:spPr bwMode="auto">
            <a:xfrm>
              <a:off x="2595563" y="2422525"/>
              <a:ext cx="57150" cy="36513"/>
            </a:xfrm>
            <a:custGeom>
              <a:avLst/>
              <a:gdLst>
                <a:gd name="T0" fmla="*/ 37 w 37"/>
                <a:gd name="T1" fmla="*/ 13 h 24"/>
                <a:gd name="T2" fmla="*/ 25 w 37"/>
                <a:gd name="T3" fmla="*/ 24 h 24"/>
                <a:gd name="T4" fmla="*/ 22 w 37"/>
                <a:gd name="T5" fmla="*/ 21 h 24"/>
                <a:gd name="T6" fmla="*/ 30 w 37"/>
                <a:gd name="T7" fmla="*/ 14 h 24"/>
                <a:gd name="T8" fmla="*/ 0 w 37"/>
                <a:gd name="T9" fmla="*/ 14 h 24"/>
                <a:gd name="T10" fmla="*/ 0 w 37"/>
                <a:gd name="T11" fmla="*/ 10 h 24"/>
                <a:gd name="T12" fmla="*/ 30 w 37"/>
                <a:gd name="T13" fmla="*/ 10 h 24"/>
                <a:gd name="T14" fmla="*/ 22 w 37"/>
                <a:gd name="T15" fmla="*/ 3 h 24"/>
                <a:gd name="T16" fmla="*/ 25 w 37"/>
                <a:gd name="T17" fmla="*/ 0 h 24"/>
                <a:gd name="T18" fmla="*/ 37 w 37"/>
                <a:gd name="T19" fmla="*/ 11 h 24"/>
                <a:gd name="T20" fmla="*/ 37 w 37"/>
                <a:gd name="T21" fmla="*/ 1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4"/>
                <a:gd name="T35" fmla="*/ 37 w 37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4">
                  <a:moveTo>
                    <a:pt x="37" y="13"/>
                  </a:moveTo>
                  <a:lnTo>
                    <a:pt x="25" y="24"/>
                  </a:lnTo>
                  <a:lnTo>
                    <a:pt x="22" y="21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Freeform 7"/>
            <p:cNvSpPr>
              <a:spLocks/>
            </p:cNvSpPr>
            <p:nvPr/>
          </p:nvSpPr>
          <p:spPr bwMode="auto">
            <a:xfrm>
              <a:off x="2667001" y="2457450"/>
              <a:ext cx="46038" cy="142875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Freeform 8"/>
            <p:cNvSpPr>
              <a:spLocks/>
            </p:cNvSpPr>
            <p:nvPr/>
          </p:nvSpPr>
          <p:spPr bwMode="auto">
            <a:xfrm>
              <a:off x="27193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Freeform 9"/>
            <p:cNvSpPr>
              <a:spLocks/>
            </p:cNvSpPr>
            <p:nvPr/>
          </p:nvSpPr>
          <p:spPr bwMode="auto">
            <a:xfrm>
              <a:off x="2794001" y="2555875"/>
              <a:ext cx="22225" cy="38100"/>
            </a:xfrm>
            <a:custGeom>
              <a:avLst/>
              <a:gdLst>
                <a:gd name="T0" fmla="*/ 14 w 15"/>
                <a:gd name="T1" fmla="*/ 0 h 25"/>
                <a:gd name="T2" fmla="*/ 15 w 15"/>
                <a:gd name="T3" fmla="*/ 7 h 25"/>
                <a:gd name="T4" fmla="*/ 14 w 15"/>
                <a:gd name="T5" fmla="*/ 13 h 25"/>
                <a:gd name="T6" fmla="*/ 10 w 15"/>
                <a:gd name="T7" fmla="*/ 19 h 25"/>
                <a:gd name="T8" fmla="*/ 7 w 15"/>
                <a:gd name="T9" fmla="*/ 22 h 25"/>
                <a:gd name="T10" fmla="*/ 3 w 15"/>
                <a:gd name="T11" fmla="*/ 25 h 25"/>
                <a:gd name="T12" fmla="*/ 0 w 15"/>
                <a:gd name="T13" fmla="*/ 22 h 25"/>
                <a:gd name="T14" fmla="*/ 4 w 15"/>
                <a:gd name="T15" fmla="*/ 18 h 25"/>
                <a:gd name="T16" fmla="*/ 6 w 15"/>
                <a:gd name="T17" fmla="*/ 14 h 25"/>
                <a:gd name="T18" fmla="*/ 6 w 15"/>
                <a:gd name="T19" fmla="*/ 7 h 25"/>
                <a:gd name="T20" fmla="*/ 6 w 15"/>
                <a:gd name="T21" fmla="*/ 0 h 25"/>
                <a:gd name="T22" fmla="*/ 14 w 15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5"/>
                <a:gd name="T38" fmla="*/ 15 w 15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5">
                  <a:moveTo>
                    <a:pt x="14" y="0"/>
                  </a:moveTo>
                  <a:lnTo>
                    <a:pt x="15" y="7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7" y="22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6" y="7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Freeform 10"/>
            <p:cNvSpPr>
              <a:spLocks/>
            </p:cNvSpPr>
            <p:nvPr/>
          </p:nvSpPr>
          <p:spPr bwMode="auto">
            <a:xfrm>
              <a:off x="2859088" y="2482850"/>
              <a:ext cx="49213" cy="90488"/>
            </a:xfrm>
            <a:custGeom>
              <a:avLst/>
              <a:gdLst>
                <a:gd name="T0" fmla="*/ 28 w 32"/>
                <a:gd name="T1" fmla="*/ 50 h 60"/>
                <a:gd name="T2" fmla="*/ 24 w 32"/>
                <a:gd name="T3" fmla="*/ 54 h 60"/>
                <a:gd name="T4" fmla="*/ 20 w 32"/>
                <a:gd name="T5" fmla="*/ 58 h 60"/>
                <a:gd name="T6" fmla="*/ 16 w 32"/>
                <a:gd name="T7" fmla="*/ 59 h 60"/>
                <a:gd name="T8" fmla="*/ 12 w 32"/>
                <a:gd name="T9" fmla="*/ 60 h 60"/>
                <a:gd name="T10" fmla="*/ 7 w 32"/>
                <a:gd name="T11" fmla="*/ 59 h 60"/>
                <a:gd name="T12" fmla="*/ 4 w 32"/>
                <a:gd name="T13" fmla="*/ 57 h 60"/>
                <a:gd name="T14" fmla="*/ 2 w 32"/>
                <a:gd name="T15" fmla="*/ 54 h 60"/>
                <a:gd name="T16" fmla="*/ 1 w 32"/>
                <a:gd name="T17" fmla="*/ 50 h 60"/>
                <a:gd name="T18" fmla="*/ 2 w 32"/>
                <a:gd name="T19" fmla="*/ 43 h 60"/>
                <a:gd name="T20" fmla="*/ 8 w 32"/>
                <a:gd name="T21" fmla="*/ 17 h 60"/>
                <a:gd name="T22" fmla="*/ 0 w 32"/>
                <a:gd name="T23" fmla="*/ 17 h 60"/>
                <a:gd name="T24" fmla="*/ 0 w 32"/>
                <a:gd name="T25" fmla="*/ 14 h 60"/>
                <a:gd name="T26" fmla="*/ 5 w 32"/>
                <a:gd name="T27" fmla="*/ 14 h 60"/>
                <a:gd name="T28" fmla="*/ 7 w 32"/>
                <a:gd name="T29" fmla="*/ 13 h 60"/>
                <a:gd name="T30" fmla="*/ 9 w 32"/>
                <a:gd name="T31" fmla="*/ 11 h 60"/>
                <a:gd name="T32" fmla="*/ 11 w 32"/>
                <a:gd name="T33" fmla="*/ 7 h 60"/>
                <a:gd name="T34" fmla="*/ 12 w 32"/>
                <a:gd name="T35" fmla="*/ 4 h 60"/>
                <a:gd name="T36" fmla="*/ 13 w 32"/>
                <a:gd name="T37" fmla="*/ 0 h 60"/>
                <a:gd name="T38" fmla="*/ 20 w 32"/>
                <a:gd name="T39" fmla="*/ 0 h 60"/>
                <a:gd name="T40" fmla="*/ 17 w 32"/>
                <a:gd name="T41" fmla="*/ 12 h 60"/>
                <a:gd name="T42" fmla="*/ 32 w 32"/>
                <a:gd name="T43" fmla="*/ 12 h 60"/>
                <a:gd name="T44" fmla="*/ 31 w 32"/>
                <a:gd name="T45" fmla="*/ 17 h 60"/>
                <a:gd name="T46" fmla="*/ 16 w 32"/>
                <a:gd name="T47" fmla="*/ 17 h 60"/>
                <a:gd name="T48" fmla="*/ 12 w 32"/>
                <a:gd name="T49" fmla="*/ 36 h 60"/>
                <a:gd name="T50" fmla="*/ 11 w 32"/>
                <a:gd name="T51" fmla="*/ 41 h 60"/>
                <a:gd name="T52" fmla="*/ 10 w 32"/>
                <a:gd name="T53" fmla="*/ 44 h 60"/>
                <a:gd name="T54" fmla="*/ 10 w 32"/>
                <a:gd name="T55" fmla="*/ 48 h 60"/>
                <a:gd name="T56" fmla="*/ 11 w 32"/>
                <a:gd name="T57" fmla="*/ 53 h 60"/>
                <a:gd name="T58" fmla="*/ 15 w 32"/>
                <a:gd name="T59" fmla="*/ 54 h 60"/>
                <a:gd name="T60" fmla="*/ 19 w 32"/>
                <a:gd name="T61" fmla="*/ 53 h 60"/>
                <a:gd name="T62" fmla="*/ 22 w 32"/>
                <a:gd name="T63" fmla="*/ 50 h 60"/>
                <a:gd name="T64" fmla="*/ 25 w 32"/>
                <a:gd name="T65" fmla="*/ 47 h 60"/>
                <a:gd name="T66" fmla="*/ 28 w 32"/>
                <a:gd name="T67" fmla="*/ 5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"/>
                <a:gd name="T103" fmla="*/ 0 h 60"/>
                <a:gd name="T104" fmla="*/ 32 w 32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" h="60">
                  <a:moveTo>
                    <a:pt x="28" y="50"/>
                  </a:moveTo>
                  <a:lnTo>
                    <a:pt x="24" y="54"/>
                  </a:lnTo>
                  <a:lnTo>
                    <a:pt x="20" y="58"/>
                  </a:lnTo>
                  <a:lnTo>
                    <a:pt x="16" y="59"/>
                  </a:lnTo>
                  <a:lnTo>
                    <a:pt x="12" y="60"/>
                  </a:lnTo>
                  <a:lnTo>
                    <a:pt x="7" y="59"/>
                  </a:lnTo>
                  <a:lnTo>
                    <a:pt x="4" y="57"/>
                  </a:lnTo>
                  <a:lnTo>
                    <a:pt x="2" y="54"/>
                  </a:lnTo>
                  <a:lnTo>
                    <a:pt x="1" y="50"/>
                  </a:lnTo>
                  <a:lnTo>
                    <a:pt x="2" y="43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7" y="12"/>
                  </a:lnTo>
                  <a:lnTo>
                    <a:pt x="32" y="12"/>
                  </a:lnTo>
                  <a:lnTo>
                    <a:pt x="31" y="17"/>
                  </a:lnTo>
                  <a:lnTo>
                    <a:pt x="16" y="17"/>
                  </a:lnTo>
                  <a:lnTo>
                    <a:pt x="12" y="36"/>
                  </a:lnTo>
                  <a:lnTo>
                    <a:pt x="11" y="41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11" y="53"/>
                  </a:lnTo>
                  <a:lnTo>
                    <a:pt x="15" y="54"/>
                  </a:lnTo>
                  <a:lnTo>
                    <a:pt x="19" y="53"/>
                  </a:lnTo>
                  <a:lnTo>
                    <a:pt x="22" y="50"/>
                  </a:lnTo>
                  <a:lnTo>
                    <a:pt x="25" y="47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Freeform 11"/>
            <p:cNvSpPr>
              <a:spLocks/>
            </p:cNvSpPr>
            <p:nvPr/>
          </p:nvSpPr>
          <p:spPr bwMode="auto">
            <a:xfrm>
              <a:off x="2916238" y="2457450"/>
              <a:ext cx="46038" cy="142875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Freeform 12"/>
            <p:cNvSpPr>
              <a:spLocks noEditPoints="1"/>
            </p:cNvSpPr>
            <p:nvPr/>
          </p:nvSpPr>
          <p:spPr bwMode="auto">
            <a:xfrm>
              <a:off x="3030538" y="2506663"/>
              <a:ext cx="90488" cy="42863"/>
            </a:xfrm>
            <a:custGeom>
              <a:avLst/>
              <a:gdLst>
                <a:gd name="T0" fmla="*/ 0 w 60"/>
                <a:gd name="T1" fmla="*/ 7 h 28"/>
                <a:gd name="T2" fmla="*/ 0 w 60"/>
                <a:gd name="T3" fmla="*/ 0 h 28"/>
                <a:gd name="T4" fmla="*/ 60 w 60"/>
                <a:gd name="T5" fmla="*/ 0 h 28"/>
                <a:gd name="T6" fmla="*/ 60 w 60"/>
                <a:gd name="T7" fmla="*/ 7 h 28"/>
                <a:gd name="T8" fmla="*/ 0 w 60"/>
                <a:gd name="T9" fmla="*/ 7 h 28"/>
                <a:gd name="T10" fmla="*/ 0 w 60"/>
                <a:gd name="T11" fmla="*/ 28 h 28"/>
                <a:gd name="T12" fmla="*/ 0 w 60"/>
                <a:gd name="T13" fmla="*/ 21 h 28"/>
                <a:gd name="T14" fmla="*/ 60 w 60"/>
                <a:gd name="T15" fmla="*/ 21 h 28"/>
                <a:gd name="T16" fmla="*/ 60 w 60"/>
                <a:gd name="T17" fmla="*/ 28 h 28"/>
                <a:gd name="T18" fmla="*/ 0 w 60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8"/>
                <a:gd name="T32" fmla="*/ 60 w 6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8">
                  <a:moveTo>
                    <a:pt x="0" y="7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7"/>
                  </a:lnTo>
                  <a:lnTo>
                    <a:pt x="0" y="7"/>
                  </a:lnTo>
                  <a:close/>
                  <a:moveTo>
                    <a:pt x="0" y="28"/>
                  </a:moveTo>
                  <a:lnTo>
                    <a:pt x="0" y="21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Freeform 13"/>
            <p:cNvSpPr>
              <a:spLocks/>
            </p:cNvSpPr>
            <p:nvPr/>
          </p:nvSpPr>
          <p:spPr bwMode="auto">
            <a:xfrm>
              <a:off x="3179763" y="2470150"/>
              <a:ext cx="88900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Freeform 14"/>
            <p:cNvSpPr>
              <a:spLocks noEditPoints="1"/>
            </p:cNvSpPr>
            <p:nvPr/>
          </p:nvSpPr>
          <p:spPr bwMode="auto">
            <a:xfrm>
              <a:off x="3270251" y="2533650"/>
              <a:ext cx="46038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Freeform 15"/>
            <p:cNvSpPr>
              <a:spLocks/>
            </p:cNvSpPr>
            <p:nvPr/>
          </p:nvSpPr>
          <p:spPr bwMode="auto">
            <a:xfrm>
              <a:off x="3363913" y="2403475"/>
              <a:ext cx="52388" cy="249238"/>
            </a:xfrm>
            <a:custGeom>
              <a:avLst/>
              <a:gdLst>
                <a:gd name="T0" fmla="*/ 5 w 34"/>
                <a:gd name="T1" fmla="*/ 79 h 164"/>
                <a:gd name="T2" fmla="*/ 10 w 34"/>
                <a:gd name="T3" fmla="*/ 71 h 164"/>
                <a:gd name="T4" fmla="*/ 10 w 34"/>
                <a:gd name="T5" fmla="*/ 61 h 164"/>
                <a:gd name="T6" fmla="*/ 8 w 34"/>
                <a:gd name="T7" fmla="*/ 44 h 164"/>
                <a:gd name="T8" fmla="*/ 8 w 34"/>
                <a:gd name="T9" fmla="*/ 28 h 164"/>
                <a:gd name="T10" fmla="*/ 12 w 34"/>
                <a:gd name="T11" fmla="*/ 14 h 164"/>
                <a:gd name="T12" fmla="*/ 23 w 34"/>
                <a:gd name="T13" fmla="*/ 3 h 164"/>
                <a:gd name="T14" fmla="*/ 34 w 34"/>
                <a:gd name="T15" fmla="*/ 0 h 164"/>
                <a:gd name="T16" fmla="*/ 27 w 34"/>
                <a:gd name="T17" fmla="*/ 6 h 164"/>
                <a:gd name="T18" fmla="*/ 18 w 34"/>
                <a:gd name="T19" fmla="*/ 20 h 164"/>
                <a:gd name="T20" fmla="*/ 16 w 34"/>
                <a:gd name="T21" fmla="*/ 34 h 164"/>
                <a:gd name="T22" fmla="*/ 18 w 34"/>
                <a:gd name="T23" fmla="*/ 49 h 164"/>
                <a:gd name="T24" fmla="*/ 19 w 34"/>
                <a:gd name="T25" fmla="*/ 62 h 164"/>
                <a:gd name="T26" fmla="*/ 16 w 34"/>
                <a:gd name="T27" fmla="*/ 76 h 164"/>
                <a:gd name="T28" fmla="*/ 9 w 34"/>
                <a:gd name="T29" fmla="*/ 82 h 164"/>
                <a:gd name="T30" fmla="*/ 12 w 34"/>
                <a:gd name="T31" fmla="*/ 85 h 164"/>
                <a:gd name="T32" fmla="*/ 18 w 34"/>
                <a:gd name="T33" fmla="*/ 94 h 164"/>
                <a:gd name="T34" fmla="*/ 19 w 34"/>
                <a:gd name="T35" fmla="*/ 104 h 164"/>
                <a:gd name="T36" fmla="*/ 18 w 34"/>
                <a:gd name="T37" fmla="*/ 110 h 164"/>
                <a:gd name="T38" fmla="*/ 17 w 34"/>
                <a:gd name="T39" fmla="*/ 125 h 164"/>
                <a:gd name="T40" fmla="*/ 17 w 34"/>
                <a:gd name="T41" fmla="*/ 137 h 164"/>
                <a:gd name="T42" fmla="*/ 19 w 34"/>
                <a:gd name="T43" fmla="*/ 149 h 164"/>
                <a:gd name="T44" fmla="*/ 27 w 34"/>
                <a:gd name="T45" fmla="*/ 158 h 164"/>
                <a:gd name="T46" fmla="*/ 34 w 34"/>
                <a:gd name="T47" fmla="*/ 164 h 164"/>
                <a:gd name="T48" fmla="*/ 23 w 34"/>
                <a:gd name="T49" fmla="*/ 161 h 164"/>
                <a:gd name="T50" fmla="*/ 14 w 34"/>
                <a:gd name="T51" fmla="*/ 155 h 164"/>
                <a:gd name="T52" fmla="*/ 9 w 34"/>
                <a:gd name="T53" fmla="*/ 143 h 164"/>
                <a:gd name="T54" fmla="*/ 8 w 34"/>
                <a:gd name="T55" fmla="*/ 121 h 164"/>
                <a:gd name="T56" fmla="*/ 10 w 34"/>
                <a:gd name="T57" fmla="*/ 103 h 164"/>
                <a:gd name="T58" fmla="*/ 10 w 34"/>
                <a:gd name="T59" fmla="*/ 93 h 164"/>
                <a:gd name="T60" fmla="*/ 5 w 34"/>
                <a:gd name="T61" fmla="*/ 85 h 164"/>
                <a:gd name="T62" fmla="*/ 0 w 34"/>
                <a:gd name="T63" fmla="*/ 80 h 1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164"/>
                <a:gd name="T98" fmla="*/ 34 w 34"/>
                <a:gd name="T99" fmla="*/ 164 h 1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164">
                  <a:moveTo>
                    <a:pt x="0" y="80"/>
                  </a:moveTo>
                  <a:lnTo>
                    <a:pt x="5" y="79"/>
                  </a:lnTo>
                  <a:lnTo>
                    <a:pt x="8" y="76"/>
                  </a:lnTo>
                  <a:lnTo>
                    <a:pt x="10" y="71"/>
                  </a:lnTo>
                  <a:lnTo>
                    <a:pt x="11" y="65"/>
                  </a:lnTo>
                  <a:lnTo>
                    <a:pt x="10" y="61"/>
                  </a:lnTo>
                  <a:lnTo>
                    <a:pt x="9" y="53"/>
                  </a:lnTo>
                  <a:lnTo>
                    <a:pt x="8" y="44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10" y="21"/>
                  </a:lnTo>
                  <a:lnTo>
                    <a:pt x="12" y="14"/>
                  </a:lnTo>
                  <a:lnTo>
                    <a:pt x="15" y="9"/>
                  </a:lnTo>
                  <a:lnTo>
                    <a:pt x="23" y="3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27" y="6"/>
                  </a:lnTo>
                  <a:lnTo>
                    <a:pt x="21" y="11"/>
                  </a:lnTo>
                  <a:lnTo>
                    <a:pt x="18" y="20"/>
                  </a:lnTo>
                  <a:lnTo>
                    <a:pt x="17" y="26"/>
                  </a:lnTo>
                  <a:lnTo>
                    <a:pt x="16" y="34"/>
                  </a:lnTo>
                  <a:lnTo>
                    <a:pt x="17" y="40"/>
                  </a:lnTo>
                  <a:lnTo>
                    <a:pt x="18" y="49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8" y="70"/>
                  </a:lnTo>
                  <a:lnTo>
                    <a:pt x="16" y="76"/>
                  </a:lnTo>
                  <a:lnTo>
                    <a:pt x="12" y="80"/>
                  </a:lnTo>
                  <a:lnTo>
                    <a:pt x="9" y="82"/>
                  </a:lnTo>
                  <a:lnTo>
                    <a:pt x="12" y="85"/>
                  </a:lnTo>
                  <a:lnTo>
                    <a:pt x="16" y="89"/>
                  </a:lnTo>
                  <a:lnTo>
                    <a:pt x="18" y="94"/>
                  </a:lnTo>
                  <a:lnTo>
                    <a:pt x="19" y="102"/>
                  </a:lnTo>
                  <a:lnTo>
                    <a:pt x="19" y="104"/>
                  </a:lnTo>
                  <a:lnTo>
                    <a:pt x="19" y="107"/>
                  </a:lnTo>
                  <a:lnTo>
                    <a:pt x="18" y="110"/>
                  </a:lnTo>
                  <a:lnTo>
                    <a:pt x="18" y="115"/>
                  </a:lnTo>
                  <a:lnTo>
                    <a:pt x="17" y="125"/>
                  </a:lnTo>
                  <a:lnTo>
                    <a:pt x="16" y="130"/>
                  </a:lnTo>
                  <a:lnTo>
                    <a:pt x="17" y="137"/>
                  </a:lnTo>
                  <a:lnTo>
                    <a:pt x="18" y="144"/>
                  </a:lnTo>
                  <a:lnTo>
                    <a:pt x="19" y="149"/>
                  </a:lnTo>
                  <a:lnTo>
                    <a:pt x="21" y="153"/>
                  </a:lnTo>
                  <a:lnTo>
                    <a:pt x="27" y="158"/>
                  </a:lnTo>
                  <a:lnTo>
                    <a:pt x="34" y="160"/>
                  </a:lnTo>
                  <a:lnTo>
                    <a:pt x="34" y="164"/>
                  </a:lnTo>
                  <a:lnTo>
                    <a:pt x="28" y="163"/>
                  </a:lnTo>
                  <a:lnTo>
                    <a:pt x="23" y="161"/>
                  </a:lnTo>
                  <a:lnTo>
                    <a:pt x="18" y="159"/>
                  </a:lnTo>
                  <a:lnTo>
                    <a:pt x="14" y="155"/>
                  </a:lnTo>
                  <a:lnTo>
                    <a:pt x="11" y="149"/>
                  </a:lnTo>
                  <a:lnTo>
                    <a:pt x="9" y="143"/>
                  </a:lnTo>
                  <a:lnTo>
                    <a:pt x="8" y="128"/>
                  </a:lnTo>
                  <a:lnTo>
                    <a:pt x="8" y="121"/>
                  </a:lnTo>
                  <a:lnTo>
                    <a:pt x="9" y="112"/>
                  </a:lnTo>
                  <a:lnTo>
                    <a:pt x="10" y="103"/>
                  </a:lnTo>
                  <a:lnTo>
                    <a:pt x="11" y="99"/>
                  </a:lnTo>
                  <a:lnTo>
                    <a:pt x="10" y="93"/>
                  </a:lnTo>
                  <a:lnTo>
                    <a:pt x="8" y="88"/>
                  </a:lnTo>
                  <a:lnTo>
                    <a:pt x="5" y="85"/>
                  </a:lnTo>
                  <a:lnTo>
                    <a:pt x="0" y="8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Freeform 16"/>
            <p:cNvSpPr>
              <a:spLocks/>
            </p:cNvSpPr>
            <p:nvPr/>
          </p:nvSpPr>
          <p:spPr bwMode="auto">
            <a:xfrm>
              <a:off x="3424238" y="2498725"/>
              <a:ext cx="76200" cy="74613"/>
            </a:xfrm>
            <a:custGeom>
              <a:avLst/>
              <a:gdLst>
                <a:gd name="T0" fmla="*/ 21 w 51"/>
                <a:gd name="T1" fmla="*/ 19 h 49"/>
                <a:gd name="T2" fmla="*/ 18 w 51"/>
                <a:gd name="T3" fmla="*/ 9 h 49"/>
                <a:gd name="T4" fmla="*/ 17 w 51"/>
                <a:gd name="T5" fmla="*/ 6 h 49"/>
                <a:gd name="T6" fmla="*/ 13 w 51"/>
                <a:gd name="T7" fmla="*/ 7 h 49"/>
                <a:gd name="T8" fmla="*/ 9 w 51"/>
                <a:gd name="T9" fmla="*/ 12 h 49"/>
                <a:gd name="T10" fmla="*/ 9 w 51"/>
                <a:gd name="T11" fmla="*/ 6 h 49"/>
                <a:gd name="T12" fmla="*/ 15 w 51"/>
                <a:gd name="T13" fmla="*/ 1 h 49"/>
                <a:gd name="T14" fmla="*/ 21 w 51"/>
                <a:gd name="T15" fmla="*/ 0 h 49"/>
                <a:gd name="T16" fmla="*/ 25 w 51"/>
                <a:gd name="T17" fmla="*/ 3 h 49"/>
                <a:gd name="T18" fmla="*/ 27 w 51"/>
                <a:gd name="T19" fmla="*/ 11 h 49"/>
                <a:gd name="T20" fmla="*/ 29 w 51"/>
                <a:gd name="T21" fmla="*/ 17 h 49"/>
                <a:gd name="T22" fmla="*/ 36 w 51"/>
                <a:gd name="T23" fmla="*/ 7 h 49"/>
                <a:gd name="T24" fmla="*/ 43 w 51"/>
                <a:gd name="T25" fmla="*/ 1 h 49"/>
                <a:gd name="T26" fmla="*/ 51 w 51"/>
                <a:gd name="T27" fmla="*/ 1 h 49"/>
                <a:gd name="T28" fmla="*/ 45 w 51"/>
                <a:gd name="T29" fmla="*/ 9 h 49"/>
                <a:gd name="T30" fmla="*/ 43 w 51"/>
                <a:gd name="T31" fmla="*/ 7 h 49"/>
                <a:gd name="T32" fmla="*/ 39 w 51"/>
                <a:gd name="T33" fmla="*/ 10 h 49"/>
                <a:gd name="T34" fmla="*/ 33 w 51"/>
                <a:gd name="T35" fmla="*/ 18 h 49"/>
                <a:gd name="T36" fmla="*/ 31 w 51"/>
                <a:gd name="T37" fmla="*/ 31 h 49"/>
                <a:gd name="T38" fmla="*/ 34 w 51"/>
                <a:gd name="T39" fmla="*/ 40 h 49"/>
                <a:gd name="T40" fmla="*/ 36 w 51"/>
                <a:gd name="T41" fmla="*/ 43 h 49"/>
                <a:gd name="T42" fmla="*/ 40 w 51"/>
                <a:gd name="T43" fmla="*/ 42 h 49"/>
                <a:gd name="T44" fmla="*/ 43 w 51"/>
                <a:gd name="T45" fmla="*/ 37 h 49"/>
                <a:gd name="T46" fmla="*/ 43 w 51"/>
                <a:gd name="T47" fmla="*/ 44 h 49"/>
                <a:gd name="T48" fmla="*/ 37 w 51"/>
                <a:gd name="T49" fmla="*/ 49 h 49"/>
                <a:gd name="T50" fmla="*/ 30 w 51"/>
                <a:gd name="T51" fmla="*/ 48 h 49"/>
                <a:gd name="T52" fmla="*/ 27 w 51"/>
                <a:gd name="T53" fmla="*/ 44 h 49"/>
                <a:gd name="T54" fmla="*/ 24 w 51"/>
                <a:gd name="T55" fmla="*/ 35 h 49"/>
                <a:gd name="T56" fmla="*/ 23 w 51"/>
                <a:gd name="T57" fmla="*/ 31 h 49"/>
                <a:gd name="T58" fmla="*/ 16 w 51"/>
                <a:gd name="T59" fmla="*/ 42 h 49"/>
                <a:gd name="T60" fmla="*/ 8 w 51"/>
                <a:gd name="T61" fmla="*/ 48 h 49"/>
                <a:gd name="T62" fmla="*/ 0 w 51"/>
                <a:gd name="T63" fmla="*/ 48 h 49"/>
                <a:gd name="T64" fmla="*/ 6 w 51"/>
                <a:gd name="T65" fmla="*/ 40 h 49"/>
                <a:gd name="T66" fmla="*/ 8 w 51"/>
                <a:gd name="T67" fmla="*/ 42 h 49"/>
                <a:gd name="T68" fmla="*/ 11 w 51"/>
                <a:gd name="T69" fmla="*/ 40 h 49"/>
                <a:gd name="T70" fmla="*/ 18 w 51"/>
                <a:gd name="T71" fmla="*/ 32 h 49"/>
                <a:gd name="T72" fmla="*/ 22 w 51"/>
                <a:gd name="T73" fmla="*/ 2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49"/>
                <a:gd name="T113" fmla="*/ 51 w 51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49">
                  <a:moveTo>
                    <a:pt x="22" y="26"/>
                  </a:moveTo>
                  <a:lnTo>
                    <a:pt x="21" y="19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33" y="18"/>
                  </a:lnTo>
                  <a:lnTo>
                    <a:pt x="30" y="22"/>
                  </a:lnTo>
                  <a:lnTo>
                    <a:pt x="31" y="31"/>
                  </a:lnTo>
                  <a:lnTo>
                    <a:pt x="33" y="36"/>
                  </a:lnTo>
                  <a:lnTo>
                    <a:pt x="34" y="40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40" y="42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6" y="39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6" y="41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4" y="49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17"/>
            <p:cNvSpPr>
              <a:spLocks/>
            </p:cNvSpPr>
            <p:nvPr/>
          </p:nvSpPr>
          <p:spPr bwMode="auto">
            <a:xfrm>
              <a:off x="3440113" y="2465388"/>
              <a:ext cx="61913" cy="26988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Freeform 18"/>
            <p:cNvSpPr>
              <a:spLocks noEditPoints="1"/>
            </p:cNvSpPr>
            <p:nvPr/>
          </p:nvSpPr>
          <p:spPr bwMode="auto">
            <a:xfrm>
              <a:off x="3538538" y="2498725"/>
              <a:ext cx="198438" cy="74613"/>
            </a:xfrm>
            <a:custGeom>
              <a:avLst/>
              <a:gdLst>
                <a:gd name="T0" fmla="*/ 36 w 130"/>
                <a:gd name="T1" fmla="*/ 12 h 49"/>
                <a:gd name="T2" fmla="*/ 28 w 130"/>
                <a:gd name="T3" fmla="*/ 7 h 49"/>
                <a:gd name="T4" fmla="*/ 21 w 130"/>
                <a:gd name="T5" fmla="*/ 4 h 49"/>
                <a:gd name="T6" fmla="*/ 15 w 130"/>
                <a:gd name="T7" fmla="*/ 6 h 49"/>
                <a:gd name="T8" fmla="*/ 11 w 130"/>
                <a:gd name="T9" fmla="*/ 13 h 49"/>
                <a:gd name="T10" fmla="*/ 10 w 130"/>
                <a:gd name="T11" fmla="*/ 32 h 49"/>
                <a:gd name="T12" fmla="*/ 15 w 130"/>
                <a:gd name="T13" fmla="*/ 42 h 49"/>
                <a:gd name="T14" fmla="*/ 27 w 130"/>
                <a:gd name="T15" fmla="*/ 42 h 49"/>
                <a:gd name="T16" fmla="*/ 34 w 130"/>
                <a:gd name="T17" fmla="*/ 37 h 49"/>
                <a:gd name="T18" fmla="*/ 32 w 130"/>
                <a:gd name="T19" fmla="*/ 45 h 49"/>
                <a:gd name="T20" fmla="*/ 23 w 130"/>
                <a:gd name="T21" fmla="*/ 49 h 49"/>
                <a:gd name="T22" fmla="*/ 11 w 130"/>
                <a:gd name="T23" fmla="*/ 48 h 49"/>
                <a:gd name="T24" fmla="*/ 1 w 130"/>
                <a:gd name="T25" fmla="*/ 35 h 49"/>
                <a:gd name="T26" fmla="*/ 1 w 130"/>
                <a:gd name="T27" fmla="*/ 18 h 49"/>
                <a:gd name="T28" fmla="*/ 6 w 130"/>
                <a:gd name="T29" fmla="*/ 7 h 49"/>
                <a:gd name="T30" fmla="*/ 16 w 130"/>
                <a:gd name="T31" fmla="*/ 1 h 49"/>
                <a:gd name="T32" fmla="*/ 29 w 130"/>
                <a:gd name="T33" fmla="*/ 1 h 49"/>
                <a:gd name="T34" fmla="*/ 36 w 130"/>
                <a:gd name="T35" fmla="*/ 2 h 49"/>
                <a:gd name="T36" fmla="*/ 56 w 130"/>
                <a:gd name="T37" fmla="*/ 48 h 49"/>
                <a:gd name="T38" fmla="*/ 45 w 130"/>
                <a:gd name="T39" fmla="*/ 36 h 49"/>
                <a:gd name="T40" fmla="*/ 45 w 130"/>
                <a:gd name="T41" fmla="*/ 18 h 49"/>
                <a:gd name="T42" fmla="*/ 50 w 130"/>
                <a:gd name="T43" fmla="*/ 6 h 49"/>
                <a:gd name="T44" fmla="*/ 60 w 130"/>
                <a:gd name="T45" fmla="*/ 1 h 49"/>
                <a:gd name="T46" fmla="*/ 75 w 130"/>
                <a:gd name="T47" fmla="*/ 2 h 49"/>
                <a:gd name="T48" fmla="*/ 86 w 130"/>
                <a:gd name="T49" fmla="*/ 14 h 49"/>
                <a:gd name="T50" fmla="*/ 86 w 130"/>
                <a:gd name="T51" fmla="*/ 32 h 49"/>
                <a:gd name="T52" fmla="*/ 81 w 130"/>
                <a:gd name="T53" fmla="*/ 43 h 49"/>
                <a:gd name="T54" fmla="*/ 71 w 130"/>
                <a:gd name="T55" fmla="*/ 48 h 49"/>
                <a:gd name="T56" fmla="*/ 65 w 130"/>
                <a:gd name="T57" fmla="*/ 49 h 49"/>
                <a:gd name="T58" fmla="*/ 54 w 130"/>
                <a:gd name="T59" fmla="*/ 33 h 49"/>
                <a:gd name="T60" fmla="*/ 60 w 130"/>
                <a:gd name="T61" fmla="*/ 44 h 49"/>
                <a:gd name="T62" fmla="*/ 71 w 130"/>
                <a:gd name="T63" fmla="*/ 43 h 49"/>
                <a:gd name="T64" fmla="*/ 77 w 130"/>
                <a:gd name="T65" fmla="*/ 33 h 49"/>
                <a:gd name="T66" fmla="*/ 78 w 130"/>
                <a:gd name="T67" fmla="*/ 19 h 49"/>
                <a:gd name="T68" fmla="*/ 74 w 130"/>
                <a:gd name="T69" fmla="*/ 9 h 49"/>
                <a:gd name="T70" fmla="*/ 69 w 130"/>
                <a:gd name="T71" fmla="*/ 5 h 49"/>
                <a:gd name="T72" fmla="*/ 60 w 130"/>
                <a:gd name="T73" fmla="*/ 5 h 49"/>
                <a:gd name="T74" fmla="*/ 54 w 130"/>
                <a:gd name="T75" fmla="*/ 16 h 49"/>
                <a:gd name="T76" fmla="*/ 53 w 130"/>
                <a:gd name="T77" fmla="*/ 24 h 49"/>
                <a:gd name="T78" fmla="*/ 124 w 130"/>
                <a:gd name="T79" fmla="*/ 12 h 49"/>
                <a:gd name="T80" fmla="*/ 118 w 130"/>
                <a:gd name="T81" fmla="*/ 5 h 49"/>
                <a:gd name="T82" fmla="*/ 108 w 130"/>
                <a:gd name="T83" fmla="*/ 6 h 49"/>
                <a:gd name="T84" fmla="*/ 106 w 130"/>
                <a:gd name="T85" fmla="*/ 11 h 49"/>
                <a:gd name="T86" fmla="*/ 110 w 130"/>
                <a:gd name="T87" fmla="*/ 17 h 49"/>
                <a:gd name="T88" fmla="*/ 117 w 130"/>
                <a:gd name="T89" fmla="*/ 21 h 49"/>
                <a:gd name="T90" fmla="*/ 124 w 130"/>
                <a:gd name="T91" fmla="*/ 25 h 49"/>
                <a:gd name="T92" fmla="*/ 130 w 130"/>
                <a:gd name="T93" fmla="*/ 35 h 49"/>
                <a:gd name="T94" fmla="*/ 125 w 130"/>
                <a:gd name="T95" fmla="*/ 46 h 49"/>
                <a:gd name="T96" fmla="*/ 112 w 130"/>
                <a:gd name="T97" fmla="*/ 49 h 49"/>
                <a:gd name="T98" fmla="*/ 97 w 130"/>
                <a:gd name="T99" fmla="*/ 47 h 49"/>
                <a:gd name="T100" fmla="*/ 102 w 130"/>
                <a:gd name="T101" fmla="*/ 36 h 49"/>
                <a:gd name="T102" fmla="*/ 106 w 130"/>
                <a:gd name="T103" fmla="*/ 43 h 49"/>
                <a:gd name="T104" fmla="*/ 113 w 130"/>
                <a:gd name="T105" fmla="*/ 45 h 49"/>
                <a:gd name="T106" fmla="*/ 119 w 130"/>
                <a:gd name="T107" fmla="*/ 43 h 49"/>
                <a:gd name="T108" fmla="*/ 122 w 130"/>
                <a:gd name="T109" fmla="*/ 37 h 49"/>
                <a:gd name="T110" fmla="*/ 118 w 130"/>
                <a:gd name="T111" fmla="*/ 30 h 49"/>
                <a:gd name="T112" fmla="*/ 111 w 130"/>
                <a:gd name="T113" fmla="*/ 27 h 49"/>
                <a:gd name="T114" fmla="*/ 100 w 130"/>
                <a:gd name="T115" fmla="*/ 19 h 49"/>
                <a:gd name="T116" fmla="*/ 99 w 130"/>
                <a:gd name="T117" fmla="*/ 9 h 49"/>
                <a:gd name="T118" fmla="*/ 103 w 130"/>
                <a:gd name="T119" fmla="*/ 4 h 49"/>
                <a:gd name="T120" fmla="*/ 116 w 130"/>
                <a:gd name="T121" fmla="*/ 0 h 49"/>
                <a:gd name="T122" fmla="*/ 129 w 130"/>
                <a:gd name="T123" fmla="*/ 2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"/>
                <a:gd name="T187" fmla="*/ 0 h 49"/>
                <a:gd name="T188" fmla="*/ 130 w 130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" h="49">
                  <a:moveTo>
                    <a:pt x="36" y="2"/>
                  </a:moveTo>
                  <a:lnTo>
                    <a:pt x="36" y="12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9" y="24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5" y="42"/>
                  </a:lnTo>
                  <a:lnTo>
                    <a:pt x="21" y="43"/>
                  </a:lnTo>
                  <a:lnTo>
                    <a:pt x="27" y="42"/>
                  </a:lnTo>
                  <a:lnTo>
                    <a:pt x="30" y="40"/>
                  </a:lnTo>
                  <a:lnTo>
                    <a:pt x="34" y="37"/>
                  </a:lnTo>
                  <a:lnTo>
                    <a:pt x="36" y="41"/>
                  </a:lnTo>
                  <a:lnTo>
                    <a:pt x="32" y="45"/>
                  </a:lnTo>
                  <a:lnTo>
                    <a:pt x="28" y="47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1" y="48"/>
                  </a:lnTo>
                  <a:lnTo>
                    <a:pt x="5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6" y="2"/>
                  </a:lnTo>
                  <a:close/>
                  <a:moveTo>
                    <a:pt x="65" y="49"/>
                  </a:moveTo>
                  <a:lnTo>
                    <a:pt x="56" y="48"/>
                  </a:lnTo>
                  <a:lnTo>
                    <a:pt x="49" y="43"/>
                  </a:lnTo>
                  <a:lnTo>
                    <a:pt x="45" y="36"/>
                  </a:lnTo>
                  <a:lnTo>
                    <a:pt x="44" y="25"/>
                  </a:lnTo>
                  <a:lnTo>
                    <a:pt x="45" y="18"/>
                  </a:lnTo>
                  <a:lnTo>
                    <a:pt x="47" y="11"/>
                  </a:lnTo>
                  <a:lnTo>
                    <a:pt x="50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87" y="24"/>
                  </a:lnTo>
                  <a:lnTo>
                    <a:pt x="86" y="32"/>
                  </a:lnTo>
                  <a:lnTo>
                    <a:pt x="84" y="38"/>
                  </a:lnTo>
                  <a:lnTo>
                    <a:pt x="81" y="43"/>
                  </a:lnTo>
                  <a:lnTo>
                    <a:pt x="77" y="46"/>
                  </a:lnTo>
                  <a:lnTo>
                    <a:pt x="71" y="48"/>
                  </a:lnTo>
                  <a:lnTo>
                    <a:pt x="65" y="49"/>
                  </a:lnTo>
                  <a:close/>
                  <a:moveTo>
                    <a:pt x="53" y="24"/>
                  </a:moveTo>
                  <a:lnTo>
                    <a:pt x="54" y="33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6" y="45"/>
                  </a:lnTo>
                  <a:lnTo>
                    <a:pt x="71" y="43"/>
                  </a:lnTo>
                  <a:lnTo>
                    <a:pt x="75" y="39"/>
                  </a:lnTo>
                  <a:lnTo>
                    <a:pt x="77" y="33"/>
                  </a:lnTo>
                  <a:lnTo>
                    <a:pt x="78" y="25"/>
                  </a:lnTo>
                  <a:lnTo>
                    <a:pt x="78" y="19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0" y="5"/>
                  </a:lnTo>
                  <a:lnTo>
                    <a:pt x="56" y="9"/>
                  </a:lnTo>
                  <a:lnTo>
                    <a:pt x="54" y="16"/>
                  </a:lnTo>
                  <a:lnTo>
                    <a:pt x="53" y="24"/>
                  </a:lnTo>
                  <a:close/>
                  <a:moveTo>
                    <a:pt x="129" y="12"/>
                  </a:moveTo>
                  <a:lnTo>
                    <a:pt x="124" y="12"/>
                  </a:lnTo>
                  <a:lnTo>
                    <a:pt x="122" y="7"/>
                  </a:lnTo>
                  <a:lnTo>
                    <a:pt x="118" y="5"/>
                  </a:lnTo>
                  <a:lnTo>
                    <a:pt x="114" y="4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7" y="15"/>
                  </a:lnTo>
                  <a:lnTo>
                    <a:pt x="110" y="17"/>
                  </a:lnTo>
                  <a:lnTo>
                    <a:pt x="112" y="19"/>
                  </a:lnTo>
                  <a:lnTo>
                    <a:pt x="117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9" y="29"/>
                  </a:lnTo>
                  <a:lnTo>
                    <a:pt x="130" y="35"/>
                  </a:lnTo>
                  <a:lnTo>
                    <a:pt x="129" y="42"/>
                  </a:lnTo>
                  <a:lnTo>
                    <a:pt x="125" y="46"/>
                  </a:lnTo>
                  <a:lnTo>
                    <a:pt x="119" y="48"/>
                  </a:lnTo>
                  <a:lnTo>
                    <a:pt x="112" y="49"/>
                  </a:lnTo>
                  <a:lnTo>
                    <a:pt x="104" y="48"/>
                  </a:lnTo>
                  <a:lnTo>
                    <a:pt x="97" y="47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4" y="40"/>
                  </a:lnTo>
                  <a:lnTo>
                    <a:pt x="106" y="43"/>
                  </a:lnTo>
                  <a:lnTo>
                    <a:pt x="109" y="45"/>
                  </a:lnTo>
                  <a:lnTo>
                    <a:pt x="113" y="45"/>
                  </a:lnTo>
                  <a:lnTo>
                    <a:pt x="116" y="45"/>
                  </a:lnTo>
                  <a:lnTo>
                    <a:pt x="119" y="43"/>
                  </a:lnTo>
                  <a:lnTo>
                    <a:pt x="121" y="41"/>
                  </a:lnTo>
                  <a:lnTo>
                    <a:pt x="122" y="37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4" y="23"/>
                  </a:lnTo>
                  <a:lnTo>
                    <a:pt x="100" y="19"/>
                  </a:lnTo>
                  <a:lnTo>
                    <a:pt x="98" y="13"/>
                  </a:lnTo>
                  <a:lnTo>
                    <a:pt x="99" y="9"/>
                  </a:lnTo>
                  <a:lnTo>
                    <a:pt x="100" y="6"/>
                  </a:lnTo>
                  <a:lnTo>
                    <a:pt x="103" y="4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2"/>
                  </a:lnTo>
                  <a:lnTo>
                    <a:pt x="12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Freeform 19"/>
            <p:cNvSpPr>
              <a:spLocks/>
            </p:cNvSpPr>
            <p:nvPr/>
          </p:nvSpPr>
          <p:spPr bwMode="auto">
            <a:xfrm>
              <a:off x="3760788" y="2457450"/>
              <a:ext cx="44450" cy="142875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20"/>
            <p:cNvSpPr>
              <a:spLocks noEditPoints="1"/>
            </p:cNvSpPr>
            <p:nvPr/>
          </p:nvSpPr>
          <p:spPr bwMode="auto">
            <a:xfrm>
              <a:off x="3817938" y="2482850"/>
              <a:ext cx="161925" cy="90488"/>
            </a:xfrm>
            <a:custGeom>
              <a:avLst/>
              <a:gdLst>
                <a:gd name="T0" fmla="*/ 29 w 106"/>
                <a:gd name="T1" fmla="*/ 52 h 60"/>
                <a:gd name="T2" fmla="*/ 20 w 106"/>
                <a:gd name="T3" fmla="*/ 59 h 60"/>
                <a:gd name="T4" fmla="*/ 7 w 106"/>
                <a:gd name="T5" fmla="*/ 58 h 60"/>
                <a:gd name="T6" fmla="*/ 2 w 106"/>
                <a:gd name="T7" fmla="*/ 53 h 60"/>
                <a:gd name="T8" fmla="*/ 0 w 106"/>
                <a:gd name="T9" fmla="*/ 44 h 60"/>
                <a:gd name="T10" fmla="*/ 5 w 106"/>
                <a:gd name="T11" fmla="*/ 26 h 60"/>
                <a:gd name="T12" fmla="*/ 21 w 106"/>
                <a:gd name="T13" fmla="*/ 11 h 60"/>
                <a:gd name="T14" fmla="*/ 17 w 106"/>
                <a:gd name="T15" fmla="*/ 20 h 60"/>
                <a:gd name="T16" fmla="*/ 9 w 106"/>
                <a:gd name="T17" fmla="*/ 36 h 60"/>
                <a:gd name="T18" fmla="*/ 9 w 106"/>
                <a:gd name="T19" fmla="*/ 49 h 60"/>
                <a:gd name="T20" fmla="*/ 13 w 106"/>
                <a:gd name="T21" fmla="*/ 55 h 60"/>
                <a:gd name="T22" fmla="*/ 20 w 106"/>
                <a:gd name="T23" fmla="*/ 55 h 60"/>
                <a:gd name="T24" fmla="*/ 25 w 106"/>
                <a:gd name="T25" fmla="*/ 49 h 60"/>
                <a:gd name="T26" fmla="*/ 30 w 106"/>
                <a:gd name="T27" fmla="*/ 25 h 60"/>
                <a:gd name="T28" fmla="*/ 35 w 106"/>
                <a:gd name="T29" fmla="*/ 42 h 60"/>
                <a:gd name="T30" fmla="*/ 34 w 106"/>
                <a:gd name="T31" fmla="*/ 52 h 60"/>
                <a:gd name="T32" fmla="*/ 38 w 106"/>
                <a:gd name="T33" fmla="*/ 56 h 60"/>
                <a:gd name="T34" fmla="*/ 44 w 106"/>
                <a:gd name="T35" fmla="*/ 55 h 60"/>
                <a:gd name="T36" fmla="*/ 50 w 106"/>
                <a:gd name="T37" fmla="*/ 49 h 60"/>
                <a:gd name="T38" fmla="*/ 54 w 106"/>
                <a:gd name="T39" fmla="*/ 38 h 60"/>
                <a:gd name="T40" fmla="*/ 53 w 106"/>
                <a:gd name="T41" fmla="*/ 22 h 60"/>
                <a:gd name="T42" fmla="*/ 53 w 106"/>
                <a:gd name="T43" fmla="*/ 11 h 60"/>
                <a:gd name="T44" fmla="*/ 60 w 106"/>
                <a:gd name="T45" fmla="*/ 21 h 60"/>
                <a:gd name="T46" fmla="*/ 63 w 106"/>
                <a:gd name="T47" fmla="*/ 34 h 60"/>
                <a:gd name="T48" fmla="*/ 60 w 106"/>
                <a:gd name="T49" fmla="*/ 47 h 60"/>
                <a:gd name="T50" fmla="*/ 52 w 106"/>
                <a:gd name="T51" fmla="*/ 57 h 60"/>
                <a:gd name="T52" fmla="*/ 40 w 106"/>
                <a:gd name="T53" fmla="*/ 60 h 60"/>
                <a:gd name="T54" fmla="*/ 33 w 106"/>
                <a:gd name="T55" fmla="*/ 58 h 60"/>
                <a:gd name="T56" fmla="*/ 29 w 106"/>
                <a:gd name="T57" fmla="*/ 52 h 60"/>
                <a:gd name="T58" fmla="*/ 102 w 106"/>
                <a:gd name="T59" fmla="*/ 50 h 60"/>
                <a:gd name="T60" fmla="*/ 94 w 106"/>
                <a:gd name="T61" fmla="*/ 58 h 60"/>
                <a:gd name="T62" fmla="*/ 86 w 106"/>
                <a:gd name="T63" fmla="*/ 60 h 60"/>
                <a:gd name="T64" fmla="*/ 78 w 106"/>
                <a:gd name="T65" fmla="*/ 57 h 60"/>
                <a:gd name="T66" fmla="*/ 75 w 106"/>
                <a:gd name="T67" fmla="*/ 50 h 60"/>
                <a:gd name="T68" fmla="*/ 82 w 106"/>
                <a:gd name="T69" fmla="*/ 17 h 60"/>
                <a:gd name="T70" fmla="*/ 74 w 106"/>
                <a:gd name="T71" fmla="*/ 14 h 60"/>
                <a:gd name="T72" fmla="*/ 81 w 106"/>
                <a:gd name="T73" fmla="*/ 13 h 60"/>
                <a:gd name="T74" fmla="*/ 85 w 106"/>
                <a:gd name="T75" fmla="*/ 7 h 60"/>
                <a:gd name="T76" fmla="*/ 87 w 106"/>
                <a:gd name="T77" fmla="*/ 0 h 60"/>
                <a:gd name="T78" fmla="*/ 91 w 106"/>
                <a:gd name="T79" fmla="*/ 12 h 60"/>
                <a:gd name="T80" fmla="*/ 105 w 106"/>
                <a:gd name="T81" fmla="*/ 17 h 60"/>
                <a:gd name="T82" fmla="*/ 86 w 106"/>
                <a:gd name="T83" fmla="*/ 36 h 60"/>
                <a:gd name="T84" fmla="*/ 84 w 106"/>
                <a:gd name="T85" fmla="*/ 44 h 60"/>
                <a:gd name="T86" fmla="*/ 85 w 106"/>
                <a:gd name="T87" fmla="*/ 53 h 60"/>
                <a:gd name="T88" fmla="*/ 93 w 106"/>
                <a:gd name="T89" fmla="*/ 53 h 60"/>
                <a:gd name="T90" fmla="*/ 99 w 106"/>
                <a:gd name="T91" fmla="*/ 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60"/>
                <a:gd name="T140" fmla="*/ 106 w 106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60">
                  <a:moveTo>
                    <a:pt x="29" y="52"/>
                  </a:moveTo>
                  <a:lnTo>
                    <a:pt x="29" y="52"/>
                  </a:lnTo>
                  <a:lnTo>
                    <a:pt x="25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8"/>
                  </a:lnTo>
                  <a:lnTo>
                    <a:pt x="9" y="36"/>
                  </a:lnTo>
                  <a:lnTo>
                    <a:pt x="8" y="44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6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5" y="49"/>
                  </a:lnTo>
                  <a:lnTo>
                    <a:pt x="26" y="44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5" y="42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4" y="55"/>
                  </a:lnTo>
                  <a:lnTo>
                    <a:pt x="48" y="53"/>
                  </a:lnTo>
                  <a:lnTo>
                    <a:pt x="50" y="49"/>
                  </a:lnTo>
                  <a:lnTo>
                    <a:pt x="52" y="44"/>
                  </a:lnTo>
                  <a:lnTo>
                    <a:pt x="54" y="38"/>
                  </a:lnTo>
                  <a:lnTo>
                    <a:pt x="54" y="31"/>
                  </a:lnTo>
                  <a:lnTo>
                    <a:pt x="53" y="22"/>
                  </a:lnTo>
                  <a:lnTo>
                    <a:pt x="50" y="14"/>
                  </a:lnTo>
                  <a:lnTo>
                    <a:pt x="53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34"/>
                  </a:lnTo>
                  <a:lnTo>
                    <a:pt x="62" y="41"/>
                  </a:lnTo>
                  <a:lnTo>
                    <a:pt x="60" y="47"/>
                  </a:lnTo>
                  <a:lnTo>
                    <a:pt x="56" y="53"/>
                  </a:lnTo>
                  <a:lnTo>
                    <a:pt x="52" y="57"/>
                  </a:lnTo>
                  <a:lnTo>
                    <a:pt x="46" y="59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3" y="58"/>
                  </a:lnTo>
                  <a:lnTo>
                    <a:pt x="31" y="55"/>
                  </a:lnTo>
                  <a:lnTo>
                    <a:pt x="29" y="52"/>
                  </a:lnTo>
                  <a:close/>
                  <a:moveTo>
                    <a:pt x="102" y="50"/>
                  </a:moveTo>
                  <a:lnTo>
                    <a:pt x="98" y="54"/>
                  </a:lnTo>
                  <a:lnTo>
                    <a:pt x="94" y="58"/>
                  </a:lnTo>
                  <a:lnTo>
                    <a:pt x="90" y="59"/>
                  </a:lnTo>
                  <a:lnTo>
                    <a:pt x="86" y="60"/>
                  </a:lnTo>
                  <a:lnTo>
                    <a:pt x="81" y="59"/>
                  </a:lnTo>
                  <a:lnTo>
                    <a:pt x="78" y="57"/>
                  </a:lnTo>
                  <a:lnTo>
                    <a:pt x="76" y="54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82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1" y="13"/>
                  </a:lnTo>
                  <a:lnTo>
                    <a:pt x="83" y="11"/>
                  </a:lnTo>
                  <a:lnTo>
                    <a:pt x="85" y="7"/>
                  </a:lnTo>
                  <a:lnTo>
                    <a:pt x="86" y="4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1" y="12"/>
                  </a:lnTo>
                  <a:lnTo>
                    <a:pt x="106" y="12"/>
                  </a:lnTo>
                  <a:lnTo>
                    <a:pt x="105" y="17"/>
                  </a:lnTo>
                  <a:lnTo>
                    <a:pt x="90" y="17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4"/>
                  </a:lnTo>
                  <a:lnTo>
                    <a:pt x="84" y="48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3" y="53"/>
                  </a:lnTo>
                  <a:lnTo>
                    <a:pt x="96" y="50"/>
                  </a:lnTo>
                  <a:lnTo>
                    <a:pt x="99" y="47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Rectangle 21"/>
            <p:cNvSpPr>
              <a:spLocks noChangeArrowheads="1"/>
            </p:cNvSpPr>
            <p:nvPr/>
          </p:nvSpPr>
          <p:spPr bwMode="auto">
            <a:xfrm>
              <a:off x="4029076" y="2524125"/>
              <a:ext cx="90488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Freeform 22"/>
            <p:cNvSpPr>
              <a:spLocks/>
            </p:cNvSpPr>
            <p:nvPr/>
          </p:nvSpPr>
          <p:spPr bwMode="auto">
            <a:xfrm>
              <a:off x="4173538" y="2465388"/>
              <a:ext cx="71438" cy="107950"/>
            </a:xfrm>
            <a:custGeom>
              <a:avLst/>
              <a:gdLst>
                <a:gd name="T0" fmla="*/ 21 w 47"/>
                <a:gd name="T1" fmla="*/ 50 h 71"/>
                <a:gd name="T2" fmla="*/ 20 w 47"/>
                <a:gd name="T3" fmla="*/ 47 h 71"/>
                <a:gd name="T4" fmla="*/ 19 w 47"/>
                <a:gd name="T5" fmla="*/ 46 h 71"/>
                <a:gd name="T6" fmla="*/ 16 w 47"/>
                <a:gd name="T7" fmla="*/ 46 h 71"/>
                <a:gd name="T8" fmla="*/ 13 w 47"/>
                <a:gd name="T9" fmla="*/ 46 h 71"/>
                <a:gd name="T10" fmla="*/ 8 w 47"/>
                <a:gd name="T11" fmla="*/ 70 h 71"/>
                <a:gd name="T12" fmla="*/ 0 w 47"/>
                <a:gd name="T13" fmla="*/ 70 h 71"/>
                <a:gd name="T14" fmla="*/ 12 w 47"/>
                <a:gd name="T15" fmla="*/ 13 h 71"/>
                <a:gd name="T16" fmla="*/ 13 w 47"/>
                <a:gd name="T17" fmla="*/ 9 h 71"/>
                <a:gd name="T18" fmla="*/ 13 w 47"/>
                <a:gd name="T19" fmla="*/ 6 h 71"/>
                <a:gd name="T20" fmla="*/ 12 w 47"/>
                <a:gd name="T21" fmla="*/ 3 h 71"/>
                <a:gd name="T22" fmla="*/ 10 w 47"/>
                <a:gd name="T23" fmla="*/ 2 h 71"/>
                <a:gd name="T24" fmla="*/ 8 w 47"/>
                <a:gd name="T25" fmla="*/ 2 h 71"/>
                <a:gd name="T26" fmla="*/ 8 w 47"/>
                <a:gd name="T27" fmla="*/ 0 h 71"/>
                <a:gd name="T28" fmla="*/ 20 w 47"/>
                <a:gd name="T29" fmla="*/ 0 h 71"/>
                <a:gd name="T30" fmla="*/ 23 w 47"/>
                <a:gd name="T31" fmla="*/ 0 h 71"/>
                <a:gd name="T32" fmla="*/ 14 w 47"/>
                <a:gd name="T33" fmla="*/ 43 h 71"/>
                <a:gd name="T34" fmla="*/ 15 w 47"/>
                <a:gd name="T35" fmla="*/ 43 h 71"/>
                <a:gd name="T36" fmla="*/ 19 w 47"/>
                <a:gd name="T37" fmla="*/ 42 h 71"/>
                <a:gd name="T38" fmla="*/ 24 w 47"/>
                <a:gd name="T39" fmla="*/ 40 h 71"/>
                <a:gd name="T40" fmla="*/ 31 w 47"/>
                <a:gd name="T41" fmla="*/ 34 h 71"/>
                <a:gd name="T42" fmla="*/ 33 w 47"/>
                <a:gd name="T43" fmla="*/ 31 h 71"/>
                <a:gd name="T44" fmla="*/ 34 w 47"/>
                <a:gd name="T45" fmla="*/ 28 h 71"/>
                <a:gd name="T46" fmla="*/ 33 w 47"/>
                <a:gd name="T47" fmla="*/ 26 h 71"/>
                <a:gd name="T48" fmla="*/ 30 w 47"/>
                <a:gd name="T49" fmla="*/ 26 h 71"/>
                <a:gd name="T50" fmla="*/ 31 w 47"/>
                <a:gd name="T51" fmla="*/ 23 h 71"/>
                <a:gd name="T52" fmla="*/ 47 w 47"/>
                <a:gd name="T53" fmla="*/ 23 h 71"/>
                <a:gd name="T54" fmla="*/ 47 w 47"/>
                <a:gd name="T55" fmla="*/ 25 h 71"/>
                <a:gd name="T56" fmla="*/ 39 w 47"/>
                <a:gd name="T57" fmla="*/ 33 h 71"/>
                <a:gd name="T58" fmla="*/ 27 w 47"/>
                <a:gd name="T59" fmla="*/ 43 h 71"/>
                <a:gd name="T60" fmla="*/ 32 w 47"/>
                <a:gd name="T61" fmla="*/ 60 h 71"/>
                <a:gd name="T62" fmla="*/ 33 w 47"/>
                <a:gd name="T63" fmla="*/ 63 h 71"/>
                <a:gd name="T64" fmla="*/ 34 w 47"/>
                <a:gd name="T65" fmla="*/ 65 h 71"/>
                <a:gd name="T66" fmla="*/ 35 w 47"/>
                <a:gd name="T67" fmla="*/ 65 h 71"/>
                <a:gd name="T68" fmla="*/ 38 w 47"/>
                <a:gd name="T69" fmla="*/ 64 h 71"/>
                <a:gd name="T70" fmla="*/ 42 w 47"/>
                <a:gd name="T71" fmla="*/ 60 h 71"/>
                <a:gd name="T72" fmla="*/ 45 w 47"/>
                <a:gd name="T73" fmla="*/ 63 h 71"/>
                <a:gd name="T74" fmla="*/ 41 w 47"/>
                <a:gd name="T75" fmla="*/ 67 h 71"/>
                <a:gd name="T76" fmla="*/ 38 w 47"/>
                <a:gd name="T77" fmla="*/ 69 h 71"/>
                <a:gd name="T78" fmla="*/ 32 w 47"/>
                <a:gd name="T79" fmla="*/ 71 h 71"/>
                <a:gd name="T80" fmla="*/ 29 w 47"/>
                <a:gd name="T81" fmla="*/ 71 h 71"/>
                <a:gd name="T82" fmla="*/ 27 w 47"/>
                <a:gd name="T83" fmla="*/ 69 h 71"/>
                <a:gd name="T84" fmla="*/ 25 w 47"/>
                <a:gd name="T85" fmla="*/ 67 h 71"/>
                <a:gd name="T86" fmla="*/ 24 w 47"/>
                <a:gd name="T87" fmla="*/ 63 h 71"/>
                <a:gd name="T88" fmla="*/ 21 w 47"/>
                <a:gd name="T89" fmla="*/ 5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"/>
                <a:gd name="T136" fmla="*/ 0 h 71"/>
                <a:gd name="T137" fmla="*/ 47 w 47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" h="71">
                  <a:moveTo>
                    <a:pt x="21" y="50"/>
                  </a:moveTo>
                  <a:lnTo>
                    <a:pt x="20" y="47"/>
                  </a:lnTo>
                  <a:lnTo>
                    <a:pt x="19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12" y="13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8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39" y="33"/>
                  </a:lnTo>
                  <a:lnTo>
                    <a:pt x="27" y="43"/>
                  </a:lnTo>
                  <a:lnTo>
                    <a:pt x="32" y="60"/>
                  </a:lnTo>
                  <a:lnTo>
                    <a:pt x="33" y="63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8" y="64"/>
                  </a:lnTo>
                  <a:lnTo>
                    <a:pt x="42" y="60"/>
                  </a:lnTo>
                  <a:lnTo>
                    <a:pt x="45" y="63"/>
                  </a:lnTo>
                  <a:lnTo>
                    <a:pt x="41" y="67"/>
                  </a:lnTo>
                  <a:lnTo>
                    <a:pt x="38" y="69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4" y="63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23"/>
            <p:cNvSpPr>
              <a:spLocks noEditPoints="1"/>
            </p:cNvSpPr>
            <p:nvPr/>
          </p:nvSpPr>
          <p:spPr bwMode="auto">
            <a:xfrm>
              <a:off x="4257676" y="2533650"/>
              <a:ext cx="46038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Freeform 24"/>
            <p:cNvSpPr>
              <a:spLocks/>
            </p:cNvSpPr>
            <p:nvPr/>
          </p:nvSpPr>
          <p:spPr bwMode="auto">
            <a:xfrm>
              <a:off x="43195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Freeform 25"/>
            <p:cNvSpPr>
              <a:spLocks/>
            </p:cNvSpPr>
            <p:nvPr/>
          </p:nvSpPr>
          <p:spPr bwMode="auto">
            <a:xfrm>
              <a:off x="4397376" y="2457450"/>
              <a:ext cx="46038" cy="142875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Freeform 26"/>
            <p:cNvSpPr>
              <a:spLocks/>
            </p:cNvSpPr>
            <p:nvPr/>
          </p:nvSpPr>
          <p:spPr bwMode="auto">
            <a:xfrm>
              <a:off x="4502151" y="2481263"/>
              <a:ext cx="92075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Freeform 27"/>
            <p:cNvSpPr>
              <a:spLocks/>
            </p:cNvSpPr>
            <p:nvPr/>
          </p:nvSpPr>
          <p:spPr bwMode="auto">
            <a:xfrm>
              <a:off x="4640263" y="2498725"/>
              <a:ext cx="82550" cy="104775"/>
            </a:xfrm>
            <a:custGeom>
              <a:avLst/>
              <a:gdLst>
                <a:gd name="T0" fmla="*/ 24 w 55"/>
                <a:gd name="T1" fmla="*/ 48 h 69"/>
                <a:gd name="T2" fmla="*/ 22 w 55"/>
                <a:gd name="T3" fmla="*/ 38 h 69"/>
                <a:gd name="T4" fmla="*/ 20 w 55"/>
                <a:gd name="T5" fmla="*/ 27 h 69"/>
                <a:gd name="T6" fmla="*/ 19 w 55"/>
                <a:gd name="T7" fmla="*/ 22 h 69"/>
                <a:gd name="T8" fmla="*/ 18 w 55"/>
                <a:gd name="T9" fmla="*/ 17 h 69"/>
                <a:gd name="T10" fmla="*/ 17 w 55"/>
                <a:gd name="T11" fmla="*/ 14 h 69"/>
                <a:gd name="T12" fmla="*/ 17 w 55"/>
                <a:gd name="T13" fmla="*/ 11 h 69"/>
                <a:gd name="T14" fmla="*/ 16 w 55"/>
                <a:gd name="T15" fmla="*/ 8 h 69"/>
                <a:gd name="T16" fmla="*/ 14 w 55"/>
                <a:gd name="T17" fmla="*/ 7 h 69"/>
                <a:gd name="T18" fmla="*/ 13 w 55"/>
                <a:gd name="T19" fmla="*/ 6 h 69"/>
                <a:gd name="T20" fmla="*/ 10 w 55"/>
                <a:gd name="T21" fmla="*/ 7 h 69"/>
                <a:gd name="T22" fmla="*/ 6 w 55"/>
                <a:gd name="T23" fmla="*/ 12 h 69"/>
                <a:gd name="T24" fmla="*/ 3 w 55"/>
                <a:gd name="T25" fmla="*/ 10 h 69"/>
                <a:gd name="T26" fmla="*/ 7 w 55"/>
                <a:gd name="T27" fmla="*/ 5 h 69"/>
                <a:gd name="T28" fmla="*/ 10 w 55"/>
                <a:gd name="T29" fmla="*/ 2 h 69"/>
                <a:gd name="T30" fmla="*/ 13 w 55"/>
                <a:gd name="T31" fmla="*/ 1 h 69"/>
                <a:gd name="T32" fmla="*/ 16 w 55"/>
                <a:gd name="T33" fmla="*/ 0 h 69"/>
                <a:gd name="T34" fmla="*/ 20 w 55"/>
                <a:gd name="T35" fmla="*/ 1 h 69"/>
                <a:gd name="T36" fmla="*/ 22 w 55"/>
                <a:gd name="T37" fmla="*/ 2 h 69"/>
                <a:gd name="T38" fmla="*/ 23 w 55"/>
                <a:gd name="T39" fmla="*/ 4 h 69"/>
                <a:gd name="T40" fmla="*/ 25 w 55"/>
                <a:gd name="T41" fmla="*/ 8 h 69"/>
                <a:gd name="T42" fmla="*/ 26 w 55"/>
                <a:gd name="T43" fmla="*/ 14 h 69"/>
                <a:gd name="T44" fmla="*/ 28 w 55"/>
                <a:gd name="T45" fmla="*/ 27 h 69"/>
                <a:gd name="T46" fmla="*/ 30 w 55"/>
                <a:gd name="T47" fmla="*/ 40 h 69"/>
                <a:gd name="T48" fmla="*/ 38 w 55"/>
                <a:gd name="T49" fmla="*/ 27 h 69"/>
                <a:gd name="T50" fmla="*/ 41 w 55"/>
                <a:gd name="T51" fmla="*/ 20 h 69"/>
                <a:gd name="T52" fmla="*/ 43 w 55"/>
                <a:gd name="T53" fmla="*/ 15 h 69"/>
                <a:gd name="T54" fmla="*/ 44 w 55"/>
                <a:gd name="T55" fmla="*/ 7 h 69"/>
                <a:gd name="T56" fmla="*/ 43 w 55"/>
                <a:gd name="T57" fmla="*/ 4 h 69"/>
                <a:gd name="T58" fmla="*/ 40 w 55"/>
                <a:gd name="T59" fmla="*/ 3 h 69"/>
                <a:gd name="T60" fmla="*/ 40 w 55"/>
                <a:gd name="T61" fmla="*/ 1 h 69"/>
                <a:gd name="T62" fmla="*/ 53 w 55"/>
                <a:gd name="T63" fmla="*/ 1 h 69"/>
                <a:gd name="T64" fmla="*/ 55 w 55"/>
                <a:gd name="T65" fmla="*/ 3 h 69"/>
                <a:gd name="T66" fmla="*/ 50 w 55"/>
                <a:gd name="T67" fmla="*/ 14 h 69"/>
                <a:gd name="T68" fmla="*/ 44 w 55"/>
                <a:gd name="T69" fmla="*/ 25 h 69"/>
                <a:gd name="T70" fmla="*/ 38 w 55"/>
                <a:gd name="T71" fmla="*/ 37 h 69"/>
                <a:gd name="T72" fmla="*/ 30 w 55"/>
                <a:gd name="T73" fmla="*/ 48 h 69"/>
                <a:gd name="T74" fmla="*/ 23 w 55"/>
                <a:gd name="T75" fmla="*/ 57 h 69"/>
                <a:gd name="T76" fmla="*/ 17 w 55"/>
                <a:gd name="T77" fmla="*/ 63 h 69"/>
                <a:gd name="T78" fmla="*/ 14 w 55"/>
                <a:gd name="T79" fmla="*/ 66 h 69"/>
                <a:gd name="T80" fmla="*/ 10 w 55"/>
                <a:gd name="T81" fmla="*/ 68 h 69"/>
                <a:gd name="T82" fmla="*/ 5 w 55"/>
                <a:gd name="T83" fmla="*/ 69 h 69"/>
                <a:gd name="T84" fmla="*/ 2 w 55"/>
                <a:gd name="T85" fmla="*/ 69 h 69"/>
                <a:gd name="T86" fmla="*/ 0 w 55"/>
                <a:gd name="T87" fmla="*/ 68 h 69"/>
                <a:gd name="T88" fmla="*/ 2 w 55"/>
                <a:gd name="T89" fmla="*/ 59 h 69"/>
                <a:gd name="T90" fmla="*/ 6 w 55"/>
                <a:gd name="T91" fmla="*/ 59 h 69"/>
                <a:gd name="T92" fmla="*/ 7 w 55"/>
                <a:gd name="T93" fmla="*/ 61 h 69"/>
                <a:gd name="T94" fmla="*/ 8 w 55"/>
                <a:gd name="T95" fmla="*/ 62 h 69"/>
                <a:gd name="T96" fmla="*/ 12 w 55"/>
                <a:gd name="T97" fmla="*/ 61 h 69"/>
                <a:gd name="T98" fmla="*/ 15 w 55"/>
                <a:gd name="T99" fmla="*/ 58 h 69"/>
                <a:gd name="T100" fmla="*/ 19 w 55"/>
                <a:gd name="T101" fmla="*/ 54 h 69"/>
                <a:gd name="T102" fmla="*/ 24 w 55"/>
                <a:gd name="T103" fmla="*/ 48 h 69"/>
                <a:gd name="T104" fmla="*/ 24 w 55"/>
                <a:gd name="T105" fmla="*/ 48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69"/>
                <a:gd name="T161" fmla="*/ 55 w 55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69">
                  <a:moveTo>
                    <a:pt x="24" y="48"/>
                  </a:moveTo>
                  <a:lnTo>
                    <a:pt x="22" y="38"/>
                  </a:lnTo>
                  <a:lnTo>
                    <a:pt x="20" y="27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8" y="27"/>
                  </a:lnTo>
                  <a:lnTo>
                    <a:pt x="30" y="40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43" y="15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53" y="1"/>
                  </a:lnTo>
                  <a:lnTo>
                    <a:pt x="55" y="3"/>
                  </a:lnTo>
                  <a:lnTo>
                    <a:pt x="50" y="14"/>
                  </a:lnTo>
                  <a:lnTo>
                    <a:pt x="44" y="25"/>
                  </a:lnTo>
                  <a:lnTo>
                    <a:pt x="38" y="37"/>
                  </a:lnTo>
                  <a:lnTo>
                    <a:pt x="30" y="48"/>
                  </a:lnTo>
                  <a:lnTo>
                    <a:pt x="23" y="57"/>
                  </a:lnTo>
                  <a:lnTo>
                    <a:pt x="17" y="63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5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6" y="59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9" y="5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Freeform 28"/>
            <p:cNvSpPr>
              <a:spLocks/>
            </p:cNvSpPr>
            <p:nvPr/>
          </p:nvSpPr>
          <p:spPr bwMode="auto">
            <a:xfrm>
              <a:off x="4659313" y="2465388"/>
              <a:ext cx="63500" cy="26988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Freeform 29"/>
            <p:cNvSpPr>
              <a:spLocks noEditPoints="1"/>
            </p:cNvSpPr>
            <p:nvPr/>
          </p:nvSpPr>
          <p:spPr bwMode="auto">
            <a:xfrm>
              <a:off x="4760913" y="2498725"/>
              <a:ext cx="196850" cy="74613"/>
            </a:xfrm>
            <a:custGeom>
              <a:avLst/>
              <a:gdLst>
                <a:gd name="T0" fmla="*/ 36 w 130"/>
                <a:gd name="T1" fmla="*/ 12 h 49"/>
                <a:gd name="T2" fmla="*/ 28 w 130"/>
                <a:gd name="T3" fmla="*/ 7 h 49"/>
                <a:gd name="T4" fmla="*/ 21 w 130"/>
                <a:gd name="T5" fmla="*/ 4 h 49"/>
                <a:gd name="T6" fmla="*/ 15 w 130"/>
                <a:gd name="T7" fmla="*/ 6 h 49"/>
                <a:gd name="T8" fmla="*/ 11 w 130"/>
                <a:gd name="T9" fmla="*/ 13 h 49"/>
                <a:gd name="T10" fmla="*/ 10 w 130"/>
                <a:gd name="T11" fmla="*/ 32 h 49"/>
                <a:gd name="T12" fmla="*/ 15 w 130"/>
                <a:gd name="T13" fmla="*/ 42 h 49"/>
                <a:gd name="T14" fmla="*/ 27 w 130"/>
                <a:gd name="T15" fmla="*/ 42 h 49"/>
                <a:gd name="T16" fmla="*/ 34 w 130"/>
                <a:gd name="T17" fmla="*/ 37 h 49"/>
                <a:gd name="T18" fmla="*/ 32 w 130"/>
                <a:gd name="T19" fmla="*/ 45 h 49"/>
                <a:gd name="T20" fmla="*/ 23 w 130"/>
                <a:gd name="T21" fmla="*/ 49 h 49"/>
                <a:gd name="T22" fmla="*/ 11 w 130"/>
                <a:gd name="T23" fmla="*/ 48 h 49"/>
                <a:gd name="T24" fmla="*/ 1 w 130"/>
                <a:gd name="T25" fmla="*/ 35 h 49"/>
                <a:gd name="T26" fmla="*/ 1 w 130"/>
                <a:gd name="T27" fmla="*/ 18 h 49"/>
                <a:gd name="T28" fmla="*/ 6 w 130"/>
                <a:gd name="T29" fmla="*/ 7 h 49"/>
                <a:gd name="T30" fmla="*/ 16 w 130"/>
                <a:gd name="T31" fmla="*/ 1 h 49"/>
                <a:gd name="T32" fmla="*/ 29 w 130"/>
                <a:gd name="T33" fmla="*/ 1 h 49"/>
                <a:gd name="T34" fmla="*/ 36 w 130"/>
                <a:gd name="T35" fmla="*/ 2 h 49"/>
                <a:gd name="T36" fmla="*/ 56 w 130"/>
                <a:gd name="T37" fmla="*/ 48 h 49"/>
                <a:gd name="T38" fmla="*/ 45 w 130"/>
                <a:gd name="T39" fmla="*/ 36 h 49"/>
                <a:gd name="T40" fmla="*/ 45 w 130"/>
                <a:gd name="T41" fmla="*/ 18 h 49"/>
                <a:gd name="T42" fmla="*/ 50 w 130"/>
                <a:gd name="T43" fmla="*/ 6 h 49"/>
                <a:gd name="T44" fmla="*/ 60 w 130"/>
                <a:gd name="T45" fmla="*/ 1 h 49"/>
                <a:gd name="T46" fmla="*/ 75 w 130"/>
                <a:gd name="T47" fmla="*/ 2 h 49"/>
                <a:gd name="T48" fmla="*/ 86 w 130"/>
                <a:gd name="T49" fmla="*/ 14 h 49"/>
                <a:gd name="T50" fmla="*/ 86 w 130"/>
                <a:gd name="T51" fmla="*/ 32 h 49"/>
                <a:gd name="T52" fmla="*/ 81 w 130"/>
                <a:gd name="T53" fmla="*/ 43 h 49"/>
                <a:gd name="T54" fmla="*/ 71 w 130"/>
                <a:gd name="T55" fmla="*/ 48 h 49"/>
                <a:gd name="T56" fmla="*/ 65 w 130"/>
                <a:gd name="T57" fmla="*/ 49 h 49"/>
                <a:gd name="T58" fmla="*/ 54 w 130"/>
                <a:gd name="T59" fmla="*/ 33 h 49"/>
                <a:gd name="T60" fmla="*/ 60 w 130"/>
                <a:gd name="T61" fmla="*/ 44 h 49"/>
                <a:gd name="T62" fmla="*/ 71 w 130"/>
                <a:gd name="T63" fmla="*/ 43 h 49"/>
                <a:gd name="T64" fmla="*/ 77 w 130"/>
                <a:gd name="T65" fmla="*/ 33 h 49"/>
                <a:gd name="T66" fmla="*/ 78 w 130"/>
                <a:gd name="T67" fmla="*/ 19 h 49"/>
                <a:gd name="T68" fmla="*/ 74 w 130"/>
                <a:gd name="T69" fmla="*/ 9 h 49"/>
                <a:gd name="T70" fmla="*/ 69 w 130"/>
                <a:gd name="T71" fmla="*/ 5 h 49"/>
                <a:gd name="T72" fmla="*/ 60 w 130"/>
                <a:gd name="T73" fmla="*/ 5 h 49"/>
                <a:gd name="T74" fmla="*/ 54 w 130"/>
                <a:gd name="T75" fmla="*/ 16 h 49"/>
                <a:gd name="T76" fmla="*/ 53 w 130"/>
                <a:gd name="T77" fmla="*/ 24 h 49"/>
                <a:gd name="T78" fmla="*/ 124 w 130"/>
                <a:gd name="T79" fmla="*/ 12 h 49"/>
                <a:gd name="T80" fmla="*/ 118 w 130"/>
                <a:gd name="T81" fmla="*/ 5 h 49"/>
                <a:gd name="T82" fmla="*/ 108 w 130"/>
                <a:gd name="T83" fmla="*/ 6 h 49"/>
                <a:gd name="T84" fmla="*/ 106 w 130"/>
                <a:gd name="T85" fmla="*/ 11 h 49"/>
                <a:gd name="T86" fmla="*/ 110 w 130"/>
                <a:gd name="T87" fmla="*/ 17 h 49"/>
                <a:gd name="T88" fmla="*/ 117 w 130"/>
                <a:gd name="T89" fmla="*/ 21 h 49"/>
                <a:gd name="T90" fmla="*/ 124 w 130"/>
                <a:gd name="T91" fmla="*/ 25 h 49"/>
                <a:gd name="T92" fmla="*/ 130 w 130"/>
                <a:gd name="T93" fmla="*/ 35 h 49"/>
                <a:gd name="T94" fmla="*/ 125 w 130"/>
                <a:gd name="T95" fmla="*/ 46 h 49"/>
                <a:gd name="T96" fmla="*/ 112 w 130"/>
                <a:gd name="T97" fmla="*/ 49 h 49"/>
                <a:gd name="T98" fmla="*/ 97 w 130"/>
                <a:gd name="T99" fmla="*/ 47 h 49"/>
                <a:gd name="T100" fmla="*/ 102 w 130"/>
                <a:gd name="T101" fmla="*/ 36 h 49"/>
                <a:gd name="T102" fmla="*/ 106 w 130"/>
                <a:gd name="T103" fmla="*/ 43 h 49"/>
                <a:gd name="T104" fmla="*/ 113 w 130"/>
                <a:gd name="T105" fmla="*/ 45 h 49"/>
                <a:gd name="T106" fmla="*/ 119 w 130"/>
                <a:gd name="T107" fmla="*/ 43 h 49"/>
                <a:gd name="T108" fmla="*/ 122 w 130"/>
                <a:gd name="T109" fmla="*/ 37 h 49"/>
                <a:gd name="T110" fmla="*/ 118 w 130"/>
                <a:gd name="T111" fmla="*/ 30 h 49"/>
                <a:gd name="T112" fmla="*/ 111 w 130"/>
                <a:gd name="T113" fmla="*/ 27 h 49"/>
                <a:gd name="T114" fmla="*/ 100 w 130"/>
                <a:gd name="T115" fmla="*/ 19 h 49"/>
                <a:gd name="T116" fmla="*/ 99 w 130"/>
                <a:gd name="T117" fmla="*/ 9 h 49"/>
                <a:gd name="T118" fmla="*/ 103 w 130"/>
                <a:gd name="T119" fmla="*/ 4 h 49"/>
                <a:gd name="T120" fmla="*/ 116 w 130"/>
                <a:gd name="T121" fmla="*/ 0 h 49"/>
                <a:gd name="T122" fmla="*/ 129 w 130"/>
                <a:gd name="T123" fmla="*/ 2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"/>
                <a:gd name="T187" fmla="*/ 0 h 49"/>
                <a:gd name="T188" fmla="*/ 130 w 130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" h="49">
                  <a:moveTo>
                    <a:pt x="36" y="2"/>
                  </a:moveTo>
                  <a:lnTo>
                    <a:pt x="36" y="12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9" y="24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5" y="42"/>
                  </a:lnTo>
                  <a:lnTo>
                    <a:pt x="21" y="43"/>
                  </a:lnTo>
                  <a:lnTo>
                    <a:pt x="27" y="42"/>
                  </a:lnTo>
                  <a:lnTo>
                    <a:pt x="30" y="40"/>
                  </a:lnTo>
                  <a:lnTo>
                    <a:pt x="34" y="37"/>
                  </a:lnTo>
                  <a:lnTo>
                    <a:pt x="36" y="41"/>
                  </a:lnTo>
                  <a:lnTo>
                    <a:pt x="32" y="45"/>
                  </a:lnTo>
                  <a:lnTo>
                    <a:pt x="28" y="47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1" y="48"/>
                  </a:lnTo>
                  <a:lnTo>
                    <a:pt x="5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6" y="2"/>
                  </a:lnTo>
                  <a:close/>
                  <a:moveTo>
                    <a:pt x="65" y="49"/>
                  </a:moveTo>
                  <a:lnTo>
                    <a:pt x="56" y="48"/>
                  </a:lnTo>
                  <a:lnTo>
                    <a:pt x="49" y="43"/>
                  </a:lnTo>
                  <a:lnTo>
                    <a:pt x="45" y="36"/>
                  </a:lnTo>
                  <a:lnTo>
                    <a:pt x="44" y="25"/>
                  </a:lnTo>
                  <a:lnTo>
                    <a:pt x="45" y="18"/>
                  </a:lnTo>
                  <a:lnTo>
                    <a:pt x="47" y="11"/>
                  </a:lnTo>
                  <a:lnTo>
                    <a:pt x="50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87" y="24"/>
                  </a:lnTo>
                  <a:lnTo>
                    <a:pt x="86" y="32"/>
                  </a:lnTo>
                  <a:lnTo>
                    <a:pt x="84" y="38"/>
                  </a:lnTo>
                  <a:lnTo>
                    <a:pt x="81" y="43"/>
                  </a:lnTo>
                  <a:lnTo>
                    <a:pt x="77" y="46"/>
                  </a:lnTo>
                  <a:lnTo>
                    <a:pt x="71" y="48"/>
                  </a:lnTo>
                  <a:lnTo>
                    <a:pt x="65" y="49"/>
                  </a:lnTo>
                  <a:close/>
                  <a:moveTo>
                    <a:pt x="53" y="24"/>
                  </a:moveTo>
                  <a:lnTo>
                    <a:pt x="54" y="33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6" y="45"/>
                  </a:lnTo>
                  <a:lnTo>
                    <a:pt x="71" y="43"/>
                  </a:lnTo>
                  <a:lnTo>
                    <a:pt x="75" y="39"/>
                  </a:lnTo>
                  <a:lnTo>
                    <a:pt x="77" y="33"/>
                  </a:lnTo>
                  <a:lnTo>
                    <a:pt x="78" y="25"/>
                  </a:lnTo>
                  <a:lnTo>
                    <a:pt x="78" y="19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0" y="5"/>
                  </a:lnTo>
                  <a:lnTo>
                    <a:pt x="56" y="9"/>
                  </a:lnTo>
                  <a:lnTo>
                    <a:pt x="54" y="16"/>
                  </a:lnTo>
                  <a:lnTo>
                    <a:pt x="53" y="24"/>
                  </a:lnTo>
                  <a:close/>
                  <a:moveTo>
                    <a:pt x="129" y="12"/>
                  </a:moveTo>
                  <a:lnTo>
                    <a:pt x="124" y="12"/>
                  </a:lnTo>
                  <a:lnTo>
                    <a:pt x="122" y="7"/>
                  </a:lnTo>
                  <a:lnTo>
                    <a:pt x="118" y="5"/>
                  </a:lnTo>
                  <a:lnTo>
                    <a:pt x="114" y="4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7" y="15"/>
                  </a:lnTo>
                  <a:lnTo>
                    <a:pt x="110" y="17"/>
                  </a:lnTo>
                  <a:lnTo>
                    <a:pt x="112" y="19"/>
                  </a:lnTo>
                  <a:lnTo>
                    <a:pt x="117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9" y="29"/>
                  </a:lnTo>
                  <a:lnTo>
                    <a:pt x="130" y="35"/>
                  </a:lnTo>
                  <a:lnTo>
                    <a:pt x="129" y="42"/>
                  </a:lnTo>
                  <a:lnTo>
                    <a:pt x="125" y="46"/>
                  </a:lnTo>
                  <a:lnTo>
                    <a:pt x="119" y="48"/>
                  </a:lnTo>
                  <a:lnTo>
                    <a:pt x="112" y="49"/>
                  </a:lnTo>
                  <a:lnTo>
                    <a:pt x="104" y="48"/>
                  </a:lnTo>
                  <a:lnTo>
                    <a:pt x="97" y="47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4" y="40"/>
                  </a:lnTo>
                  <a:lnTo>
                    <a:pt x="106" y="43"/>
                  </a:lnTo>
                  <a:lnTo>
                    <a:pt x="109" y="45"/>
                  </a:lnTo>
                  <a:lnTo>
                    <a:pt x="113" y="45"/>
                  </a:lnTo>
                  <a:lnTo>
                    <a:pt x="116" y="45"/>
                  </a:lnTo>
                  <a:lnTo>
                    <a:pt x="119" y="43"/>
                  </a:lnTo>
                  <a:lnTo>
                    <a:pt x="121" y="41"/>
                  </a:lnTo>
                  <a:lnTo>
                    <a:pt x="122" y="37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4" y="23"/>
                  </a:lnTo>
                  <a:lnTo>
                    <a:pt x="100" y="19"/>
                  </a:lnTo>
                  <a:lnTo>
                    <a:pt x="98" y="13"/>
                  </a:lnTo>
                  <a:lnTo>
                    <a:pt x="99" y="9"/>
                  </a:lnTo>
                  <a:lnTo>
                    <a:pt x="100" y="6"/>
                  </a:lnTo>
                  <a:lnTo>
                    <a:pt x="103" y="4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2"/>
                  </a:lnTo>
                  <a:lnTo>
                    <a:pt x="12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Freeform 30"/>
            <p:cNvSpPr>
              <a:spLocks/>
            </p:cNvSpPr>
            <p:nvPr/>
          </p:nvSpPr>
          <p:spPr bwMode="auto">
            <a:xfrm>
              <a:off x="5005388" y="2403475"/>
              <a:ext cx="57150" cy="250825"/>
            </a:xfrm>
            <a:custGeom>
              <a:avLst/>
              <a:gdLst>
                <a:gd name="T0" fmla="*/ 35 w 37"/>
                <a:gd name="T1" fmla="*/ 0 h 165"/>
                <a:gd name="T2" fmla="*/ 37 w 37"/>
                <a:gd name="T3" fmla="*/ 4 h 165"/>
                <a:gd name="T4" fmla="*/ 31 w 37"/>
                <a:gd name="T5" fmla="*/ 9 h 165"/>
                <a:gd name="T6" fmla="*/ 25 w 37"/>
                <a:gd name="T7" fmla="*/ 15 h 165"/>
                <a:gd name="T8" fmla="*/ 20 w 37"/>
                <a:gd name="T9" fmla="*/ 23 h 165"/>
                <a:gd name="T10" fmla="*/ 16 w 37"/>
                <a:gd name="T11" fmla="*/ 33 h 165"/>
                <a:gd name="T12" fmla="*/ 13 w 37"/>
                <a:gd name="T13" fmla="*/ 44 h 165"/>
                <a:gd name="T14" fmla="*/ 11 w 37"/>
                <a:gd name="T15" fmla="*/ 56 h 165"/>
                <a:gd name="T16" fmla="*/ 9 w 37"/>
                <a:gd name="T17" fmla="*/ 68 h 165"/>
                <a:gd name="T18" fmla="*/ 9 w 37"/>
                <a:gd name="T19" fmla="*/ 82 h 165"/>
                <a:gd name="T20" fmla="*/ 9 w 37"/>
                <a:gd name="T21" fmla="*/ 96 h 165"/>
                <a:gd name="T22" fmla="*/ 11 w 37"/>
                <a:gd name="T23" fmla="*/ 109 h 165"/>
                <a:gd name="T24" fmla="*/ 16 w 37"/>
                <a:gd name="T25" fmla="*/ 132 h 165"/>
                <a:gd name="T26" fmla="*/ 20 w 37"/>
                <a:gd name="T27" fmla="*/ 141 h 165"/>
                <a:gd name="T28" fmla="*/ 25 w 37"/>
                <a:gd name="T29" fmla="*/ 150 h 165"/>
                <a:gd name="T30" fmla="*/ 31 w 37"/>
                <a:gd name="T31" fmla="*/ 156 h 165"/>
                <a:gd name="T32" fmla="*/ 37 w 37"/>
                <a:gd name="T33" fmla="*/ 161 h 165"/>
                <a:gd name="T34" fmla="*/ 35 w 37"/>
                <a:gd name="T35" fmla="*/ 165 h 165"/>
                <a:gd name="T36" fmla="*/ 27 w 37"/>
                <a:gd name="T37" fmla="*/ 160 h 165"/>
                <a:gd name="T38" fmla="*/ 21 w 37"/>
                <a:gd name="T39" fmla="*/ 153 h 165"/>
                <a:gd name="T40" fmla="*/ 15 w 37"/>
                <a:gd name="T41" fmla="*/ 145 h 165"/>
                <a:gd name="T42" fmla="*/ 9 w 37"/>
                <a:gd name="T43" fmla="*/ 134 h 165"/>
                <a:gd name="T44" fmla="*/ 5 w 37"/>
                <a:gd name="T45" fmla="*/ 123 h 165"/>
                <a:gd name="T46" fmla="*/ 2 w 37"/>
                <a:gd name="T47" fmla="*/ 110 h 165"/>
                <a:gd name="T48" fmla="*/ 0 w 37"/>
                <a:gd name="T49" fmla="*/ 97 h 165"/>
                <a:gd name="T50" fmla="*/ 0 w 37"/>
                <a:gd name="T51" fmla="*/ 82 h 165"/>
                <a:gd name="T52" fmla="*/ 0 w 37"/>
                <a:gd name="T53" fmla="*/ 68 h 165"/>
                <a:gd name="T54" fmla="*/ 2 w 37"/>
                <a:gd name="T55" fmla="*/ 55 h 165"/>
                <a:gd name="T56" fmla="*/ 5 w 37"/>
                <a:gd name="T57" fmla="*/ 42 h 165"/>
                <a:gd name="T58" fmla="*/ 9 w 37"/>
                <a:gd name="T59" fmla="*/ 30 h 165"/>
                <a:gd name="T60" fmla="*/ 15 w 37"/>
                <a:gd name="T61" fmla="*/ 20 h 165"/>
                <a:gd name="T62" fmla="*/ 21 w 37"/>
                <a:gd name="T63" fmla="*/ 12 h 165"/>
                <a:gd name="T64" fmla="*/ 27 w 37"/>
                <a:gd name="T65" fmla="*/ 5 h 165"/>
                <a:gd name="T66" fmla="*/ 35 w 37"/>
                <a:gd name="T67" fmla="*/ 0 h 165"/>
                <a:gd name="T68" fmla="*/ 35 w 37"/>
                <a:gd name="T69" fmla="*/ 0 h 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65"/>
                <a:gd name="T107" fmla="*/ 37 w 37"/>
                <a:gd name="T108" fmla="*/ 165 h 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65">
                  <a:moveTo>
                    <a:pt x="35" y="0"/>
                  </a:moveTo>
                  <a:lnTo>
                    <a:pt x="37" y="4"/>
                  </a:lnTo>
                  <a:lnTo>
                    <a:pt x="31" y="9"/>
                  </a:lnTo>
                  <a:lnTo>
                    <a:pt x="25" y="15"/>
                  </a:lnTo>
                  <a:lnTo>
                    <a:pt x="20" y="23"/>
                  </a:lnTo>
                  <a:lnTo>
                    <a:pt x="16" y="33"/>
                  </a:lnTo>
                  <a:lnTo>
                    <a:pt x="13" y="44"/>
                  </a:lnTo>
                  <a:lnTo>
                    <a:pt x="11" y="56"/>
                  </a:lnTo>
                  <a:lnTo>
                    <a:pt x="9" y="68"/>
                  </a:lnTo>
                  <a:lnTo>
                    <a:pt x="9" y="82"/>
                  </a:lnTo>
                  <a:lnTo>
                    <a:pt x="9" y="96"/>
                  </a:lnTo>
                  <a:lnTo>
                    <a:pt x="11" y="109"/>
                  </a:lnTo>
                  <a:lnTo>
                    <a:pt x="16" y="132"/>
                  </a:lnTo>
                  <a:lnTo>
                    <a:pt x="20" y="141"/>
                  </a:lnTo>
                  <a:lnTo>
                    <a:pt x="25" y="150"/>
                  </a:lnTo>
                  <a:lnTo>
                    <a:pt x="31" y="156"/>
                  </a:lnTo>
                  <a:lnTo>
                    <a:pt x="37" y="161"/>
                  </a:lnTo>
                  <a:lnTo>
                    <a:pt x="35" y="165"/>
                  </a:lnTo>
                  <a:lnTo>
                    <a:pt x="27" y="160"/>
                  </a:lnTo>
                  <a:lnTo>
                    <a:pt x="21" y="153"/>
                  </a:lnTo>
                  <a:lnTo>
                    <a:pt x="15" y="145"/>
                  </a:lnTo>
                  <a:lnTo>
                    <a:pt x="9" y="134"/>
                  </a:lnTo>
                  <a:lnTo>
                    <a:pt x="5" y="123"/>
                  </a:lnTo>
                  <a:lnTo>
                    <a:pt x="2" y="110"/>
                  </a:lnTo>
                  <a:lnTo>
                    <a:pt x="0" y="97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5" y="42"/>
                  </a:lnTo>
                  <a:lnTo>
                    <a:pt x="9" y="30"/>
                  </a:lnTo>
                  <a:lnTo>
                    <a:pt x="15" y="20"/>
                  </a:lnTo>
                  <a:lnTo>
                    <a:pt x="21" y="12"/>
                  </a:lnTo>
                  <a:lnTo>
                    <a:pt x="2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Freeform 31"/>
            <p:cNvSpPr>
              <a:spLocks noEditPoints="1"/>
            </p:cNvSpPr>
            <p:nvPr/>
          </p:nvSpPr>
          <p:spPr bwMode="auto">
            <a:xfrm>
              <a:off x="5073651" y="2482850"/>
              <a:ext cx="161925" cy="90488"/>
            </a:xfrm>
            <a:custGeom>
              <a:avLst/>
              <a:gdLst>
                <a:gd name="T0" fmla="*/ 29 w 106"/>
                <a:gd name="T1" fmla="*/ 52 h 60"/>
                <a:gd name="T2" fmla="*/ 20 w 106"/>
                <a:gd name="T3" fmla="*/ 59 h 60"/>
                <a:gd name="T4" fmla="*/ 7 w 106"/>
                <a:gd name="T5" fmla="*/ 58 h 60"/>
                <a:gd name="T6" fmla="*/ 2 w 106"/>
                <a:gd name="T7" fmla="*/ 53 h 60"/>
                <a:gd name="T8" fmla="*/ 0 w 106"/>
                <a:gd name="T9" fmla="*/ 44 h 60"/>
                <a:gd name="T10" fmla="*/ 5 w 106"/>
                <a:gd name="T11" fmla="*/ 26 h 60"/>
                <a:gd name="T12" fmla="*/ 21 w 106"/>
                <a:gd name="T13" fmla="*/ 11 h 60"/>
                <a:gd name="T14" fmla="*/ 17 w 106"/>
                <a:gd name="T15" fmla="*/ 20 h 60"/>
                <a:gd name="T16" fmla="*/ 9 w 106"/>
                <a:gd name="T17" fmla="*/ 36 h 60"/>
                <a:gd name="T18" fmla="*/ 9 w 106"/>
                <a:gd name="T19" fmla="*/ 49 h 60"/>
                <a:gd name="T20" fmla="*/ 13 w 106"/>
                <a:gd name="T21" fmla="*/ 55 h 60"/>
                <a:gd name="T22" fmla="*/ 20 w 106"/>
                <a:gd name="T23" fmla="*/ 55 h 60"/>
                <a:gd name="T24" fmla="*/ 25 w 106"/>
                <a:gd name="T25" fmla="*/ 49 h 60"/>
                <a:gd name="T26" fmla="*/ 30 w 106"/>
                <a:gd name="T27" fmla="*/ 25 h 60"/>
                <a:gd name="T28" fmla="*/ 35 w 106"/>
                <a:gd name="T29" fmla="*/ 42 h 60"/>
                <a:gd name="T30" fmla="*/ 34 w 106"/>
                <a:gd name="T31" fmla="*/ 52 h 60"/>
                <a:gd name="T32" fmla="*/ 38 w 106"/>
                <a:gd name="T33" fmla="*/ 56 h 60"/>
                <a:gd name="T34" fmla="*/ 44 w 106"/>
                <a:gd name="T35" fmla="*/ 55 h 60"/>
                <a:gd name="T36" fmla="*/ 50 w 106"/>
                <a:gd name="T37" fmla="*/ 49 h 60"/>
                <a:gd name="T38" fmla="*/ 54 w 106"/>
                <a:gd name="T39" fmla="*/ 38 h 60"/>
                <a:gd name="T40" fmla="*/ 53 w 106"/>
                <a:gd name="T41" fmla="*/ 22 h 60"/>
                <a:gd name="T42" fmla="*/ 53 w 106"/>
                <a:gd name="T43" fmla="*/ 11 h 60"/>
                <a:gd name="T44" fmla="*/ 60 w 106"/>
                <a:gd name="T45" fmla="*/ 21 h 60"/>
                <a:gd name="T46" fmla="*/ 63 w 106"/>
                <a:gd name="T47" fmla="*/ 34 h 60"/>
                <a:gd name="T48" fmla="*/ 60 w 106"/>
                <a:gd name="T49" fmla="*/ 47 h 60"/>
                <a:gd name="T50" fmla="*/ 52 w 106"/>
                <a:gd name="T51" fmla="*/ 57 h 60"/>
                <a:gd name="T52" fmla="*/ 40 w 106"/>
                <a:gd name="T53" fmla="*/ 60 h 60"/>
                <a:gd name="T54" fmla="*/ 33 w 106"/>
                <a:gd name="T55" fmla="*/ 58 h 60"/>
                <a:gd name="T56" fmla="*/ 29 w 106"/>
                <a:gd name="T57" fmla="*/ 52 h 60"/>
                <a:gd name="T58" fmla="*/ 102 w 106"/>
                <a:gd name="T59" fmla="*/ 50 h 60"/>
                <a:gd name="T60" fmla="*/ 94 w 106"/>
                <a:gd name="T61" fmla="*/ 58 h 60"/>
                <a:gd name="T62" fmla="*/ 86 w 106"/>
                <a:gd name="T63" fmla="*/ 60 h 60"/>
                <a:gd name="T64" fmla="*/ 78 w 106"/>
                <a:gd name="T65" fmla="*/ 57 h 60"/>
                <a:gd name="T66" fmla="*/ 75 w 106"/>
                <a:gd name="T67" fmla="*/ 50 h 60"/>
                <a:gd name="T68" fmla="*/ 82 w 106"/>
                <a:gd name="T69" fmla="*/ 17 h 60"/>
                <a:gd name="T70" fmla="*/ 74 w 106"/>
                <a:gd name="T71" fmla="*/ 14 h 60"/>
                <a:gd name="T72" fmla="*/ 81 w 106"/>
                <a:gd name="T73" fmla="*/ 13 h 60"/>
                <a:gd name="T74" fmla="*/ 85 w 106"/>
                <a:gd name="T75" fmla="*/ 7 h 60"/>
                <a:gd name="T76" fmla="*/ 87 w 106"/>
                <a:gd name="T77" fmla="*/ 0 h 60"/>
                <a:gd name="T78" fmla="*/ 91 w 106"/>
                <a:gd name="T79" fmla="*/ 12 h 60"/>
                <a:gd name="T80" fmla="*/ 105 w 106"/>
                <a:gd name="T81" fmla="*/ 17 h 60"/>
                <a:gd name="T82" fmla="*/ 86 w 106"/>
                <a:gd name="T83" fmla="*/ 36 h 60"/>
                <a:gd name="T84" fmla="*/ 84 w 106"/>
                <a:gd name="T85" fmla="*/ 44 h 60"/>
                <a:gd name="T86" fmla="*/ 85 w 106"/>
                <a:gd name="T87" fmla="*/ 53 h 60"/>
                <a:gd name="T88" fmla="*/ 93 w 106"/>
                <a:gd name="T89" fmla="*/ 53 h 60"/>
                <a:gd name="T90" fmla="*/ 99 w 106"/>
                <a:gd name="T91" fmla="*/ 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60"/>
                <a:gd name="T140" fmla="*/ 106 w 106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60">
                  <a:moveTo>
                    <a:pt x="29" y="52"/>
                  </a:moveTo>
                  <a:lnTo>
                    <a:pt x="29" y="52"/>
                  </a:lnTo>
                  <a:lnTo>
                    <a:pt x="25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8"/>
                  </a:lnTo>
                  <a:lnTo>
                    <a:pt x="9" y="36"/>
                  </a:lnTo>
                  <a:lnTo>
                    <a:pt x="8" y="44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6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5" y="49"/>
                  </a:lnTo>
                  <a:lnTo>
                    <a:pt x="26" y="44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5" y="42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4" y="55"/>
                  </a:lnTo>
                  <a:lnTo>
                    <a:pt x="48" y="53"/>
                  </a:lnTo>
                  <a:lnTo>
                    <a:pt x="50" y="49"/>
                  </a:lnTo>
                  <a:lnTo>
                    <a:pt x="52" y="44"/>
                  </a:lnTo>
                  <a:lnTo>
                    <a:pt x="54" y="38"/>
                  </a:lnTo>
                  <a:lnTo>
                    <a:pt x="54" y="31"/>
                  </a:lnTo>
                  <a:lnTo>
                    <a:pt x="53" y="22"/>
                  </a:lnTo>
                  <a:lnTo>
                    <a:pt x="50" y="14"/>
                  </a:lnTo>
                  <a:lnTo>
                    <a:pt x="53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34"/>
                  </a:lnTo>
                  <a:lnTo>
                    <a:pt x="62" y="41"/>
                  </a:lnTo>
                  <a:lnTo>
                    <a:pt x="60" y="47"/>
                  </a:lnTo>
                  <a:lnTo>
                    <a:pt x="56" y="53"/>
                  </a:lnTo>
                  <a:lnTo>
                    <a:pt x="52" y="57"/>
                  </a:lnTo>
                  <a:lnTo>
                    <a:pt x="46" y="59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3" y="58"/>
                  </a:lnTo>
                  <a:lnTo>
                    <a:pt x="31" y="55"/>
                  </a:lnTo>
                  <a:lnTo>
                    <a:pt x="29" y="52"/>
                  </a:lnTo>
                  <a:close/>
                  <a:moveTo>
                    <a:pt x="102" y="50"/>
                  </a:moveTo>
                  <a:lnTo>
                    <a:pt x="98" y="54"/>
                  </a:lnTo>
                  <a:lnTo>
                    <a:pt x="94" y="58"/>
                  </a:lnTo>
                  <a:lnTo>
                    <a:pt x="90" y="59"/>
                  </a:lnTo>
                  <a:lnTo>
                    <a:pt x="86" y="60"/>
                  </a:lnTo>
                  <a:lnTo>
                    <a:pt x="81" y="59"/>
                  </a:lnTo>
                  <a:lnTo>
                    <a:pt x="78" y="57"/>
                  </a:lnTo>
                  <a:lnTo>
                    <a:pt x="76" y="54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82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1" y="13"/>
                  </a:lnTo>
                  <a:lnTo>
                    <a:pt x="83" y="11"/>
                  </a:lnTo>
                  <a:lnTo>
                    <a:pt x="85" y="7"/>
                  </a:lnTo>
                  <a:lnTo>
                    <a:pt x="86" y="4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1" y="12"/>
                  </a:lnTo>
                  <a:lnTo>
                    <a:pt x="106" y="12"/>
                  </a:lnTo>
                  <a:lnTo>
                    <a:pt x="105" y="17"/>
                  </a:lnTo>
                  <a:lnTo>
                    <a:pt x="90" y="17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4"/>
                  </a:lnTo>
                  <a:lnTo>
                    <a:pt x="84" y="48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3" y="53"/>
                  </a:lnTo>
                  <a:lnTo>
                    <a:pt x="96" y="50"/>
                  </a:lnTo>
                  <a:lnTo>
                    <a:pt x="99" y="47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Rectangle 32"/>
            <p:cNvSpPr>
              <a:spLocks noChangeArrowheads="1"/>
            </p:cNvSpPr>
            <p:nvPr/>
          </p:nvSpPr>
          <p:spPr bwMode="auto">
            <a:xfrm>
              <a:off x="5286376" y="2524125"/>
              <a:ext cx="90488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Freeform 33"/>
            <p:cNvSpPr>
              <a:spLocks/>
            </p:cNvSpPr>
            <p:nvPr/>
          </p:nvSpPr>
          <p:spPr bwMode="auto">
            <a:xfrm>
              <a:off x="5429251" y="2465388"/>
              <a:ext cx="71438" cy="107950"/>
            </a:xfrm>
            <a:custGeom>
              <a:avLst/>
              <a:gdLst>
                <a:gd name="T0" fmla="*/ 21 w 47"/>
                <a:gd name="T1" fmla="*/ 50 h 71"/>
                <a:gd name="T2" fmla="*/ 20 w 47"/>
                <a:gd name="T3" fmla="*/ 47 h 71"/>
                <a:gd name="T4" fmla="*/ 19 w 47"/>
                <a:gd name="T5" fmla="*/ 46 h 71"/>
                <a:gd name="T6" fmla="*/ 16 w 47"/>
                <a:gd name="T7" fmla="*/ 46 h 71"/>
                <a:gd name="T8" fmla="*/ 13 w 47"/>
                <a:gd name="T9" fmla="*/ 46 h 71"/>
                <a:gd name="T10" fmla="*/ 8 w 47"/>
                <a:gd name="T11" fmla="*/ 70 h 71"/>
                <a:gd name="T12" fmla="*/ 0 w 47"/>
                <a:gd name="T13" fmla="*/ 70 h 71"/>
                <a:gd name="T14" fmla="*/ 12 w 47"/>
                <a:gd name="T15" fmla="*/ 13 h 71"/>
                <a:gd name="T16" fmla="*/ 13 w 47"/>
                <a:gd name="T17" fmla="*/ 9 h 71"/>
                <a:gd name="T18" fmla="*/ 13 w 47"/>
                <a:gd name="T19" fmla="*/ 6 h 71"/>
                <a:gd name="T20" fmla="*/ 12 w 47"/>
                <a:gd name="T21" fmla="*/ 3 h 71"/>
                <a:gd name="T22" fmla="*/ 10 w 47"/>
                <a:gd name="T23" fmla="*/ 2 h 71"/>
                <a:gd name="T24" fmla="*/ 8 w 47"/>
                <a:gd name="T25" fmla="*/ 2 h 71"/>
                <a:gd name="T26" fmla="*/ 8 w 47"/>
                <a:gd name="T27" fmla="*/ 0 h 71"/>
                <a:gd name="T28" fmla="*/ 20 w 47"/>
                <a:gd name="T29" fmla="*/ 0 h 71"/>
                <a:gd name="T30" fmla="*/ 23 w 47"/>
                <a:gd name="T31" fmla="*/ 0 h 71"/>
                <a:gd name="T32" fmla="*/ 14 w 47"/>
                <a:gd name="T33" fmla="*/ 43 h 71"/>
                <a:gd name="T34" fmla="*/ 15 w 47"/>
                <a:gd name="T35" fmla="*/ 43 h 71"/>
                <a:gd name="T36" fmla="*/ 19 w 47"/>
                <a:gd name="T37" fmla="*/ 42 h 71"/>
                <a:gd name="T38" fmla="*/ 24 w 47"/>
                <a:gd name="T39" fmla="*/ 40 h 71"/>
                <a:gd name="T40" fmla="*/ 31 w 47"/>
                <a:gd name="T41" fmla="*/ 34 h 71"/>
                <a:gd name="T42" fmla="*/ 33 w 47"/>
                <a:gd name="T43" fmla="*/ 31 h 71"/>
                <a:gd name="T44" fmla="*/ 34 w 47"/>
                <a:gd name="T45" fmla="*/ 28 h 71"/>
                <a:gd name="T46" fmla="*/ 33 w 47"/>
                <a:gd name="T47" fmla="*/ 26 h 71"/>
                <a:gd name="T48" fmla="*/ 30 w 47"/>
                <a:gd name="T49" fmla="*/ 26 h 71"/>
                <a:gd name="T50" fmla="*/ 31 w 47"/>
                <a:gd name="T51" fmla="*/ 23 h 71"/>
                <a:gd name="T52" fmla="*/ 47 w 47"/>
                <a:gd name="T53" fmla="*/ 23 h 71"/>
                <a:gd name="T54" fmla="*/ 47 w 47"/>
                <a:gd name="T55" fmla="*/ 25 h 71"/>
                <a:gd name="T56" fmla="*/ 39 w 47"/>
                <a:gd name="T57" fmla="*/ 33 h 71"/>
                <a:gd name="T58" fmla="*/ 27 w 47"/>
                <a:gd name="T59" fmla="*/ 43 h 71"/>
                <a:gd name="T60" fmla="*/ 32 w 47"/>
                <a:gd name="T61" fmla="*/ 60 h 71"/>
                <a:gd name="T62" fmla="*/ 33 w 47"/>
                <a:gd name="T63" fmla="*/ 63 h 71"/>
                <a:gd name="T64" fmla="*/ 34 w 47"/>
                <a:gd name="T65" fmla="*/ 65 h 71"/>
                <a:gd name="T66" fmla="*/ 35 w 47"/>
                <a:gd name="T67" fmla="*/ 65 h 71"/>
                <a:gd name="T68" fmla="*/ 38 w 47"/>
                <a:gd name="T69" fmla="*/ 64 h 71"/>
                <a:gd name="T70" fmla="*/ 42 w 47"/>
                <a:gd name="T71" fmla="*/ 60 h 71"/>
                <a:gd name="T72" fmla="*/ 45 w 47"/>
                <a:gd name="T73" fmla="*/ 63 h 71"/>
                <a:gd name="T74" fmla="*/ 41 w 47"/>
                <a:gd name="T75" fmla="*/ 67 h 71"/>
                <a:gd name="T76" fmla="*/ 38 w 47"/>
                <a:gd name="T77" fmla="*/ 69 h 71"/>
                <a:gd name="T78" fmla="*/ 32 w 47"/>
                <a:gd name="T79" fmla="*/ 71 h 71"/>
                <a:gd name="T80" fmla="*/ 29 w 47"/>
                <a:gd name="T81" fmla="*/ 71 h 71"/>
                <a:gd name="T82" fmla="*/ 27 w 47"/>
                <a:gd name="T83" fmla="*/ 69 h 71"/>
                <a:gd name="T84" fmla="*/ 25 w 47"/>
                <a:gd name="T85" fmla="*/ 67 h 71"/>
                <a:gd name="T86" fmla="*/ 24 w 47"/>
                <a:gd name="T87" fmla="*/ 63 h 71"/>
                <a:gd name="T88" fmla="*/ 21 w 47"/>
                <a:gd name="T89" fmla="*/ 5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"/>
                <a:gd name="T136" fmla="*/ 0 h 71"/>
                <a:gd name="T137" fmla="*/ 47 w 47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" h="71">
                  <a:moveTo>
                    <a:pt x="21" y="50"/>
                  </a:moveTo>
                  <a:lnTo>
                    <a:pt x="20" y="47"/>
                  </a:lnTo>
                  <a:lnTo>
                    <a:pt x="19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12" y="13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8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39" y="33"/>
                  </a:lnTo>
                  <a:lnTo>
                    <a:pt x="27" y="43"/>
                  </a:lnTo>
                  <a:lnTo>
                    <a:pt x="32" y="60"/>
                  </a:lnTo>
                  <a:lnTo>
                    <a:pt x="33" y="63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8" y="64"/>
                  </a:lnTo>
                  <a:lnTo>
                    <a:pt x="42" y="60"/>
                  </a:lnTo>
                  <a:lnTo>
                    <a:pt x="45" y="63"/>
                  </a:lnTo>
                  <a:lnTo>
                    <a:pt x="41" y="67"/>
                  </a:lnTo>
                  <a:lnTo>
                    <a:pt x="38" y="69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4" y="63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Freeform 34"/>
            <p:cNvSpPr>
              <a:spLocks noEditPoints="1"/>
            </p:cNvSpPr>
            <p:nvPr/>
          </p:nvSpPr>
          <p:spPr bwMode="auto">
            <a:xfrm>
              <a:off x="5513388" y="2533650"/>
              <a:ext cx="47625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Freeform 35"/>
            <p:cNvSpPr>
              <a:spLocks/>
            </p:cNvSpPr>
            <p:nvPr/>
          </p:nvSpPr>
          <p:spPr bwMode="auto">
            <a:xfrm>
              <a:off x="55768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Freeform 36"/>
            <p:cNvSpPr>
              <a:spLocks/>
            </p:cNvSpPr>
            <p:nvPr/>
          </p:nvSpPr>
          <p:spPr bwMode="auto">
            <a:xfrm>
              <a:off x="5695951" y="2481263"/>
              <a:ext cx="92075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Freeform 37"/>
            <p:cNvSpPr>
              <a:spLocks/>
            </p:cNvSpPr>
            <p:nvPr/>
          </p:nvSpPr>
          <p:spPr bwMode="auto">
            <a:xfrm>
              <a:off x="5835651" y="2384425"/>
              <a:ext cx="87313" cy="73025"/>
            </a:xfrm>
            <a:custGeom>
              <a:avLst/>
              <a:gdLst>
                <a:gd name="T0" fmla="*/ 31 w 57"/>
                <a:gd name="T1" fmla="*/ 25 h 48"/>
                <a:gd name="T2" fmla="*/ 34 w 57"/>
                <a:gd name="T3" fmla="*/ 15 h 48"/>
                <a:gd name="T4" fmla="*/ 35 w 57"/>
                <a:gd name="T5" fmla="*/ 10 h 48"/>
                <a:gd name="T6" fmla="*/ 36 w 57"/>
                <a:gd name="T7" fmla="*/ 6 h 48"/>
                <a:gd name="T8" fmla="*/ 36 w 57"/>
                <a:gd name="T9" fmla="*/ 6 h 48"/>
                <a:gd name="T10" fmla="*/ 22 w 57"/>
                <a:gd name="T11" fmla="*/ 6 h 48"/>
                <a:gd name="T12" fmla="*/ 16 w 57"/>
                <a:gd name="T13" fmla="*/ 34 h 48"/>
                <a:gd name="T14" fmla="*/ 14 w 57"/>
                <a:gd name="T15" fmla="*/ 42 h 48"/>
                <a:gd name="T16" fmla="*/ 13 w 57"/>
                <a:gd name="T17" fmla="*/ 45 h 48"/>
                <a:gd name="T18" fmla="*/ 13 w 57"/>
                <a:gd name="T19" fmla="*/ 47 h 48"/>
                <a:gd name="T20" fmla="*/ 2 w 57"/>
                <a:gd name="T21" fmla="*/ 47 h 48"/>
                <a:gd name="T22" fmla="*/ 3 w 57"/>
                <a:gd name="T23" fmla="*/ 45 h 48"/>
                <a:gd name="T24" fmla="*/ 5 w 57"/>
                <a:gd name="T25" fmla="*/ 41 h 48"/>
                <a:gd name="T26" fmla="*/ 8 w 57"/>
                <a:gd name="T27" fmla="*/ 36 h 48"/>
                <a:gd name="T28" fmla="*/ 10 w 57"/>
                <a:gd name="T29" fmla="*/ 29 h 48"/>
                <a:gd name="T30" fmla="*/ 12 w 57"/>
                <a:gd name="T31" fmla="*/ 20 h 48"/>
                <a:gd name="T32" fmla="*/ 15 w 57"/>
                <a:gd name="T33" fmla="*/ 6 h 48"/>
                <a:gd name="T34" fmla="*/ 14 w 57"/>
                <a:gd name="T35" fmla="*/ 6 h 48"/>
                <a:gd name="T36" fmla="*/ 8 w 57"/>
                <a:gd name="T37" fmla="*/ 7 h 48"/>
                <a:gd name="T38" fmla="*/ 6 w 57"/>
                <a:gd name="T39" fmla="*/ 9 h 48"/>
                <a:gd name="T40" fmla="*/ 3 w 57"/>
                <a:gd name="T41" fmla="*/ 12 h 48"/>
                <a:gd name="T42" fmla="*/ 0 w 57"/>
                <a:gd name="T43" fmla="*/ 9 h 48"/>
                <a:gd name="T44" fmla="*/ 4 w 57"/>
                <a:gd name="T45" fmla="*/ 5 h 48"/>
                <a:gd name="T46" fmla="*/ 7 w 57"/>
                <a:gd name="T47" fmla="*/ 2 h 48"/>
                <a:gd name="T48" fmla="*/ 11 w 57"/>
                <a:gd name="T49" fmla="*/ 1 h 48"/>
                <a:gd name="T50" fmla="*/ 16 w 57"/>
                <a:gd name="T51" fmla="*/ 0 h 48"/>
                <a:gd name="T52" fmla="*/ 57 w 57"/>
                <a:gd name="T53" fmla="*/ 0 h 48"/>
                <a:gd name="T54" fmla="*/ 55 w 57"/>
                <a:gd name="T55" fmla="*/ 6 h 48"/>
                <a:gd name="T56" fmla="*/ 44 w 57"/>
                <a:gd name="T57" fmla="*/ 6 h 48"/>
                <a:gd name="T58" fmla="*/ 38 w 57"/>
                <a:gd name="T59" fmla="*/ 31 h 48"/>
                <a:gd name="T60" fmla="*/ 37 w 57"/>
                <a:gd name="T61" fmla="*/ 35 h 48"/>
                <a:gd name="T62" fmla="*/ 37 w 57"/>
                <a:gd name="T63" fmla="*/ 38 h 48"/>
                <a:gd name="T64" fmla="*/ 38 w 57"/>
                <a:gd name="T65" fmla="*/ 41 h 48"/>
                <a:gd name="T66" fmla="*/ 40 w 57"/>
                <a:gd name="T67" fmla="*/ 42 h 48"/>
                <a:gd name="T68" fmla="*/ 43 w 57"/>
                <a:gd name="T69" fmla="*/ 41 h 48"/>
                <a:gd name="T70" fmla="*/ 46 w 57"/>
                <a:gd name="T71" fmla="*/ 37 h 48"/>
                <a:gd name="T72" fmla="*/ 49 w 57"/>
                <a:gd name="T73" fmla="*/ 40 h 48"/>
                <a:gd name="T74" fmla="*/ 46 w 57"/>
                <a:gd name="T75" fmla="*/ 44 h 48"/>
                <a:gd name="T76" fmla="*/ 43 w 57"/>
                <a:gd name="T77" fmla="*/ 46 h 48"/>
                <a:gd name="T78" fmla="*/ 39 w 57"/>
                <a:gd name="T79" fmla="*/ 48 h 48"/>
                <a:gd name="T80" fmla="*/ 36 w 57"/>
                <a:gd name="T81" fmla="*/ 48 h 48"/>
                <a:gd name="T82" fmla="*/ 33 w 57"/>
                <a:gd name="T83" fmla="*/ 47 h 48"/>
                <a:gd name="T84" fmla="*/ 31 w 57"/>
                <a:gd name="T85" fmla="*/ 46 h 48"/>
                <a:gd name="T86" fmla="*/ 29 w 57"/>
                <a:gd name="T87" fmla="*/ 43 h 48"/>
                <a:gd name="T88" fmla="*/ 29 w 57"/>
                <a:gd name="T89" fmla="*/ 40 h 48"/>
                <a:gd name="T90" fmla="*/ 29 w 57"/>
                <a:gd name="T91" fmla="*/ 36 h 48"/>
                <a:gd name="T92" fmla="*/ 30 w 57"/>
                <a:gd name="T93" fmla="*/ 30 h 48"/>
                <a:gd name="T94" fmla="*/ 31 w 57"/>
                <a:gd name="T95" fmla="*/ 25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48"/>
                <a:gd name="T146" fmla="*/ 57 w 57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48">
                  <a:moveTo>
                    <a:pt x="31" y="25"/>
                  </a:moveTo>
                  <a:lnTo>
                    <a:pt x="34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16" y="34"/>
                  </a:lnTo>
                  <a:lnTo>
                    <a:pt x="14" y="42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2" y="47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8" y="36"/>
                  </a:lnTo>
                  <a:lnTo>
                    <a:pt x="10" y="29"/>
                  </a:lnTo>
                  <a:lnTo>
                    <a:pt x="12" y="20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3" y="12"/>
                  </a:lnTo>
                  <a:lnTo>
                    <a:pt x="0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57" y="0"/>
                  </a:lnTo>
                  <a:lnTo>
                    <a:pt x="55" y="6"/>
                  </a:lnTo>
                  <a:lnTo>
                    <a:pt x="44" y="6"/>
                  </a:lnTo>
                  <a:lnTo>
                    <a:pt x="38" y="31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8" y="41"/>
                  </a:lnTo>
                  <a:lnTo>
                    <a:pt x="40" y="42"/>
                  </a:lnTo>
                  <a:lnTo>
                    <a:pt x="43" y="41"/>
                  </a:lnTo>
                  <a:lnTo>
                    <a:pt x="46" y="37"/>
                  </a:lnTo>
                  <a:lnTo>
                    <a:pt x="49" y="40"/>
                  </a:lnTo>
                  <a:lnTo>
                    <a:pt x="46" y="44"/>
                  </a:lnTo>
                  <a:lnTo>
                    <a:pt x="43" y="46"/>
                  </a:lnTo>
                  <a:lnTo>
                    <a:pt x="39" y="48"/>
                  </a:lnTo>
                  <a:lnTo>
                    <a:pt x="36" y="48"/>
                  </a:lnTo>
                  <a:lnTo>
                    <a:pt x="33" y="47"/>
                  </a:lnTo>
                  <a:lnTo>
                    <a:pt x="31" y="46"/>
                  </a:lnTo>
                  <a:lnTo>
                    <a:pt x="29" y="43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30" y="30"/>
                  </a:ln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Freeform 38"/>
            <p:cNvSpPr>
              <a:spLocks/>
            </p:cNvSpPr>
            <p:nvPr/>
          </p:nvSpPr>
          <p:spPr bwMode="auto">
            <a:xfrm>
              <a:off x="5848351" y="2570163"/>
              <a:ext cx="60325" cy="103188"/>
            </a:xfrm>
            <a:custGeom>
              <a:avLst/>
              <a:gdLst>
                <a:gd name="T0" fmla="*/ 27 w 40"/>
                <a:gd name="T1" fmla="*/ 60 h 68"/>
                <a:gd name="T2" fmla="*/ 31 w 40"/>
                <a:gd name="T3" fmla="*/ 60 h 68"/>
                <a:gd name="T4" fmla="*/ 33 w 40"/>
                <a:gd name="T5" fmla="*/ 59 h 68"/>
                <a:gd name="T6" fmla="*/ 35 w 40"/>
                <a:gd name="T7" fmla="*/ 57 h 68"/>
                <a:gd name="T8" fmla="*/ 36 w 40"/>
                <a:gd name="T9" fmla="*/ 54 h 68"/>
                <a:gd name="T10" fmla="*/ 40 w 40"/>
                <a:gd name="T11" fmla="*/ 54 h 68"/>
                <a:gd name="T12" fmla="*/ 39 w 40"/>
                <a:gd name="T13" fmla="*/ 68 h 68"/>
                <a:gd name="T14" fmla="*/ 0 w 40"/>
                <a:gd name="T15" fmla="*/ 68 h 68"/>
                <a:gd name="T16" fmla="*/ 0 w 40"/>
                <a:gd name="T17" fmla="*/ 66 h 68"/>
                <a:gd name="T18" fmla="*/ 6 w 40"/>
                <a:gd name="T19" fmla="*/ 55 h 68"/>
                <a:gd name="T20" fmla="*/ 10 w 40"/>
                <a:gd name="T21" fmla="*/ 49 h 68"/>
                <a:gd name="T22" fmla="*/ 16 w 40"/>
                <a:gd name="T23" fmla="*/ 42 h 68"/>
                <a:gd name="T24" fmla="*/ 20 w 40"/>
                <a:gd name="T25" fmla="*/ 37 h 68"/>
                <a:gd name="T26" fmla="*/ 24 w 40"/>
                <a:gd name="T27" fmla="*/ 32 h 68"/>
                <a:gd name="T28" fmla="*/ 28 w 40"/>
                <a:gd name="T29" fmla="*/ 26 h 68"/>
                <a:gd name="T30" fmla="*/ 29 w 40"/>
                <a:gd name="T31" fmla="*/ 21 h 68"/>
                <a:gd name="T32" fmla="*/ 30 w 40"/>
                <a:gd name="T33" fmla="*/ 17 h 68"/>
                <a:gd name="T34" fmla="*/ 29 w 40"/>
                <a:gd name="T35" fmla="*/ 10 h 68"/>
                <a:gd name="T36" fmla="*/ 25 w 40"/>
                <a:gd name="T37" fmla="*/ 6 h 68"/>
                <a:gd name="T38" fmla="*/ 19 w 40"/>
                <a:gd name="T39" fmla="*/ 4 h 68"/>
                <a:gd name="T40" fmla="*/ 15 w 40"/>
                <a:gd name="T41" fmla="*/ 5 h 68"/>
                <a:gd name="T42" fmla="*/ 12 w 40"/>
                <a:gd name="T43" fmla="*/ 7 h 68"/>
                <a:gd name="T44" fmla="*/ 9 w 40"/>
                <a:gd name="T45" fmla="*/ 10 h 68"/>
                <a:gd name="T46" fmla="*/ 7 w 40"/>
                <a:gd name="T47" fmla="*/ 14 h 68"/>
                <a:gd name="T48" fmla="*/ 1 w 40"/>
                <a:gd name="T49" fmla="*/ 14 h 68"/>
                <a:gd name="T50" fmla="*/ 1 w 40"/>
                <a:gd name="T51" fmla="*/ 5 h 68"/>
                <a:gd name="T52" fmla="*/ 12 w 40"/>
                <a:gd name="T53" fmla="*/ 1 h 68"/>
                <a:gd name="T54" fmla="*/ 21 w 40"/>
                <a:gd name="T55" fmla="*/ 0 h 68"/>
                <a:gd name="T56" fmla="*/ 29 w 40"/>
                <a:gd name="T57" fmla="*/ 1 h 68"/>
                <a:gd name="T58" fmla="*/ 34 w 40"/>
                <a:gd name="T59" fmla="*/ 4 h 68"/>
                <a:gd name="T60" fmla="*/ 38 w 40"/>
                <a:gd name="T61" fmla="*/ 9 h 68"/>
                <a:gd name="T62" fmla="*/ 39 w 40"/>
                <a:gd name="T63" fmla="*/ 15 h 68"/>
                <a:gd name="T64" fmla="*/ 39 w 40"/>
                <a:gd name="T65" fmla="*/ 20 h 68"/>
                <a:gd name="T66" fmla="*/ 37 w 40"/>
                <a:gd name="T67" fmla="*/ 25 h 68"/>
                <a:gd name="T68" fmla="*/ 34 w 40"/>
                <a:gd name="T69" fmla="*/ 29 h 68"/>
                <a:gd name="T70" fmla="*/ 30 w 40"/>
                <a:gd name="T71" fmla="*/ 34 h 68"/>
                <a:gd name="T72" fmla="*/ 27 w 40"/>
                <a:gd name="T73" fmla="*/ 38 h 68"/>
                <a:gd name="T74" fmla="*/ 23 w 40"/>
                <a:gd name="T75" fmla="*/ 43 h 68"/>
                <a:gd name="T76" fmla="*/ 15 w 40"/>
                <a:gd name="T77" fmla="*/ 52 h 68"/>
                <a:gd name="T78" fmla="*/ 10 w 40"/>
                <a:gd name="T79" fmla="*/ 60 h 68"/>
                <a:gd name="T80" fmla="*/ 27 w 40"/>
                <a:gd name="T81" fmla="*/ 60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68"/>
                <a:gd name="T125" fmla="*/ 40 w 40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68">
                  <a:moveTo>
                    <a:pt x="27" y="60"/>
                  </a:moveTo>
                  <a:lnTo>
                    <a:pt x="31" y="60"/>
                  </a:lnTo>
                  <a:lnTo>
                    <a:pt x="33" y="59"/>
                  </a:lnTo>
                  <a:lnTo>
                    <a:pt x="35" y="57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39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5"/>
                  </a:lnTo>
                  <a:lnTo>
                    <a:pt x="10" y="49"/>
                  </a:lnTo>
                  <a:lnTo>
                    <a:pt x="16" y="42"/>
                  </a:lnTo>
                  <a:lnTo>
                    <a:pt x="20" y="37"/>
                  </a:lnTo>
                  <a:lnTo>
                    <a:pt x="24" y="32"/>
                  </a:lnTo>
                  <a:lnTo>
                    <a:pt x="28" y="26"/>
                  </a:lnTo>
                  <a:lnTo>
                    <a:pt x="29" y="21"/>
                  </a:lnTo>
                  <a:lnTo>
                    <a:pt x="30" y="17"/>
                  </a:lnTo>
                  <a:lnTo>
                    <a:pt x="29" y="10"/>
                  </a:lnTo>
                  <a:lnTo>
                    <a:pt x="25" y="6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1" y="14"/>
                  </a:lnTo>
                  <a:lnTo>
                    <a:pt x="1" y="5"/>
                  </a:lnTo>
                  <a:lnTo>
                    <a:pt x="12" y="1"/>
                  </a:lnTo>
                  <a:lnTo>
                    <a:pt x="21" y="0"/>
                  </a:lnTo>
                  <a:lnTo>
                    <a:pt x="29" y="1"/>
                  </a:lnTo>
                  <a:lnTo>
                    <a:pt x="34" y="4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7" y="25"/>
                  </a:lnTo>
                  <a:lnTo>
                    <a:pt x="34" y="29"/>
                  </a:lnTo>
                  <a:lnTo>
                    <a:pt x="30" y="34"/>
                  </a:lnTo>
                  <a:lnTo>
                    <a:pt x="27" y="38"/>
                  </a:lnTo>
                  <a:lnTo>
                    <a:pt x="23" y="43"/>
                  </a:lnTo>
                  <a:lnTo>
                    <a:pt x="15" y="52"/>
                  </a:lnTo>
                  <a:lnTo>
                    <a:pt x="10" y="60"/>
                  </a:lnTo>
                  <a:lnTo>
                    <a:pt x="27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Rectangle 39"/>
            <p:cNvSpPr>
              <a:spLocks noChangeArrowheads="1"/>
            </p:cNvSpPr>
            <p:nvPr/>
          </p:nvSpPr>
          <p:spPr bwMode="auto">
            <a:xfrm>
              <a:off x="5832476" y="2524125"/>
              <a:ext cx="93663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Freeform 40"/>
            <p:cNvSpPr>
              <a:spLocks/>
            </p:cNvSpPr>
            <p:nvPr/>
          </p:nvSpPr>
          <p:spPr bwMode="auto">
            <a:xfrm>
              <a:off x="5930901" y="2403475"/>
              <a:ext cx="55563" cy="250825"/>
            </a:xfrm>
            <a:custGeom>
              <a:avLst/>
              <a:gdLst>
                <a:gd name="T0" fmla="*/ 2 w 37"/>
                <a:gd name="T1" fmla="*/ 0 h 165"/>
                <a:gd name="T2" fmla="*/ 10 w 37"/>
                <a:gd name="T3" fmla="*/ 5 h 165"/>
                <a:gd name="T4" fmla="*/ 17 w 37"/>
                <a:gd name="T5" fmla="*/ 12 h 165"/>
                <a:gd name="T6" fmla="*/ 23 w 37"/>
                <a:gd name="T7" fmla="*/ 20 h 165"/>
                <a:gd name="T8" fmla="*/ 28 w 37"/>
                <a:gd name="T9" fmla="*/ 30 h 165"/>
                <a:gd name="T10" fmla="*/ 32 w 37"/>
                <a:gd name="T11" fmla="*/ 42 h 165"/>
                <a:gd name="T12" fmla="*/ 35 w 37"/>
                <a:gd name="T13" fmla="*/ 55 h 165"/>
                <a:gd name="T14" fmla="*/ 37 w 37"/>
                <a:gd name="T15" fmla="*/ 68 h 165"/>
                <a:gd name="T16" fmla="*/ 37 w 37"/>
                <a:gd name="T17" fmla="*/ 82 h 165"/>
                <a:gd name="T18" fmla="*/ 37 w 37"/>
                <a:gd name="T19" fmla="*/ 97 h 165"/>
                <a:gd name="T20" fmla="*/ 35 w 37"/>
                <a:gd name="T21" fmla="*/ 110 h 165"/>
                <a:gd name="T22" fmla="*/ 32 w 37"/>
                <a:gd name="T23" fmla="*/ 123 h 165"/>
                <a:gd name="T24" fmla="*/ 28 w 37"/>
                <a:gd name="T25" fmla="*/ 134 h 165"/>
                <a:gd name="T26" fmla="*/ 23 w 37"/>
                <a:gd name="T27" fmla="*/ 145 h 165"/>
                <a:gd name="T28" fmla="*/ 17 w 37"/>
                <a:gd name="T29" fmla="*/ 153 h 165"/>
                <a:gd name="T30" fmla="*/ 10 w 37"/>
                <a:gd name="T31" fmla="*/ 160 h 165"/>
                <a:gd name="T32" fmla="*/ 2 w 37"/>
                <a:gd name="T33" fmla="*/ 165 h 165"/>
                <a:gd name="T34" fmla="*/ 0 w 37"/>
                <a:gd name="T35" fmla="*/ 161 h 165"/>
                <a:gd name="T36" fmla="*/ 6 w 37"/>
                <a:gd name="T37" fmla="*/ 156 h 165"/>
                <a:gd name="T38" fmla="*/ 12 w 37"/>
                <a:gd name="T39" fmla="*/ 150 h 165"/>
                <a:gd name="T40" fmla="*/ 17 w 37"/>
                <a:gd name="T41" fmla="*/ 141 h 165"/>
                <a:gd name="T42" fmla="*/ 21 w 37"/>
                <a:gd name="T43" fmla="*/ 132 h 165"/>
                <a:gd name="T44" fmla="*/ 26 w 37"/>
                <a:gd name="T45" fmla="*/ 109 h 165"/>
                <a:gd name="T46" fmla="*/ 28 w 37"/>
                <a:gd name="T47" fmla="*/ 96 h 165"/>
                <a:gd name="T48" fmla="*/ 28 w 37"/>
                <a:gd name="T49" fmla="*/ 82 h 165"/>
                <a:gd name="T50" fmla="*/ 28 w 37"/>
                <a:gd name="T51" fmla="*/ 68 h 165"/>
                <a:gd name="T52" fmla="*/ 26 w 37"/>
                <a:gd name="T53" fmla="*/ 56 h 165"/>
                <a:gd name="T54" fmla="*/ 24 w 37"/>
                <a:gd name="T55" fmla="*/ 44 h 165"/>
                <a:gd name="T56" fmla="*/ 21 w 37"/>
                <a:gd name="T57" fmla="*/ 33 h 165"/>
                <a:gd name="T58" fmla="*/ 17 w 37"/>
                <a:gd name="T59" fmla="*/ 23 h 165"/>
                <a:gd name="T60" fmla="*/ 12 w 37"/>
                <a:gd name="T61" fmla="*/ 15 h 165"/>
                <a:gd name="T62" fmla="*/ 6 w 37"/>
                <a:gd name="T63" fmla="*/ 9 h 165"/>
                <a:gd name="T64" fmla="*/ 0 w 37"/>
                <a:gd name="T65" fmla="*/ 4 h 165"/>
                <a:gd name="T66" fmla="*/ 2 w 37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"/>
                <a:gd name="T103" fmla="*/ 0 h 165"/>
                <a:gd name="T104" fmla="*/ 37 w 37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" h="165">
                  <a:moveTo>
                    <a:pt x="2" y="0"/>
                  </a:moveTo>
                  <a:lnTo>
                    <a:pt x="10" y="5"/>
                  </a:lnTo>
                  <a:lnTo>
                    <a:pt x="17" y="12"/>
                  </a:lnTo>
                  <a:lnTo>
                    <a:pt x="23" y="20"/>
                  </a:lnTo>
                  <a:lnTo>
                    <a:pt x="28" y="30"/>
                  </a:lnTo>
                  <a:lnTo>
                    <a:pt x="32" y="42"/>
                  </a:lnTo>
                  <a:lnTo>
                    <a:pt x="35" y="55"/>
                  </a:lnTo>
                  <a:lnTo>
                    <a:pt x="37" y="68"/>
                  </a:lnTo>
                  <a:lnTo>
                    <a:pt x="37" y="82"/>
                  </a:lnTo>
                  <a:lnTo>
                    <a:pt x="37" y="97"/>
                  </a:lnTo>
                  <a:lnTo>
                    <a:pt x="35" y="110"/>
                  </a:lnTo>
                  <a:lnTo>
                    <a:pt x="32" y="123"/>
                  </a:lnTo>
                  <a:lnTo>
                    <a:pt x="28" y="134"/>
                  </a:lnTo>
                  <a:lnTo>
                    <a:pt x="23" y="145"/>
                  </a:lnTo>
                  <a:lnTo>
                    <a:pt x="17" y="153"/>
                  </a:lnTo>
                  <a:lnTo>
                    <a:pt x="10" y="160"/>
                  </a:lnTo>
                  <a:lnTo>
                    <a:pt x="2" y="165"/>
                  </a:lnTo>
                  <a:lnTo>
                    <a:pt x="0" y="161"/>
                  </a:lnTo>
                  <a:lnTo>
                    <a:pt x="6" y="156"/>
                  </a:lnTo>
                  <a:lnTo>
                    <a:pt x="12" y="150"/>
                  </a:lnTo>
                  <a:lnTo>
                    <a:pt x="17" y="141"/>
                  </a:lnTo>
                  <a:lnTo>
                    <a:pt x="21" y="132"/>
                  </a:lnTo>
                  <a:lnTo>
                    <a:pt x="26" y="109"/>
                  </a:lnTo>
                  <a:lnTo>
                    <a:pt x="28" y="96"/>
                  </a:lnTo>
                  <a:lnTo>
                    <a:pt x="28" y="82"/>
                  </a:lnTo>
                  <a:lnTo>
                    <a:pt x="28" y="68"/>
                  </a:lnTo>
                  <a:lnTo>
                    <a:pt x="26" y="56"/>
                  </a:lnTo>
                  <a:lnTo>
                    <a:pt x="24" y="44"/>
                  </a:lnTo>
                  <a:lnTo>
                    <a:pt x="21" y="33"/>
                  </a:lnTo>
                  <a:lnTo>
                    <a:pt x="17" y="23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Freeform 41"/>
            <p:cNvSpPr>
              <a:spLocks/>
            </p:cNvSpPr>
            <p:nvPr/>
          </p:nvSpPr>
          <p:spPr bwMode="auto">
            <a:xfrm>
              <a:off x="6005513" y="2403475"/>
              <a:ext cx="53975" cy="249238"/>
            </a:xfrm>
            <a:custGeom>
              <a:avLst/>
              <a:gdLst>
                <a:gd name="T0" fmla="*/ 35 w 35"/>
                <a:gd name="T1" fmla="*/ 84 h 164"/>
                <a:gd name="T2" fmla="*/ 30 w 35"/>
                <a:gd name="T3" fmla="*/ 85 h 164"/>
                <a:gd name="T4" fmla="*/ 26 w 35"/>
                <a:gd name="T5" fmla="*/ 88 h 164"/>
                <a:gd name="T6" fmla="*/ 24 w 35"/>
                <a:gd name="T7" fmla="*/ 93 h 164"/>
                <a:gd name="T8" fmla="*/ 24 w 35"/>
                <a:gd name="T9" fmla="*/ 99 h 164"/>
                <a:gd name="T10" fmla="*/ 24 w 35"/>
                <a:gd name="T11" fmla="*/ 103 h 164"/>
                <a:gd name="T12" fmla="*/ 25 w 35"/>
                <a:gd name="T13" fmla="*/ 112 h 164"/>
                <a:gd name="T14" fmla="*/ 26 w 35"/>
                <a:gd name="T15" fmla="*/ 121 h 164"/>
                <a:gd name="T16" fmla="*/ 27 w 35"/>
                <a:gd name="T17" fmla="*/ 128 h 164"/>
                <a:gd name="T18" fmla="*/ 25 w 35"/>
                <a:gd name="T19" fmla="*/ 143 h 164"/>
                <a:gd name="T20" fmla="*/ 20 w 35"/>
                <a:gd name="T21" fmla="*/ 155 h 164"/>
                <a:gd name="T22" fmla="*/ 16 w 35"/>
                <a:gd name="T23" fmla="*/ 159 h 164"/>
                <a:gd name="T24" fmla="*/ 12 w 35"/>
                <a:gd name="T25" fmla="*/ 161 h 164"/>
                <a:gd name="T26" fmla="*/ 6 w 35"/>
                <a:gd name="T27" fmla="*/ 163 h 164"/>
                <a:gd name="T28" fmla="*/ 0 w 35"/>
                <a:gd name="T29" fmla="*/ 164 h 164"/>
                <a:gd name="T30" fmla="*/ 0 w 35"/>
                <a:gd name="T31" fmla="*/ 160 h 164"/>
                <a:gd name="T32" fmla="*/ 8 w 35"/>
                <a:gd name="T33" fmla="*/ 158 h 164"/>
                <a:gd name="T34" fmla="*/ 13 w 35"/>
                <a:gd name="T35" fmla="*/ 153 h 164"/>
                <a:gd name="T36" fmla="*/ 15 w 35"/>
                <a:gd name="T37" fmla="*/ 149 h 164"/>
                <a:gd name="T38" fmla="*/ 17 w 35"/>
                <a:gd name="T39" fmla="*/ 144 h 164"/>
                <a:gd name="T40" fmla="*/ 18 w 35"/>
                <a:gd name="T41" fmla="*/ 137 h 164"/>
                <a:gd name="T42" fmla="*/ 18 w 35"/>
                <a:gd name="T43" fmla="*/ 130 h 164"/>
                <a:gd name="T44" fmla="*/ 18 w 35"/>
                <a:gd name="T45" fmla="*/ 125 h 164"/>
                <a:gd name="T46" fmla="*/ 17 w 35"/>
                <a:gd name="T47" fmla="*/ 115 h 164"/>
                <a:gd name="T48" fmla="*/ 16 w 35"/>
                <a:gd name="T49" fmla="*/ 110 h 164"/>
                <a:gd name="T50" fmla="*/ 16 w 35"/>
                <a:gd name="T51" fmla="*/ 107 h 164"/>
                <a:gd name="T52" fmla="*/ 15 w 35"/>
                <a:gd name="T53" fmla="*/ 104 h 164"/>
                <a:gd name="T54" fmla="*/ 15 w 35"/>
                <a:gd name="T55" fmla="*/ 102 h 164"/>
                <a:gd name="T56" fmla="*/ 16 w 35"/>
                <a:gd name="T57" fmla="*/ 94 h 164"/>
                <a:gd name="T58" fmla="*/ 19 w 35"/>
                <a:gd name="T59" fmla="*/ 89 h 164"/>
                <a:gd name="T60" fmla="*/ 22 w 35"/>
                <a:gd name="T61" fmla="*/ 85 h 164"/>
                <a:gd name="T62" fmla="*/ 25 w 35"/>
                <a:gd name="T63" fmla="*/ 83 h 164"/>
                <a:gd name="T64" fmla="*/ 25 w 35"/>
                <a:gd name="T65" fmla="*/ 82 h 164"/>
                <a:gd name="T66" fmla="*/ 22 w 35"/>
                <a:gd name="T67" fmla="*/ 80 h 164"/>
                <a:gd name="T68" fmla="*/ 19 w 35"/>
                <a:gd name="T69" fmla="*/ 76 h 164"/>
                <a:gd name="T70" fmla="*/ 16 w 35"/>
                <a:gd name="T71" fmla="*/ 70 h 164"/>
                <a:gd name="T72" fmla="*/ 15 w 35"/>
                <a:gd name="T73" fmla="*/ 62 h 164"/>
                <a:gd name="T74" fmla="*/ 16 w 35"/>
                <a:gd name="T75" fmla="*/ 57 h 164"/>
                <a:gd name="T76" fmla="*/ 17 w 35"/>
                <a:gd name="T77" fmla="*/ 49 h 164"/>
                <a:gd name="T78" fmla="*/ 18 w 35"/>
                <a:gd name="T79" fmla="*/ 40 h 164"/>
                <a:gd name="T80" fmla="*/ 18 w 35"/>
                <a:gd name="T81" fmla="*/ 34 h 164"/>
                <a:gd name="T82" fmla="*/ 18 w 35"/>
                <a:gd name="T83" fmla="*/ 26 h 164"/>
                <a:gd name="T84" fmla="*/ 17 w 35"/>
                <a:gd name="T85" fmla="*/ 20 h 164"/>
                <a:gd name="T86" fmla="*/ 13 w 35"/>
                <a:gd name="T87" fmla="*/ 11 h 164"/>
                <a:gd name="T88" fmla="*/ 7 w 35"/>
                <a:gd name="T89" fmla="*/ 6 h 164"/>
                <a:gd name="T90" fmla="*/ 0 w 35"/>
                <a:gd name="T91" fmla="*/ 4 h 164"/>
                <a:gd name="T92" fmla="*/ 0 w 35"/>
                <a:gd name="T93" fmla="*/ 0 h 164"/>
                <a:gd name="T94" fmla="*/ 6 w 35"/>
                <a:gd name="T95" fmla="*/ 1 h 164"/>
                <a:gd name="T96" fmla="*/ 11 w 35"/>
                <a:gd name="T97" fmla="*/ 3 h 164"/>
                <a:gd name="T98" fmla="*/ 20 w 35"/>
                <a:gd name="T99" fmla="*/ 9 h 164"/>
                <a:gd name="T100" fmla="*/ 23 w 35"/>
                <a:gd name="T101" fmla="*/ 14 h 164"/>
                <a:gd name="T102" fmla="*/ 25 w 35"/>
                <a:gd name="T103" fmla="*/ 21 h 164"/>
                <a:gd name="T104" fmla="*/ 26 w 35"/>
                <a:gd name="T105" fmla="*/ 28 h 164"/>
                <a:gd name="T106" fmla="*/ 27 w 35"/>
                <a:gd name="T107" fmla="*/ 36 h 164"/>
                <a:gd name="T108" fmla="*/ 26 w 35"/>
                <a:gd name="T109" fmla="*/ 44 h 164"/>
                <a:gd name="T110" fmla="*/ 25 w 35"/>
                <a:gd name="T111" fmla="*/ 53 h 164"/>
                <a:gd name="T112" fmla="*/ 24 w 35"/>
                <a:gd name="T113" fmla="*/ 61 h 164"/>
                <a:gd name="T114" fmla="*/ 24 w 35"/>
                <a:gd name="T115" fmla="*/ 65 h 164"/>
                <a:gd name="T116" fmla="*/ 24 w 35"/>
                <a:gd name="T117" fmla="*/ 72 h 164"/>
                <a:gd name="T118" fmla="*/ 26 w 35"/>
                <a:gd name="T119" fmla="*/ 76 h 164"/>
                <a:gd name="T120" fmla="*/ 30 w 35"/>
                <a:gd name="T121" fmla="*/ 79 h 164"/>
                <a:gd name="T122" fmla="*/ 35 w 35"/>
                <a:gd name="T123" fmla="*/ 80 h 164"/>
                <a:gd name="T124" fmla="*/ 35 w 35"/>
                <a:gd name="T125" fmla="*/ 84 h 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"/>
                <a:gd name="T190" fmla="*/ 0 h 164"/>
                <a:gd name="T191" fmla="*/ 35 w 35"/>
                <a:gd name="T192" fmla="*/ 164 h 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" h="164">
                  <a:moveTo>
                    <a:pt x="35" y="84"/>
                  </a:moveTo>
                  <a:lnTo>
                    <a:pt x="30" y="85"/>
                  </a:lnTo>
                  <a:lnTo>
                    <a:pt x="26" y="88"/>
                  </a:lnTo>
                  <a:lnTo>
                    <a:pt x="24" y="93"/>
                  </a:lnTo>
                  <a:lnTo>
                    <a:pt x="24" y="99"/>
                  </a:lnTo>
                  <a:lnTo>
                    <a:pt x="24" y="103"/>
                  </a:ln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5" y="143"/>
                  </a:lnTo>
                  <a:lnTo>
                    <a:pt x="20" y="155"/>
                  </a:lnTo>
                  <a:lnTo>
                    <a:pt x="16" y="159"/>
                  </a:lnTo>
                  <a:lnTo>
                    <a:pt x="12" y="161"/>
                  </a:lnTo>
                  <a:lnTo>
                    <a:pt x="6" y="163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8" y="158"/>
                  </a:lnTo>
                  <a:lnTo>
                    <a:pt x="13" y="153"/>
                  </a:lnTo>
                  <a:lnTo>
                    <a:pt x="15" y="149"/>
                  </a:lnTo>
                  <a:lnTo>
                    <a:pt x="17" y="144"/>
                  </a:lnTo>
                  <a:lnTo>
                    <a:pt x="18" y="137"/>
                  </a:lnTo>
                  <a:lnTo>
                    <a:pt x="18" y="130"/>
                  </a:lnTo>
                  <a:lnTo>
                    <a:pt x="18" y="125"/>
                  </a:lnTo>
                  <a:lnTo>
                    <a:pt x="17" y="115"/>
                  </a:lnTo>
                  <a:lnTo>
                    <a:pt x="16" y="110"/>
                  </a:lnTo>
                  <a:lnTo>
                    <a:pt x="16" y="107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6" y="94"/>
                  </a:lnTo>
                  <a:lnTo>
                    <a:pt x="19" y="89"/>
                  </a:lnTo>
                  <a:lnTo>
                    <a:pt x="22" y="85"/>
                  </a:lnTo>
                  <a:lnTo>
                    <a:pt x="25" y="83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19" y="76"/>
                  </a:lnTo>
                  <a:lnTo>
                    <a:pt x="16" y="70"/>
                  </a:lnTo>
                  <a:lnTo>
                    <a:pt x="15" y="62"/>
                  </a:lnTo>
                  <a:lnTo>
                    <a:pt x="16" y="57"/>
                  </a:lnTo>
                  <a:lnTo>
                    <a:pt x="17" y="49"/>
                  </a:lnTo>
                  <a:lnTo>
                    <a:pt x="18" y="40"/>
                  </a:lnTo>
                  <a:lnTo>
                    <a:pt x="18" y="34"/>
                  </a:lnTo>
                  <a:lnTo>
                    <a:pt x="18" y="26"/>
                  </a:lnTo>
                  <a:lnTo>
                    <a:pt x="17" y="20"/>
                  </a:lnTo>
                  <a:lnTo>
                    <a:pt x="13" y="11"/>
                  </a:lnTo>
                  <a:lnTo>
                    <a:pt x="7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1"/>
                  </a:lnTo>
                  <a:lnTo>
                    <a:pt x="11" y="3"/>
                  </a:lnTo>
                  <a:lnTo>
                    <a:pt x="20" y="9"/>
                  </a:lnTo>
                  <a:lnTo>
                    <a:pt x="23" y="14"/>
                  </a:lnTo>
                  <a:lnTo>
                    <a:pt x="25" y="21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44"/>
                  </a:lnTo>
                  <a:lnTo>
                    <a:pt x="25" y="53"/>
                  </a:lnTo>
                  <a:lnTo>
                    <a:pt x="24" y="61"/>
                  </a:lnTo>
                  <a:lnTo>
                    <a:pt x="24" y="65"/>
                  </a:lnTo>
                  <a:lnTo>
                    <a:pt x="24" y="72"/>
                  </a:lnTo>
                  <a:lnTo>
                    <a:pt x="26" y="76"/>
                  </a:lnTo>
                  <a:lnTo>
                    <a:pt x="30" y="79"/>
                  </a:lnTo>
                  <a:lnTo>
                    <a:pt x="35" y="80"/>
                  </a:lnTo>
                  <a:lnTo>
                    <a:pt x="35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Rectangle 42"/>
            <p:cNvSpPr>
              <a:spLocks noChangeArrowheads="1"/>
            </p:cNvSpPr>
            <p:nvPr/>
          </p:nvSpPr>
          <p:spPr bwMode="auto">
            <a:xfrm>
              <a:off x="6065838" y="2435225"/>
              <a:ext cx="984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z="1800"/>
            </a:p>
          </p:txBody>
        </p:sp>
      </p:grpSp>
      <p:grpSp>
        <p:nvGrpSpPr>
          <p:cNvPr id="15370" name="Group 74"/>
          <p:cNvGrpSpPr>
            <a:grpSpLocks/>
          </p:cNvGrpSpPr>
          <p:nvPr/>
        </p:nvGrpSpPr>
        <p:grpSpPr bwMode="auto">
          <a:xfrm>
            <a:off x="3676650" y="2889250"/>
            <a:ext cx="1385888" cy="180975"/>
            <a:chOff x="3746500" y="4140200"/>
            <a:chExt cx="1385888" cy="180976"/>
          </a:xfrm>
        </p:grpSpPr>
        <p:sp>
          <p:nvSpPr>
            <p:cNvPr id="15430" name="Freeform 47"/>
            <p:cNvSpPr>
              <a:spLocks/>
            </p:cNvSpPr>
            <p:nvPr/>
          </p:nvSpPr>
          <p:spPr bwMode="auto">
            <a:xfrm>
              <a:off x="3746500" y="4186238"/>
              <a:ext cx="88900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Rectangle 48"/>
            <p:cNvSpPr>
              <a:spLocks noChangeArrowheads="1"/>
            </p:cNvSpPr>
            <p:nvPr/>
          </p:nvSpPr>
          <p:spPr bwMode="auto">
            <a:xfrm>
              <a:off x="3763963" y="4156075"/>
              <a:ext cx="44450" cy="63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49"/>
            <p:cNvSpPr>
              <a:spLocks/>
            </p:cNvSpPr>
            <p:nvPr/>
          </p:nvSpPr>
          <p:spPr bwMode="auto">
            <a:xfrm>
              <a:off x="3781425" y="4140200"/>
              <a:ext cx="55563" cy="36513"/>
            </a:xfrm>
            <a:custGeom>
              <a:avLst/>
              <a:gdLst>
                <a:gd name="T0" fmla="*/ 37 w 37"/>
                <a:gd name="T1" fmla="*/ 13 h 24"/>
                <a:gd name="T2" fmla="*/ 25 w 37"/>
                <a:gd name="T3" fmla="*/ 24 h 24"/>
                <a:gd name="T4" fmla="*/ 22 w 37"/>
                <a:gd name="T5" fmla="*/ 21 h 24"/>
                <a:gd name="T6" fmla="*/ 30 w 37"/>
                <a:gd name="T7" fmla="*/ 14 h 24"/>
                <a:gd name="T8" fmla="*/ 0 w 37"/>
                <a:gd name="T9" fmla="*/ 14 h 24"/>
                <a:gd name="T10" fmla="*/ 0 w 37"/>
                <a:gd name="T11" fmla="*/ 10 h 24"/>
                <a:gd name="T12" fmla="*/ 30 w 37"/>
                <a:gd name="T13" fmla="*/ 10 h 24"/>
                <a:gd name="T14" fmla="*/ 22 w 37"/>
                <a:gd name="T15" fmla="*/ 3 h 24"/>
                <a:gd name="T16" fmla="*/ 25 w 37"/>
                <a:gd name="T17" fmla="*/ 0 h 24"/>
                <a:gd name="T18" fmla="*/ 37 w 37"/>
                <a:gd name="T19" fmla="*/ 11 h 24"/>
                <a:gd name="T20" fmla="*/ 37 w 37"/>
                <a:gd name="T21" fmla="*/ 1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4"/>
                <a:gd name="T35" fmla="*/ 37 w 37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4">
                  <a:moveTo>
                    <a:pt x="37" y="13"/>
                  </a:moveTo>
                  <a:lnTo>
                    <a:pt x="25" y="24"/>
                  </a:lnTo>
                  <a:lnTo>
                    <a:pt x="22" y="21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Freeform 50"/>
            <p:cNvSpPr>
              <a:spLocks noEditPoints="1"/>
            </p:cNvSpPr>
            <p:nvPr/>
          </p:nvSpPr>
          <p:spPr bwMode="auto">
            <a:xfrm>
              <a:off x="3895725" y="4222750"/>
              <a:ext cx="92075" cy="42863"/>
            </a:xfrm>
            <a:custGeom>
              <a:avLst/>
              <a:gdLst>
                <a:gd name="T0" fmla="*/ 0 w 60"/>
                <a:gd name="T1" fmla="*/ 7 h 28"/>
                <a:gd name="T2" fmla="*/ 0 w 60"/>
                <a:gd name="T3" fmla="*/ 0 h 28"/>
                <a:gd name="T4" fmla="*/ 60 w 60"/>
                <a:gd name="T5" fmla="*/ 0 h 28"/>
                <a:gd name="T6" fmla="*/ 60 w 60"/>
                <a:gd name="T7" fmla="*/ 7 h 28"/>
                <a:gd name="T8" fmla="*/ 0 w 60"/>
                <a:gd name="T9" fmla="*/ 7 h 28"/>
                <a:gd name="T10" fmla="*/ 0 w 60"/>
                <a:gd name="T11" fmla="*/ 28 h 28"/>
                <a:gd name="T12" fmla="*/ 0 w 60"/>
                <a:gd name="T13" fmla="*/ 21 h 28"/>
                <a:gd name="T14" fmla="*/ 60 w 60"/>
                <a:gd name="T15" fmla="*/ 21 h 28"/>
                <a:gd name="T16" fmla="*/ 60 w 60"/>
                <a:gd name="T17" fmla="*/ 28 h 28"/>
                <a:gd name="T18" fmla="*/ 0 w 60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8"/>
                <a:gd name="T32" fmla="*/ 60 w 6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8">
                  <a:moveTo>
                    <a:pt x="0" y="7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7"/>
                  </a:lnTo>
                  <a:lnTo>
                    <a:pt x="0" y="7"/>
                  </a:lnTo>
                  <a:close/>
                  <a:moveTo>
                    <a:pt x="0" y="28"/>
                  </a:moveTo>
                  <a:lnTo>
                    <a:pt x="0" y="21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Freeform 51"/>
            <p:cNvSpPr>
              <a:spLocks/>
            </p:cNvSpPr>
            <p:nvPr/>
          </p:nvSpPr>
          <p:spPr bwMode="auto">
            <a:xfrm>
              <a:off x="4046538" y="4186238"/>
              <a:ext cx="87313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Freeform 52"/>
            <p:cNvSpPr>
              <a:spLocks noEditPoints="1"/>
            </p:cNvSpPr>
            <p:nvPr/>
          </p:nvSpPr>
          <p:spPr bwMode="auto">
            <a:xfrm>
              <a:off x="4135438" y="4249738"/>
              <a:ext cx="47625" cy="71438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53"/>
            <p:cNvSpPr>
              <a:spLocks/>
            </p:cNvSpPr>
            <p:nvPr/>
          </p:nvSpPr>
          <p:spPr bwMode="auto">
            <a:xfrm>
              <a:off x="4211638" y="4175125"/>
              <a:ext cx="46038" cy="141288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54"/>
            <p:cNvSpPr>
              <a:spLocks/>
            </p:cNvSpPr>
            <p:nvPr/>
          </p:nvSpPr>
          <p:spPr bwMode="auto">
            <a:xfrm>
              <a:off x="4264025" y="4214813"/>
              <a:ext cx="77788" cy="74613"/>
            </a:xfrm>
            <a:custGeom>
              <a:avLst/>
              <a:gdLst>
                <a:gd name="T0" fmla="*/ 21 w 51"/>
                <a:gd name="T1" fmla="*/ 19 h 49"/>
                <a:gd name="T2" fmla="*/ 18 w 51"/>
                <a:gd name="T3" fmla="*/ 9 h 49"/>
                <a:gd name="T4" fmla="*/ 17 w 51"/>
                <a:gd name="T5" fmla="*/ 6 h 49"/>
                <a:gd name="T6" fmla="*/ 13 w 51"/>
                <a:gd name="T7" fmla="*/ 7 h 49"/>
                <a:gd name="T8" fmla="*/ 9 w 51"/>
                <a:gd name="T9" fmla="*/ 12 h 49"/>
                <a:gd name="T10" fmla="*/ 9 w 51"/>
                <a:gd name="T11" fmla="*/ 6 h 49"/>
                <a:gd name="T12" fmla="*/ 15 w 51"/>
                <a:gd name="T13" fmla="*/ 1 h 49"/>
                <a:gd name="T14" fmla="*/ 21 w 51"/>
                <a:gd name="T15" fmla="*/ 0 h 49"/>
                <a:gd name="T16" fmla="*/ 25 w 51"/>
                <a:gd name="T17" fmla="*/ 3 h 49"/>
                <a:gd name="T18" fmla="*/ 27 w 51"/>
                <a:gd name="T19" fmla="*/ 11 h 49"/>
                <a:gd name="T20" fmla="*/ 29 w 51"/>
                <a:gd name="T21" fmla="*/ 17 h 49"/>
                <a:gd name="T22" fmla="*/ 36 w 51"/>
                <a:gd name="T23" fmla="*/ 7 h 49"/>
                <a:gd name="T24" fmla="*/ 43 w 51"/>
                <a:gd name="T25" fmla="*/ 1 h 49"/>
                <a:gd name="T26" fmla="*/ 51 w 51"/>
                <a:gd name="T27" fmla="*/ 1 h 49"/>
                <a:gd name="T28" fmla="*/ 45 w 51"/>
                <a:gd name="T29" fmla="*/ 9 h 49"/>
                <a:gd name="T30" fmla="*/ 43 w 51"/>
                <a:gd name="T31" fmla="*/ 7 h 49"/>
                <a:gd name="T32" fmla="*/ 39 w 51"/>
                <a:gd name="T33" fmla="*/ 10 h 49"/>
                <a:gd name="T34" fmla="*/ 33 w 51"/>
                <a:gd name="T35" fmla="*/ 18 h 49"/>
                <a:gd name="T36" fmla="*/ 31 w 51"/>
                <a:gd name="T37" fmla="*/ 31 h 49"/>
                <a:gd name="T38" fmla="*/ 34 w 51"/>
                <a:gd name="T39" fmla="*/ 40 h 49"/>
                <a:gd name="T40" fmla="*/ 36 w 51"/>
                <a:gd name="T41" fmla="*/ 43 h 49"/>
                <a:gd name="T42" fmla="*/ 40 w 51"/>
                <a:gd name="T43" fmla="*/ 42 h 49"/>
                <a:gd name="T44" fmla="*/ 43 w 51"/>
                <a:gd name="T45" fmla="*/ 37 h 49"/>
                <a:gd name="T46" fmla="*/ 43 w 51"/>
                <a:gd name="T47" fmla="*/ 44 h 49"/>
                <a:gd name="T48" fmla="*/ 37 w 51"/>
                <a:gd name="T49" fmla="*/ 49 h 49"/>
                <a:gd name="T50" fmla="*/ 30 w 51"/>
                <a:gd name="T51" fmla="*/ 48 h 49"/>
                <a:gd name="T52" fmla="*/ 27 w 51"/>
                <a:gd name="T53" fmla="*/ 44 h 49"/>
                <a:gd name="T54" fmla="*/ 24 w 51"/>
                <a:gd name="T55" fmla="*/ 35 h 49"/>
                <a:gd name="T56" fmla="*/ 23 w 51"/>
                <a:gd name="T57" fmla="*/ 31 h 49"/>
                <a:gd name="T58" fmla="*/ 16 w 51"/>
                <a:gd name="T59" fmla="*/ 42 h 49"/>
                <a:gd name="T60" fmla="*/ 8 w 51"/>
                <a:gd name="T61" fmla="*/ 48 h 49"/>
                <a:gd name="T62" fmla="*/ 0 w 51"/>
                <a:gd name="T63" fmla="*/ 48 h 49"/>
                <a:gd name="T64" fmla="*/ 6 w 51"/>
                <a:gd name="T65" fmla="*/ 40 h 49"/>
                <a:gd name="T66" fmla="*/ 8 w 51"/>
                <a:gd name="T67" fmla="*/ 42 h 49"/>
                <a:gd name="T68" fmla="*/ 11 w 51"/>
                <a:gd name="T69" fmla="*/ 40 h 49"/>
                <a:gd name="T70" fmla="*/ 18 w 51"/>
                <a:gd name="T71" fmla="*/ 32 h 49"/>
                <a:gd name="T72" fmla="*/ 22 w 51"/>
                <a:gd name="T73" fmla="*/ 2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49"/>
                <a:gd name="T113" fmla="*/ 51 w 51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49">
                  <a:moveTo>
                    <a:pt x="22" y="26"/>
                  </a:moveTo>
                  <a:lnTo>
                    <a:pt x="21" y="19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33" y="18"/>
                  </a:lnTo>
                  <a:lnTo>
                    <a:pt x="30" y="22"/>
                  </a:lnTo>
                  <a:lnTo>
                    <a:pt x="31" y="31"/>
                  </a:lnTo>
                  <a:lnTo>
                    <a:pt x="33" y="36"/>
                  </a:lnTo>
                  <a:lnTo>
                    <a:pt x="34" y="40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40" y="42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6" y="39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6" y="41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4" y="49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Freeform 55"/>
            <p:cNvSpPr>
              <a:spLocks/>
            </p:cNvSpPr>
            <p:nvPr/>
          </p:nvSpPr>
          <p:spPr bwMode="auto">
            <a:xfrm>
              <a:off x="4279900" y="4181475"/>
              <a:ext cx="63500" cy="28575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Freeform 56"/>
            <p:cNvSpPr>
              <a:spLocks/>
            </p:cNvSpPr>
            <p:nvPr/>
          </p:nvSpPr>
          <p:spPr bwMode="auto">
            <a:xfrm>
              <a:off x="4392613" y="4197350"/>
              <a:ext cx="90488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57"/>
            <p:cNvSpPr>
              <a:spLocks noEditPoints="1"/>
            </p:cNvSpPr>
            <p:nvPr/>
          </p:nvSpPr>
          <p:spPr bwMode="auto">
            <a:xfrm>
              <a:off x="4516438" y="4187825"/>
              <a:ext cx="63500" cy="133350"/>
            </a:xfrm>
            <a:custGeom>
              <a:avLst/>
              <a:gdLst>
                <a:gd name="T0" fmla="*/ 41 w 41"/>
                <a:gd name="T1" fmla="*/ 0 h 87"/>
                <a:gd name="T2" fmla="*/ 38 w 41"/>
                <a:gd name="T3" fmla="*/ 9 h 87"/>
                <a:gd name="T4" fmla="*/ 30 w 41"/>
                <a:gd name="T5" fmla="*/ 9 h 87"/>
                <a:gd name="T6" fmla="*/ 32 w 41"/>
                <a:gd name="T7" fmla="*/ 0 h 87"/>
                <a:gd name="T8" fmla="*/ 41 w 41"/>
                <a:gd name="T9" fmla="*/ 0 h 87"/>
                <a:gd name="T10" fmla="*/ 26 w 41"/>
                <a:gd name="T11" fmla="*/ 66 h 87"/>
                <a:gd name="T12" fmla="*/ 24 w 41"/>
                <a:gd name="T13" fmla="*/ 73 h 87"/>
                <a:gd name="T14" fmla="*/ 22 w 41"/>
                <a:gd name="T15" fmla="*/ 78 h 87"/>
                <a:gd name="T16" fmla="*/ 19 w 41"/>
                <a:gd name="T17" fmla="*/ 82 h 87"/>
                <a:gd name="T18" fmla="*/ 15 w 41"/>
                <a:gd name="T19" fmla="*/ 85 h 87"/>
                <a:gd name="T20" fmla="*/ 10 w 41"/>
                <a:gd name="T21" fmla="*/ 86 h 87"/>
                <a:gd name="T22" fmla="*/ 4 w 41"/>
                <a:gd name="T23" fmla="*/ 87 h 87"/>
                <a:gd name="T24" fmla="*/ 0 w 41"/>
                <a:gd name="T25" fmla="*/ 87 h 87"/>
                <a:gd name="T26" fmla="*/ 1 w 41"/>
                <a:gd name="T27" fmla="*/ 83 h 87"/>
                <a:gd name="T28" fmla="*/ 5 w 41"/>
                <a:gd name="T29" fmla="*/ 83 h 87"/>
                <a:gd name="T30" fmla="*/ 9 w 41"/>
                <a:gd name="T31" fmla="*/ 82 h 87"/>
                <a:gd name="T32" fmla="*/ 12 w 41"/>
                <a:gd name="T33" fmla="*/ 80 h 87"/>
                <a:gd name="T34" fmla="*/ 15 w 41"/>
                <a:gd name="T35" fmla="*/ 75 h 87"/>
                <a:gd name="T36" fmla="*/ 17 w 41"/>
                <a:gd name="T37" fmla="*/ 68 h 87"/>
                <a:gd name="T38" fmla="*/ 25 w 41"/>
                <a:gd name="T39" fmla="*/ 32 h 87"/>
                <a:gd name="T40" fmla="*/ 26 w 41"/>
                <a:gd name="T41" fmla="*/ 28 h 87"/>
                <a:gd name="T42" fmla="*/ 26 w 41"/>
                <a:gd name="T43" fmla="*/ 25 h 87"/>
                <a:gd name="T44" fmla="*/ 25 w 41"/>
                <a:gd name="T45" fmla="*/ 22 h 87"/>
                <a:gd name="T46" fmla="*/ 23 w 41"/>
                <a:gd name="T47" fmla="*/ 21 h 87"/>
                <a:gd name="T48" fmla="*/ 21 w 41"/>
                <a:gd name="T49" fmla="*/ 21 h 87"/>
                <a:gd name="T50" fmla="*/ 21 w 41"/>
                <a:gd name="T51" fmla="*/ 19 h 87"/>
                <a:gd name="T52" fmla="*/ 33 w 41"/>
                <a:gd name="T53" fmla="*/ 18 h 87"/>
                <a:gd name="T54" fmla="*/ 36 w 41"/>
                <a:gd name="T55" fmla="*/ 18 h 87"/>
                <a:gd name="T56" fmla="*/ 26 w 41"/>
                <a:gd name="T57" fmla="*/ 66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87"/>
                <a:gd name="T89" fmla="*/ 41 w 41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87">
                  <a:moveTo>
                    <a:pt x="41" y="0"/>
                  </a:moveTo>
                  <a:lnTo>
                    <a:pt x="38" y="9"/>
                  </a:lnTo>
                  <a:lnTo>
                    <a:pt x="30" y="9"/>
                  </a:lnTo>
                  <a:lnTo>
                    <a:pt x="32" y="0"/>
                  </a:lnTo>
                  <a:lnTo>
                    <a:pt x="41" y="0"/>
                  </a:lnTo>
                  <a:close/>
                  <a:moveTo>
                    <a:pt x="26" y="66"/>
                  </a:moveTo>
                  <a:lnTo>
                    <a:pt x="24" y="73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5" y="85"/>
                  </a:lnTo>
                  <a:lnTo>
                    <a:pt x="10" y="86"/>
                  </a:lnTo>
                  <a:lnTo>
                    <a:pt x="4" y="87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5" y="83"/>
                  </a:lnTo>
                  <a:lnTo>
                    <a:pt x="9" y="82"/>
                  </a:lnTo>
                  <a:lnTo>
                    <a:pt x="12" y="80"/>
                  </a:lnTo>
                  <a:lnTo>
                    <a:pt x="15" y="75"/>
                  </a:lnTo>
                  <a:lnTo>
                    <a:pt x="17" y="68"/>
                  </a:lnTo>
                  <a:lnTo>
                    <a:pt x="25" y="32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33" y="18"/>
                  </a:lnTo>
                  <a:lnTo>
                    <a:pt x="36" y="18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58"/>
            <p:cNvSpPr>
              <a:spLocks/>
            </p:cNvSpPr>
            <p:nvPr/>
          </p:nvSpPr>
          <p:spPr bwMode="auto">
            <a:xfrm>
              <a:off x="4584700" y="4214813"/>
              <a:ext cx="84138" cy="106363"/>
            </a:xfrm>
            <a:custGeom>
              <a:avLst/>
              <a:gdLst>
                <a:gd name="T0" fmla="*/ 24 w 55"/>
                <a:gd name="T1" fmla="*/ 48 h 69"/>
                <a:gd name="T2" fmla="*/ 22 w 55"/>
                <a:gd name="T3" fmla="*/ 38 h 69"/>
                <a:gd name="T4" fmla="*/ 20 w 55"/>
                <a:gd name="T5" fmla="*/ 27 h 69"/>
                <a:gd name="T6" fmla="*/ 19 w 55"/>
                <a:gd name="T7" fmla="*/ 22 h 69"/>
                <a:gd name="T8" fmla="*/ 18 w 55"/>
                <a:gd name="T9" fmla="*/ 17 h 69"/>
                <a:gd name="T10" fmla="*/ 17 w 55"/>
                <a:gd name="T11" fmla="*/ 14 h 69"/>
                <a:gd name="T12" fmla="*/ 17 w 55"/>
                <a:gd name="T13" fmla="*/ 11 h 69"/>
                <a:gd name="T14" fmla="*/ 16 w 55"/>
                <a:gd name="T15" fmla="*/ 8 h 69"/>
                <a:gd name="T16" fmla="*/ 14 w 55"/>
                <a:gd name="T17" fmla="*/ 7 h 69"/>
                <a:gd name="T18" fmla="*/ 13 w 55"/>
                <a:gd name="T19" fmla="*/ 6 h 69"/>
                <a:gd name="T20" fmla="*/ 10 w 55"/>
                <a:gd name="T21" fmla="*/ 7 h 69"/>
                <a:gd name="T22" fmla="*/ 6 w 55"/>
                <a:gd name="T23" fmla="*/ 12 h 69"/>
                <a:gd name="T24" fmla="*/ 3 w 55"/>
                <a:gd name="T25" fmla="*/ 10 h 69"/>
                <a:gd name="T26" fmla="*/ 7 w 55"/>
                <a:gd name="T27" fmla="*/ 5 h 69"/>
                <a:gd name="T28" fmla="*/ 10 w 55"/>
                <a:gd name="T29" fmla="*/ 2 h 69"/>
                <a:gd name="T30" fmla="*/ 13 w 55"/>
                <a:gd name="T31" fmla="*/ 1 h 69"/>
                <a:gd name="T32" fmla="*/ 16 w 55"/>
                <a:gd name="T33" fmla="*/ 0 h 69"/>
                <a:gd name="T34" fmla="*/ 20 w 55"/>
                <a:gd name="T35" fmla="*/ 1 h 69"/>
                <a:gd name="T36" fmla="*/ 22 w 55"/>
                <a:gd name="T37" fmla="*/ 2 h 69"/>
                <a:gd name="T38" fmla="*/ 23 w 55"/>
                <a:gd name="T39" fmla="*/ 4 h 69"/>
                <a:gd name="T40" fmla="*/ 25 w 55"/>
                <a:gd name="T41" fmla="*/ 8 h 69"/>
                <a:gd name="T42" fmla="*/ 26 w 55"/>
                <a:gd name="T43" fmla="*/ 14 h 69"/>
                <a:gd name="T44" fmla="*/ 28 w 55"/>
                <a:gd name="T45" fmla="*/ 27 h 69"/>
                <a:gd name="T46" fmla="*/ 30 w 55"/>
                <a:gd name="T47" fmla="*/ 40 h 69"/>
                <a:gd name="T48" fmla="*/ 38 w 55"/>
                <a:gd name="T49" fmla="*/ 27 h 69"/>
                <a:gd name="T50" fmla="*/ 41 w 55"/>
                <a:gd name="T51" fmla="*/ 20 h 69"/>
                <a:gd name="T52" fmla="*/ 43 w 55"/>
                <a:gd name="T53" fmla="*/ 15 h 69"/>
                <a:gd name="T54" fmla="*/ 44 w 55"/>
                <a:gd name="T55" fmla="*/ 7 h 69"/>
                <a:gd name="T56" fmla="*/ 43 w 55"/>
                <a:gd name="T57" fmla="*/ 4 h 69"/>
                <a:gd name="T58" fmla="*/ 40 w 55"/>
                <a:gd name="T59" fmla="*/ 3 h 69"/>
                <a:gd name="T60" fmla="*/ 40 w 55"/>
                <a:gd name="T61" fmla="*/ 1 h 69"/>
                <a:gd name="T62" fmla="*/ 53 w 55"/>
                <a:gd name="T63" fmla="*/ 1 h 69"/>
                <a:gd name="T64" fmla="*/ 55 w 55"/>
                <a:gd name="T65" fmla="*/ 3 h 69"/>
                <a:gd name="T66" fmla="*/ 50 w 55"/>
                <a:gd name="T67" fmla="*/ 14 h 69"/>
                <a:gd name="T68" fmla="*/ 44 w 55"/>
                <a:gd name="T69" fmla="*/ 25 h 69"/>
                <a:gd name="T70" fmla="*/ 38 w 55"/>
                <a:gd name="T71" fmla="*/ 37 h 69"/>
                <a:gd name="T72" fmla="*/ 30 w 55"/>
                <a:gd name="T73" fmla="*/ 48 h 69"/>
                <a:gd name="T74" fmla="*/ 23 w 55"/>
                <a:gd name="T75" fmla="*/ 57 h 69"/>
                <a:gd name="T76" fmla="*/ 17 w 55"/>
                <a:gd name="T77" fmla="*/ 63 h 69"/>
                <a:gd name="T78" fmla="*/ 14 w 55"/>
                <a:gd name="T79" fmla="*/ 66 h 69"/>
                <a:gd name="T80" fmla="*/ 10 w 55"/>
                <a:gd name="T81" fmla="*/ 68 h 69"/>
                <a:gd name="T82" fmla="*/ 5 w 55"/>
                <a:gd name="T83" fmla="*/ 69 h 69"/>
                <a:gd name="T84" fmla="*/ 2 w 55"/>
                <a:gd name="T85" fmla="*/ 69 h 69"/>
                <a:gd name="T86" fmla="*/ 0 w 55"/>
                <a:gd name="T87" fmla="*/ 68 h 69"/>
                <a:gd name="T88" fmla="*/ 2 w 55"/>
                <a:gd name="T89" fmla="*/ 59 h 69"/>
                <a:gd name="T90" fmla="*/ 6 w 55"/>
                <a:gd name="T91" fmla="*/ 59 h 69"/>
                <a:gd name="T92" fmla="*/ 7 w 55"/>
                <a:gd name="T93" fmla="*/ 61 h 69"/>
                <a:gd name="T94" fmla="*/ 8 w 55"/>
                <a:gd name="T95" fmla="*/ 62 h 69"/>
                <a:gd name="T96" fmla="*/ 12 w 55"/>
                <a:gd name="T97" fmla="*/ 61 h 69"/>
                <a:gd name="T98" fmla="*/ 15 w 55"/>
                <a:gd name="T99" fmla="*/ 58 h 69"/>
                <a:gd name="T100" fmla="*/ 19 w 55"/>
                <a:gd name="T101" fmla="*/ 54 h 69"/>
                <a:gd name="T102" fmla="*/ 24 w 55"/>
                <a:gd name="T103" fmla="*/ 48 h 69"/>
                <a:gd name="T104" fmla="*/ 24 w 55"/>
                <a:gd name="T105" fmla="*/ 48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69"/>
                <a:gd name="T161" fmla="*/ 55 w 55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69">
                  <a:moveTo>
                    <a:pt x="24" y="48"/>
                  </a:moveTo>
                  <a:lnTo>
                    <a:pt x="22" y="38"/>
                  </a:lnTo>
                  <a:lnTo>
                    <a:pt x="20" y="27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8" y="27"/>
                  </a:lnTo>
                  <a:lnTo>
                    <a:pt x="30" y="40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43" y="15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53" y="1"/>
                  </a:lnTo>
                  <a:lnTo>
                    <a:pt x="55" y="3"/>
                  </a:lnTo>
                  <a:lnTo>
                    <a:pt x="50" y="14"/>
                  </a:lnTo>
                  <a:lnTo>
                    <a:pt x="44" y="25"/>
                  </a:lnTo>
                  <a:lnTo>
                    <a:pt x="38" y="37"/>
                  </a:lnTo>
                  <a:lnTo>
                    <a:pt x="30" y="48"/>
                  </a:lnTo>
                  <a:lnTo>
                    <a:pt x="23" y="57"/>
                  </a:lnTo>
                  <a:lnTo>
                    <a:pt x="17" y="63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5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6" y="59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9" y="5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Freeform 59"/>
            <p:cNvSpPr>
              <a:spLocks/>
            </p:cNvSpPr>
            <p:nvPr/>
          </p:nvSpPr>
          <p:spPr bwMode="auto">
            <a:xfrm>
              <a:off x="4605338" y="4181475"/>
              <a:ext cx="61913" cy="28575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Freeform 60"/>
            <p:cNvSpPr>
              <a:spLocks/>
            </p:cNvSpPr>
            <p:nvPr/>
          </p:nvSpPr>
          <p:spPr bwMode="auto">
            <a:xfrm>
              <a:off x="4676775" y="4175125"/>
              <a:ext cx="46038" cy="141288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Freeform 61"/>
            <p:cNvSpPr>
              <a:spLocks noEditPoints="1"/>
            </p:cNvSpPr>
            <p:nvPr/>
          </p:nvSpPr>
          <p:spPr bwMode="auto">
            <a:xfrm>
              <a:off x="4745038" y="4214813"/>
              <a:ext cx="61913" cy="74613"/>
            </a:xfrm>
            <a:custGeom>
              <a:avLst/>
              <a:gdLst>
                <a:gd name="T0" fmla="*/ 36 w 40"/>
                <a:gd name="T1" fmla="*/ 38 h 49"/>
                <a:gd name="T2" fmla="*/ 31 w 40"/>
                <a:gd name="T3" fmla="*/ 43 h 49"/>
                <a:gd name="T4" fmla="*/ 26 w 40"/>
                <a:gd name="T5" fmla="*/ 46 h 49"/>
                <a:gd name="T6" fmla="*/ 21 w 40"/>
                <a:gd name="T7" fmla="*/ 48 h 49"/>
                <a:gd name="T8" fmla="*/ 15 w 40"/>
                <a:gd name="T9" fmla="*/ 49 h 49"/>
                <a:gd name="T10" fmla="*/ 9 w 40"/>
                <a:gd name="T11" fmla="*/ 48 h 49"/>
                <a:gd name="T12" fmla="*/ 4 w 40"/>
                <a:gd name="T13" fmla="*/ 45 h 49"/>
                <a:gd name="T14" fmla="*/ 1 w 40"/>
                <a:gd name="T15" fmla="*/ 39 h 49"/>
                <a:gd name="T16" fmla="*/ 0 w 40"/>
                <a:gd name="T17" fmla="*/ 32 h 49"/>
                <a:gd name="T18" fmla="*/ 2 w 40"/>
                <a:gd name="T19" fmla="*/ 21 h 49"/>
                <a:gd name="T20" fmla="*/ 4 w 40"/>
                <a:gd name="T21" fmla="*/ 15 h 49"/>
                <a:gd name="T22" fmla="*/ 8 w 40"/>
                <a:gd name="T23" fmla="*/ 10 h 49"/>
                <a:gd name="T24" fmla="*/ 12 w 40"/>
                <a:gd name="T25" fmla="*/ 6 h 49"/>
                <a:gd name="T26" fmla="*/ 17 w 40"/>
                <a:gd name="T27" fmla="*/ 3 h 49"/>
                <a:gd name="T28" fmla="*/ 22 w 40"/>
                <a:gd name="T29" fmla="*/ 1 h 49"/>
                <a:gd name="T30" fmla="*/ 28 w 40"/>
                <a:gd name="T31" fmla="*/ 0 h 49"/>
                <a:gd name="T32" fmla="*/ 33 w 40"/>
                <a:gd name="T33" fmla="*/ 1 h 49"/>
                <a:gd name="T34" fmla="*/ 37 w 40"/>
                <a:gd name="T35" fmla="*/ 3 h 49"/>
                <a:gd name="T36" fmla="*/ 39 w 40"/>
                <a:gd name="T37" fmla="*/ 6 h 49"/>
                <a:gd name="T38" fmla="*/ 40 w 40"/>
                <a:gd name="T39" fmla="*/ 10 h 49"/>
                <a:gd name="T40" fmla="*/ 38 w 40"/>
                <a:gd name="T41" fmla="*/ 18 h 49"/>
                <a:gd name="T42" fmla="*/ 32 w 40"/>
                <a:gd name="T43" fmla="*/ 23 h 49"/>
                <a:gd name="T44" fmla="*/ 23 w 40"/>
                <a:gd name="T45" fmla="*/ 26 h 49"/>
                <a:gd name="T46" fmla="*/ 9 w 40"/>
                <a:gd name="T47" fmla="*/ 27 h 49"/>
                <a:gd name="T48" fmla="*/ 8 w 40"/>
                <a:gd name="T49" fmla="*/ 33 h 49"/>
                <a:gd name="T50" fmla="*/ 9 w 40"/>
                <a:gd name="T51" fmla="*/ 38 h 49"/>
                <a:gd name="T52" fmla="*/ 10 w 40"/>
                <a:gd name="T53" fmla="*/ 41 h 49"/>
                <a:gd name="T54" fmla="*/ 13 w 40"/>
                <a:gd name="T55" fmla="*/ 43 h 49"/>
                <a:gd name="T56" fmla="*/ 17 w 40"/>
                <a:gd name="T57" fmla="*/ 43 h 49"/>
                <a:gd name="T58" fmla="*/ 21 w 40"/>
                <a:gd name="T59" fmla="*/ 43 h 49"/>
                <a:gd name="T60" fmla="*/ 25 w 40"/>
                <a:gd name="T61" fmla="*/ 41 h 49"/>
                <a:gd name="T62" fmla="*/ 29 w 40"/>
                <a:gd name="T63" fmla="*/ 39 h 49"/>
                <a:gd name="T64" fmla="*/ 33 w 40"/>
                <a:gd name="T65" fmla="*/ 35 h 49"/>
                <a:gd name="T66" fmla="*/ 36 w 40"/>
                <a:gd name="T67" fmla="*/ 38 h 49"/>
                <a:gd name="T68" fmla="*/ 10 w 40"/>
                <a:gd name="T69" fmla="*/ 23 h 49"/>
                <a:gd name="T70" fmla="*/ 16 w 40"/>
                <a:gd name="T71" fmla="*/ 23 h 49"/>
                <a:gd name="T72" fmla="*/ 22 w 40"/>
                <a:gd name="T73" fmla="*/ 22 h 49"/>
                <a:gd name="T74" fmla="*/ 26 w 40"/>
                <a:gd name="T75" fmla="*/ 20 h 49"/>
                <a:gd name="T76" fmla="*/ 29 w 40"/>
                <a:gd name="T77" fmla="*/ 18 h 49"/>
                <a:gd name="T78" fmla="*/ 31 w 40"/>
                <a:gd name="T79" fmla="*/ 15 h 49"/>
                <a:gd name="T80" fmla="*/ 32 w 40"/>
                <a:gd name="T81" fmla="*/ 11 h 49"/>
                <a:gd name="T82" fmla="*/ 31 w 40"/>
                <a:gd name="T83" fmla="*/ 6 h 49"/>
                <a:gd name="T84" fmla="*/ 26 w 40"/>
                <a:gd name="T85" fmla="*/ 4 h 49"/>
                <a:gd name="T86" fmla="*/ 22 w 40"/>
                <a:gd name="T87" fmla="*/ 5 h 49"/>
                <a:gd name="T88" fmla="*/ 17 w 40"/>
                <a:gd name="T89" fmla="*/ 9 h 49"/>
                <a:gd name="T90" fmla="*/ 13 w 40"/>
                <a:gd name="T91" fmla="*/ 15 h 49"/>
                <a:gd name="T92" fmla="*/ 10 w 40"/>
                <a:gd name="T93" fmla="*/ 23 h 49"/>
                <a:gd name="T94" fmla="*/ 10 w 40"/>
                <a:gd name="T95" fmla="*/ 23 h 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"/>
                <a:gd name="T145" fmla="*/ 0 h 49"/>
                <a:gd name="T146" fmla="*/ 40 w 40"/>
                <a:gd name="T147" fmla="*/ 49 h 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" h="49">
                  <a:moveTo>
                    <a:pt x="36" y="38"/>
                  </a:moveTo>
                  <a:lnTo>
                    <a:pt x="31" y="43"/>
                  </a:lnTo>
                  <a:lnTo>
                    <a:pt x="26" y="46"/>
                  </a:lnTo>
                  <a:lnTo>
                    <a:pt x="21" y="48"/>
                  </a:lnTo>
                  <a:lnTo>
                    <a:pt x="15" y="49"/>
                  </a:lnTo>
                  <a:lnTo>
                    <a:pt x="9" y="48"/>
                  </a:lnTo>
                  <a:lnTo>
                    <a:pt x="4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38" y="18"/>
                  </a:lnTo>
                  <a:lnTo>
                    <a:pt x="32" y="23"/>
                  </a:lnTo>
                  <a:lnTo>
                    <a:pt x="23" y="26"/>
                  </a:lnTo>
                  <a:lnTo>
                    <a:pt x="9" y="27"/>
                  </a:lnTo>
                  <a:lnTo>
                    <a:pt x="8" y="33"/>
                  </a:lnTo>
                  <a:lnTo>
                    <a:pt x="9" y="38"/>
                  </a:lnTo>
                  <a:lnTo>
                    <a:pt x="10" y="41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21" y="43"/>
                  </a:lnTo>
                  <a:lnTo>
                    <a:pt x="25" y="41"/>
                  </a:lnTo>
                  <a:lnTo>
                    <a:pt x="29" y="39"/>
                  </a:lnTo>
                  <a:lnTo>
                    <a:pt x="33" y="35"/>
                  </a:lnTo>
                  <a:lnTo>
                    <a:pt x="36" y="38"/>
                  </a:lnTo>
                  <a:close/>
                  <a:moveTo>
                    <a:pt x="10" y="23"/>
                  </a:moveTo>
                  <a:lnTo>
                    <a:pt x="16" y="23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29" y="18"/>
                  </a:lnTo>
                  <a:lnTo>
                    <a:pt x="31" y="15"/>
                  </a:lnTo>
                  <a:lnTo>
                    <a:pt x="32" y="11"/>
                  </a:lnTo>
                  <a:lnTo>
                    <a:pt x="31" y="6"/>
                  </a:lnTo>
                  <a:lnTo>
                    <a:pt x="26" y="4"/>
                  </a:lnTo>
                  <a:lnTo>
                    <a:pt x="22" y="5"/>
                  </a:lnTo>
                  <a:lnTo>
                    <a:pt x="17" y="9"/>
                  </a:lnTo>
                  <a:lnTo>
                    <a:pt x="13" y="15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Rectangle 62"/>
            <p:cNvSpPr>
              <a:spLocks noChangeArrowheads="1"/>
            </p:cNvSpPr>
            <p:nvPr/>
          </p:nvSpPr>
          <p:spPr bwMode="auto">
            <a:xfrm>
              <a:off x="4830763" y="4197350"/>
              <a:ext cx="60325" cy="79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Freeform 63"/>
            <p:cNvSpPr>
              <a:spLocks noEditPoints="1"/>
            </p:cNvSpPr>
            <p:nvPr/>
          </p:nvSpPr>
          <p:spPr bwMode="auto">
            <a:xfrm>
              <a:off x="4902200" y="4157663"/>
              <a:ext cx="46038" cy="95250"/>
            </a:xfrm>
            <a:custGeom>
              <a:avLst/>
              <a:gdLst>
                <a:gd name="T0" fmla="*/ 30 w 30"/>
                <a:gd name="T1" fmla="*/ 0 h 63"/>
                <a:gd name="T2" fmla="*/ 28 w 30"/>
                <a:gd name="T3" fmla="*/ 7 h 63"/>
                <a:gd name="T4" fmla="*/ 21 w 30"/>
                <a:gd name="T5" fmla="*/ 7 h 63"/>
                <a:gd name="T6" fmla="*/ 23 w 30"/>
                <a:gd name="T7" fmla="*/ 0 h 63"/>
                <a:gd name="T8" fmla="*/ 30 w 30"/>
                <a:gd name="T9" fmla="*/ 0 h 63"/>
                <a:gd name="T10" fmla="*/ 19 w 30"/>
                <a:gd name="T11" fmla="*/ 48 h 63"/>
                <a:gd name="T12" fmla="*/ 17 w 30"/>
                <a:gd name="T13" fmla="*/ 55 h 63"/>
                <a:gd name="T14" fmla="*/ 14 w 30"/>
                <a:gd name="T15" fmla="*/ 60 h 63"/>
                <a:gd name="T16" fmla="*/ 9 w 30"/>
                <a:gd name="T17" fmla="*/ 62 h 63"/>
                <a:gd name="T18" fmla="*/ 3 w 30"/>
                <a:gd name="T19" fmla="*/ 63 h 63"/>
                <a:gd name="T20" fmla="*/ 1 w 30"/>
                <a:gd name="T21" fmla="*/ 63 h 63"/>
                <a:gd name="T22" fmla="*/ 0 w 30"/>
                <a:gd name="T23" fmla="*/ 63 h 63"/>
                <a:gd name="T24" fmla="*/ 1 w 30"/>
                <a:gd name="T25" fmla="*/ 59 h 63"/>
                <a:gd name="T26" fmla="*/ 2 w 30"/>
                <a:gd name="T27" fmla="*/ 59 h 63"/>
                <a:gd name="T28" fmla="*/ 3 w 30"/>
                <a:gd name="T29" fmla="*/ 59 h 63"/>
                <a:gd name="T30" fmla="*/ 7 w 30"/>
                <a:gd name="T31" fmla="*/ 59 h 63"/>
                <a:gd name="T32" fmla="*/ 9 w 30"/>
                <a:gd name="T33" fmla="*/ 57 h 63"/>
                <a:gd name="T34" fmla="*/ 11 w 30"/>
                <a:gd name="T35" fmla="*/ 54 h 63"/>
                <a:gd name="T36" fmla="*/ 12 w 30"/>
                <a:gd name="T37" fmla="*/ 48 h 63"/>
                <a:gd name="T38" fmla="*/ 15 w 30"/>
                <a:gd name="T39" fmla="*/ 38 h 63"/>
                <a:gd name="T40" fmla="*/ 17 w 30"/>
                <a:gd name="T41" fmla="*/ 29 h 63"/>
                <a:gd name="T42" fmla="*/ 18 w 30"/>
                <a:gd name="T43" fmla="*/ 24 h 63"/>
                <a:gd name="T44" fmla="*/ 18 w 30"/>
                <a:gd name="T45" fmla="*/ 21 h 63"/>
                <a:gd name="T46" fmla="*/ 18 w 30"/>
                <a:gd name="T47" fmla="*/ 19 h 63"/>
                <a:gd name="T48" fmla="*/ 18 w 30"/>
                <a:gd name="T49" fmla="*/ 19 h 63"/>
                <a:gd name="T50" fmla="*/ 18 w 30"/>
                <a:gd name="T51" fmla="*/ 17 h 63"/>
                <a:gd name="T52" fmla="*/ 14 w 30"/>
                <a:gd name="T53" fmla="*/ 16 h 63"/>
                <a:gd name="T54" fmla="*/ 15 w 30"/>
                <a:gd name="T55" fmla="*/ 14 h 63"/>
                <a:gd name="T56" fmla="*/ 24 w 30"/>
                <a:gd name="T57" fmla="*/ 14 h 63"/>
                <a:gd name="T58" fmla="*/ 27 w 30"/>
                <a:gd name="T59" fmla="*/ 14 h 63"/>
                <a:gd name="T60" fmla="*/ 19 w 30"/>
                <a:gd name="T61" fmla="*/ 48 h 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"/>
                <a:gd name="T94" fmla="*/ 0 h 63"/>
                <a:gd name="T95" fmla="*/ 30 w 30"/>
                <a:gd name="T96" fmla="*/ 63 h 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" h="63">
                  <a:moveTo>
                    <a:pt x="30" y="0"/>
                  </a:moveTo>
                  <a:lnTo>
                    <a:pt x="28" y="7"/>
                  </a:lnTo>
                  <a:lnTo>
                    <a:pt x="21" y="7"/>
                  </a:lnTo>
                  <a:lnTo>
                    <a:pt x="23" y="0"/>
                  </a:lnTo>
                  <a:lnTo>
                    <a:pt x="30" y="0"/>
                  </a:lnTo>
                  <a:close/>
                  <a:moveTo>
                    <a:pt x="19" y="48"/>
                  </a:moveTo>
                  <a:lnTo>
                    <a:pt x="17" y="55"/>
                  </a:lnTo>
                  <a:lnTo>
                    <a:pt x="14" y="60"/>
                  </a:lnTo>
                  <a:lnTo>
                    <a:pt x="9" y="62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1" y="54"/>
                  </a:lnTo>
                  <a:lnTo>
                    <a:pt x="12" y="48"/>
                  </a:lnTo>
                  <a:lnTo>
                    <a:pt x="15" y="38"/>
                  </a:lnTo>
                  <a:lnTo>
                    <a:pt x="17" y="29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Freeform 64"/>
            <p:cNvSpPr>
              <a:spLocks/>
            </p:cNvSpPr>
            <p:nvPr/>
          </p:nvSpPr>
          <p:spPr bwMode="auto">
            <a:xfrm>
              <a:off x="4960938" y="4160838"/>
              <a:ext cx="55563" cy="73025"/>
            </a:xfrm>
            <a:custGeom>
              <a:avLst/>
              <a:gdLst>
                <a:gd name="T0" fmla="*/ 10 w 37"/>
                <a:gd name="T1" fmla="*/ 30 h 48"/>
                <a:gd name="T2" fmla="*/ 7 w 37"/>
                <a:gd name="T3" fmla="*/ 47 h 48"/>
                <a:gd name="T4" fmla="*/ 0 w 37"/>
                <a:gd name="T5" fmla="*/ 47 h 48"/>
                <a:gd name="T6" fmla="*/ 8 w 37"/>
                <a:gd name="T7" fmla="*/ 9 h 48"/>
                <a:gd name="T8" fmla="*/ 9 w 37"/>
                <a:gd name="T9" fmla="*/ 7 h 48"/>
                <a:gd name="T10" fmla="*/ 9 w 37"/>
                <a:gd name="T11" fmla="*/ 5 h 48"/>
                <a:gd name="T12" fmla="*/ 9 w 37"/>
                <a:gd name="T13" fmla="*/ 4 h 48"/>
                <a:gd name="T14" fmla="*/ 8 w 37"/>
                <a:gd name="T15" fmla="*/ 3 h 48"/>
                <a:gd name="T16" fmla="*/ 7 w 37"/>
                <a:gd name="T17" fmla="*/ 2 h 48"/>
                <a:gd name="T18" fmla="*/ 5 w 37"/>
                <a:gd name="T19" fmla="*/ 2 h 48"/>
                <a:gd name="T20" fmla="*/ 5 w 37"/>
                <a:gd name="T21" fmla="*/ 0 h 48"/>
                <a:gd name="T22" fmla="*/ 15 w 37"/>
                <a:gd name="T23" fmla="*/ 0 h 48"/>
                <a:gd name="T24" fmla="*/ 17 w 37"/>
                <a:gd name="T25" fmla="*/ 0 h 48"/>
                <a:gd name="T26" fmla="*/ 11 w 37"/>
                <a:gd name="T27" fmla="*/ 27 h 48"/>
                <a:gd name="T28" fmla="*/ 12 w 37"/>
                <a:gd name="T29" fmla="*/ 27 h 48"/>
                <a:gd name="T30" fmla="*/ 15 w 37"/>
                <a:gd name="T31" fmla="*/ 26 h 48"/>
                <a:gd name="T32" fmla="*/ 18 w 37"/>
                <a:gd name="T33" fmla="*/ 25 h 48"/>
                <a:gd name="T34" fmla="*/ 21 w 37"/>
                <a:gd name="T35" fmla="*/ 23 h 48"/>
                <a:gd name="T36" fmla="*/ 23 w 37"/>
                <a:gd name="T37" fmla="*/ 20 h 48"/>
                <a:gd name="T38" fmla="*/ 25 w 37"/>
                <a:gd name="T39" fmla="*/ 18 h 48"/>
                <a:gd name="T40" fmla="*/ 26 w 37"/>
                <a:gd name="T41" fmla="*/ 16 h 48"/>
                <a:gd name="T42" fmla="*/ 25 w 37"/>
                <a:gd name="T43" fmla="*/ 15 h 48"/>
                <a:gd name="T44" fmla="*/ 23 w 37"/>
                <a:gd name="T45" fmla="*/ 14 h 48"/>
                <a:gd name="T46" fmla="*/ 23 w 37"/>
                <a:gd name="T47" fmla="*/ 12 h 48"/>
                <a:gd name="T48" fmla="*/ 36 w 37"/>
                <a:gd name="T49" fmla="*/ 12 h 48"/>
                <a:gd name="T50" fmla="*/ 37 w 37"/>
                <a:gd name="T51" fmla="*/ 14 h 48"/>
                <a:gd name="T52" fmla="*/ 33 w 37"/>
                <a:gd name="T53" fmla="*/ 18 h 48"/>
                <a:gd name="T54" fmla="*/ 29 w 37"/>
                <a:gd name="T55" fmla="*/ 21 h 48"/>
                <a:gd name="T56" fmla="*/ 25 w 37"/>
                <a:gd name="T57" fmla="*/ 24 h 48"/>
                <a:gd name="T58" fmla="*/ 21 w 37"/>
                <a:gd name="T59" fmla="*/ 27 h 48"/>
                <a:gd name="T60" fmla="*/ 23 w 37"/>
                <a:gd name="T61" fmla="*/ 32 h 48"/>
                <a:gd name="T62" fmla="*/ 24 w 37"/>
                <a:gd name="T63" fmla="*/ 38 h 48"/>
                <a:gd name="T64" fmla="*/ 25 w 37"/>
                <a:gd name="T65" fmla="*/ 40 h 48"/>
                <a:gd name="T66" fmla="*/ 26 w 37"/>
                <a:gd name="T67" fmla="*/ 42 h 48"/>
                <a:gd name="T68" fmla="*/ 27 w 37"/>
                <a:gd name="T69" fmla="*/ 43 h 48"/>
                <a:gd name="T70" fmla="*/ 28 w 37"/>
                <a:gd name="T71" fmla="*/ 43 h 48"/>
                <a:gd name="T72" fmla="*/ 29 w 37"/>
                <a:gd name="T73" fmla="*/ 43 h 48"/>
                <a:gd name="T74" fmla="*/ 30 w 37"/>
                <a:gd name="T75" fmla="*/ 42 h 48"/>
                <a:gd name="T76" fmla="*/ 32 w 37"/>
                <a:gd name="T77" fmla="*/ 41 h 48"/>
                <a:gd name="T78" fmla="*/ 33 w 37"/>
                <a:gd name="T79" fmla="*/ 39 h 48"/>
                <a:gd name="T80" fmla="*/ 36 w 37"/>
                <a:gd name="T81" fmla="*/ 41 h 48"/>
                <a:gd name="T82" fmla="*/ 33 w 37"/>
                <a:gd name="T83" fmla="*/ 44 h 48"/>
                <a:gd name="T84" fmla="*/ 30 w 37"/>
                <a:gd name="T85" fmla="*/ 46 h 48"/>
                <a:gd name="T86" fmla="*/ 28 w 37"/>
                <a:gd name="T87" fmla="*/ 48 h 48"/>
                <a:gd name="T88" fmla="*/ 25 w 37"/>
                <a:gd name="T89" fmla="*/ 48 h 48"/>
                <a:gd name="T90" fmla="*/ 22 w 37"/>
                <a:gd name="T91" fmla="*/ 47 h 48"/>
                <a:gd name="T92" fmla="*/ 19 w 37"/>
                <a:gd name="T93" fmla="*/ 44 h 48"/>
                <a:gd name="T94" fmla="*/ 18 w 37"/>
                <a:gd name="T95" fmla="*/ 39 h 48"/>
                <a:gd name="T96" fmla="*/ 16 w 37"/>
                <a:gd name="T97" fmla="*/ 33 h 48"/>
                <a:gd name="T98" fmla="*/ 15 w 37"/>
                <a:gd name="T99" fmla="*/ 31 h 48"/>
                <a:gd name="T100" fmla="*/ 15 w 37"/>
                <a:gd name="T101" fmla="*/ 31 h 48"/>
                <a:gd name="T102" fmla="*/ 14 w 37"/>
                <a:gd name="T103" fmla="*/ 30 h 48"/>
                <a:gd name="T104" fmla="*/ 13 w 37"/>
                <a:gd name="T105" fmla="*/ 30 h 48"/>
                <a:gd name="T106" fmla="*/ 10 w 37"/>
                <a:gd name="T107" fmla="*/ 30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"/>
                <a:gd name="T163" fmla="*/ 0 h 48"/>
                <a:gd name="T164" fmla="*/ 37 w 37"/>
                <a:gd name="T165" fmla="*/ 48 h 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" h="48">
                  <a:moveTo>
                    <a:pt x="10" y="30"/>
                  </a:moveTo>
                  <a:lnTo>
                    <a:pt x="7" y="47"/>
                  </a:lnTo>
                  <a:lnTo>
                    <a:pt x="0" y="47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5" y="26"/>
                  </a:lnTo>
                  <a:lnTo>
                    <a:pt x="18" y="25"/>
                  </a:lnTo>
                  <a:lnTo>
                    <a:pt x="21" y="23"/>
                  </a:lnTo>
                  <a:lnTo>
                    <a:pt x="23" y="20"/>
                  </a:lnTo>
                  <a:lnTo>
                    <a:pt x="25" y="18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5" y="24"/>
                  </a:lnTo>
                  <a:lnTo>
                    <a:pt x="21" y="27"/>
                  </a:lnTo>
                  <a:lnTo>
                    <a:pt x="23" y="32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6" y="42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0" y="42"/>
                  </a:lnTo>
                  <a:lnTo>
                    <a:pt x="32" y="41"/>
                  </a:lnTo>
                  <a:lnTo>
                    <a:pt x="33" y="39"/>
                  </a:lnTo>
                  <a:lnTo>
                    <a:pt x="36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25" y="48"/>
                  </a:lnTo>
                  <a:lnTo>
                    <a:pt x="22" y="47"/>
                  </a:lnTo>
                  <a:lnTo>
                    <a:pt x="19" y="44"/>
                  </a:lnTo>
                  <a:lnTo>
                    <a:pt x="18" y="39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Freeform 65"/>
            <p:cNvSpPr>
              <a:spLocks noEditPoints="1"/>
            </p:cNvSpPr>
            <p:nvPr/>
          </p:nvSpPr>
          <p:spPr bwMode="auto">
            <a:xfrm>
              <a:off x="5026025" y="4202113"/>
              <a:ext cx="39688" cy="52388"/>
            </a:xfrm>
            <a:custGeom>
              <a:avLst/>
              <a:gdLst>
                <a:gd name="T0" fmla="*/ 13 w 26"/>
                <a:gd name="T1" fmla="*/ 35 h 35"/>
                <a:gd name="T2" fmla="*/ 7 w 26"/>
                <a:gd name="T3" fmla="*/ 34 h 35"/>
                <a:gd name="T4" fmla="*/ 3 w 26"/>
                <a:gd name="T5" fmla="*/ 31 h 35"/>
                <a:gd name="T6" fmla="*/ 1 w 26"/>
                <a:gd name="T7" fmla="*/ 25 h 35"/>
                <a:gd name="T8" fmla="*/ 0 w 26"/>
                <a:gd name="T9" fmla="*/ 18 h 35"/>
                <a:gd name="T10" fmla="*/ 2 w 26"/>
                <a:gd name="T11" fmla="*/ 8 h 35"/>
                <a:gd name="T12" fmla="*/ 4 w 26"/>
                <a:gd name="T13" fmla="*/ 4 h 35"/>
                <a:gd name="T14" fmla="*/ 6 w 26"/>
                <a:gd name="T15" fmla="*/ 2 h 35"/>
                <a:gd name="T16" fmla="*/ 13 w 26"/>
                <a:gd name="T17" fmla="*/ 0 h 35"/>
                <a:gd name="T18" fmla="*/ 19 w 26"/>
                <a:gd name="T19" fmla="*/ 1 h 35"/>
                <a:gd name="T20" fmla="*/ 23 w 26"/>
                <a:gd name="T21" fmla="*/ 5 h 35"/>
                <a:gd name="T22" fmla="*/ 25 w 26"/>
                <a:gd name="T23" fmla="*/ 10 h 35"/>
                <a:gd name="T24" fmla="*/ 26 w 26"/>
                <a:gd name="T25" fmla="*/ 17 h 35"/>
                <a:gd name="T26" fmla="*/ 25 w 26"/>
                <a:gd name="T27" fmla="*/ 25 h 35"/>
                <a:gd name="T28" fmla="*/ 23 w 26"/>
                <a:gd name="T29" fmla="*/ 31 h 35"/>
                <a:gd name="T30" fmla="*/ 18 w 26"/>
                <a:gd name="T31" fmla="*/ 34 h 35"/>
                <a:gd name="T32" fmla="*/ 13 w 26"/>
                <a:gd name="T33" fmla="*/ 35 h 35"/>
                <a:gd name="T34" fmla="*/ 13 w 26"/>
                <a:gd name="T35" fmla="*/ 35 h 35"/>
                <a:gd name="T36" fmla="*/ 6 w 26"/>
                <a:gd name="T37" fmla="*/ 17 h 35"/>
                <a:gd name="T38" fmla="*/ 6 w 26"/>
                <a:gd name="T39" fmla="*/ 24 h 35"/>
                <a:gd name="T40" fmla="*/ 8 w 26"/>
                <a:gd name="T41" fmla="*/ 29 h 35"/>
                <a:gd name="T42" fmla="*/ 10 w 26"/>
                <a:gd name="T43" fmla="*/ 31 h 35"/>
                <a:gd name="T44" fmla="*/ 13 w 26"/>
                <a:gd name="T45" fmla="*/ 32 h 35"/>
                <a:gd name="T46" fmla="*/ 16 w 26"/>
                <a:gd name="T47" fmla="*/ 31 h 35"/>
                <a:gd name="T48" fmla="*/ 18 w 26"/>
                <a:gd name="T49" fmla="*/ 29 h 35"/>
                <a:gd name="T50" fmla="*/ 20 w 26"/>
                <a:gd name="T51" fmla="*/ 25 h 35"/>
                <a:gd name="T52" fmla="*/ 20 w 26"/>
                <a:gd name="T53" fmla="*/ 18 h 35"/>
                <a:gd name="T54" fmla="*/ 20 w 26"/>
                <a:gd name="T55" fmla="*/ 12 h 35"/>
                <a:gd name="T56" fmla="*/ 18 w 26"/>
                <a:gd name="T57" fmla="*/ 7 h 35"/>
                <a:gd name="T58" fmla="*/ 16 w 26"/>
                <a:gd name="T59" fmla="*/ 4 h 35"/>
                <a:gd name="T60" fmla="*/ 13 w 26"/>
                <a:gd name="T61" fmla="*/ 3 h 35"/>
                <a:gd name="T62" fmla="*/ 9 w 26"/>
                <a:gd name="T63" fmla="*/ 5 h 35"/>
                <a:gd name="T64" fmla="*/ 7 w 26"/>
                <a:gd name="T65" fmla="*/ 10 h 35"/>
                <a:gd name="T66" fmla="*/ 6 w 26"/>
                <a:gd name="T67" fmla="*/ 17 h 35"/>
                <a:gd name="T68" fmla="*/ 6 w 26"/>
                <a:gd name="T69" fmla="*/ 17 h 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"/>
                <a:gd name="T106" fmla="*/ 0 h 35"/>
                <a:gd name="T107" fmla="*/ 26 w 26"/>
                <a:gd name="T108" fmla="*/ 35 h 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" h="35">
                  <a:moveTo>
                    <a:pt x="13" y="35"/>
                  </a:moveTo>
                  <a:lnTo>
                    <a:pt x="7" y="34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6" y="17"/>
                  </a:lnTo>
                  <a:lnTo>
                    <a:pt x="25" y="25"/>
                  </a:lnTo>
                  <a:lnTo>
                    <a:pt x="23" y="31"/>
                  </a:lnTo>
                  <a:lnTo>
                    <a:pt x="18" y="34"/>
                  </a:lnTo>
                  <a:lnTo>
                    <a:pt x="13" y="35"/>
                  </a:lnTo>
                  <a:close/>
                  <a:moveTo>
                    <a:pt x="6" y="17"/>
                  </a:moveTo>
                  <a:lnTo>
                    <a:pt x="6" y="24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5"/>
                  </a:lnTo>
                  <a:lnTo>
                    <a:pt x="20" y="18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3"/>
                  </a:lnTo>
                  <a:lnTo>
                    <a:pt x="9" y="5"/>
                  </a:lnTo>
                  <a:lnTo>
                    <a:pt x="7" y="10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Freeform 66"/>
            <p:cNvSpPr>
              <a:spLocks/>
            </p:cNvSpPr>
            <p:nvPr/>
          </p:nvSpPr>
          <p:spPr bwMode="auto">
            <a:xfrm>
              <a:off x="5080000" y="4178300"/>
              <a:ext cx="52388" cy="53975"/>
            </a:xfrm>
            <a:custGeom>
              <a:avLst/>
              <a:gdLst>
                <a:gd name="T0" fmla="*/ 31 w 35"/>
                <a:gd name="T1" fmla="*/ 24 h 35"/>
                <a:gd name="T2" fmla="*/ 28 w 35"/>
                <a:gd name="T3" fmla="*/ 35 h 35"/>
                <a:gd name="T4" fmla="*/ 1 w 35"/>
                <a:gd name="T5" fmla="*/ 35 h 35"/>
                <a:gd name="T6" fmla="*/ 0 w 35"/>
                <a:gd name="T7" fmla="*/ 32 h 35"/>
                <a:gd name="T8" fmla="*/ 7 w 35"/>
                <a:gd name="T9" fmla="*/ 25 h 35"/>
                <a:gd name="T10" fmla="*/ 14 w 35"/>
                <a:gd name="T11" fmla="*/ 17 h 35"/>
                <a:gd name="T12" fmla="*/ 21 w 35"/>
                <a:gd name="T13" fmla="*/ 10 h 35"/>
                <a:gd name="T14" fmla="*/ 27 w 35"/>
                <a:gd name="T15" fmla="*/ 4 h 35"/>
                <a:gd name="T16" fmla="*/ 26 w 35"/>
                <a:gd name="T17" fmla="*/ 4 h 35"/>
                <a:gd name="T18" fmla="*/ 17 w 35"/>
                <a:gd name="T19" fmla="*/ 4 h 35"/>
                <a:gd name="T20" fmla="*/ 15 w 35"/>
                <a:gd name="T21" fmla="*/ 4 h 35"/>
                <a:gd name="T22" fmla="*/ 13 w 35"/>
                <a:gd name="T23" fmla="*/ 5 h 35"/>
                <a:gd name="T24" fmla="*/ 11 w 35"/>
                <a:gd name="T25" fmla="*/ 7 h 35"/>
                <a:gd name="T26" fmla="*/ 9 w 35"/>
                <a:gd name="T27" fmla="*/ 10 h 35"/>
                <a:gd name="T28" fmla="*/ 6 w 35"/>
                <a:gd name="T29" fmla="*/ 10 h 35"/>
                <a:gd name="T30" fmla="*/ 8 w 35"/>
                <a:gd name="T31" fmla="*/ 0 h 35"/>
                <a:gd name="T32" fmla="*/ 35 w 35"/>
                <a:gd name="T33" fmla="*/ 0 h 35"/>
                <a:gd name="T34" fmla="*/ 35 w 35"/>
                <a:gd name="T35" fmla="*/ 3 h 35"/>
                <a:gd name="T36" fmla="*/ 31 w 35"/>
                <a:gd name="T37" fmla="*/ 7 h 35"/>
                <a:gd name="T38" fmla="*/ 27 w 35"/>
                <a:gd name="T39" fmla="*/ 12 h 35"/>
                <a:gd name="T40" fmla="*/ 23 w 35"/>
                <a:gd name="T41" fmla="*/ 16 h 35"/>
                <a:gd name="T42" fmla="*/ 19 w 35"/>
                <a:gd name="T43" fmla="*/ 21 h 35"/>
                <a:gd name="T44" fmla="*/ 14 w 35"/>
                <a:gd name="T45" fmla="*/ 25 h 35"/>
                <a:gd name="T46" fmla="*/ 9 w 35"/>
                <a:gd name="T47" fmla="*/ 31 h 35"/>
                <a:gd name="T48" fmla="*/ 9 w 35"/>
                <a:gd name="T49" fmla="*/ 31 h 35"/>
                <a:gd name="T50" fmla="*/ 18 w 35"/>
                <a:gd name="T51" fmla="*/ 31 h 35"/>
                <a:gd name="T52" fmla="*/ 20 w 35"/>
                <a:gd name="T53" fmla="*/ 31 h 35"/>
                <a:gd name="T54" fmla="*/ 22 w 35"/>
                <a:gd name="T55" fmla="*/ 31 h 35"/>
                <a:gd name="T56" fmla="*/ 23 w 35"/>
                <a:gd name="T57" fmla="*/ 30 h 35"/>
                <a:gd name="T58" fmla="*/ 24 w 35"/>
                <a:gd name="T59" fmla="*/ 29 h 35"/>
                <a:gd name="T60" fmla="*/ 26 w 35"/>
                <a:gd name="T61" fmla="*/ 27 h 35"/>
                <a:gd name="T62" fmla="*/ 27 w 35"/>
                <a:gd name="T63" fmla="*/ 24 h 35"/>
                <a:gd name="T64" fmla="*/ 31 w 35"/>
                <a:gd name="T65" fmla="*/ 24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35"/>
                <a:gd name="T101" fmla="*/ 35 w 35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35">
                  <a:moveTo>
                    <a:pt x="31" y="24"/>
                  </a:moveTo>
                  <a:lnTo>
                    <a:pt x="28" y="35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7" y="25"/>
                  </a:lnTo>
                  <a:lnTo>
                    <a:pt x="14" y="17"/>
                  </a:lnTo>
                  <a:lnTo>
                    <a:pt x="21" y="10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8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3" y="16"/>
                  </a:lnTo>
                  <a:lnTo>
                    <a:pt x="19" y="21"/>
                  </a:lnTo>
                  <a:lnTo>
                    <a:pt x="14" y="25"/>
                  </a:lnTo>
                  <a:lnTo>
                    <a:pt x="9" y="31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7" y="24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1" name="Group 116"/>
          <p:cNvGrpSpPr>
            <a:grpSpLocks/>
          </p:cNvGrpSpPr>
          <p:nvPr/>
        </p:nvGrpSpPr>
        <p:grpSpPr bwMode="auto">
          <a:xfrm>
            <a:off x="2487613" y="4117975"/>
            <a:ext cx="3492500" cy="288925"/>
            <a:chOff x="2698750" y="4137025"/>
            <a:chExt cx="3492500" cy="288926"/>
          </a:xfrm>
        </p:grpSpPr>
        <p:sp>
          <p:nvSpPr>
            <p:cNvPr id="15393" name="Freeform 72"/>
            <p:cNvSpPr>
              <a:spLocks/>
            </p:cNvSpPr>
            <p:nvPr/>
          </p:nvSpPr>
          <p:spPr bwMode="auto">
            <a:xfrm>
              <a:off x="2698750" y="4221163"/>
              <a:ext cx="79375" cy="104775"/>
            </a:xfrm>
            <a:custGeom>
              <a:avLst/>
              <a:gdLst>
                <a:gd name="T0" fmla="*/ 44 w 52"/>
                <a:gd name="T1" fmla="*/ 13 h 69"/>
                <a:gd name="T2" fmla="*/ 41 w 52"/>
                <a:gd name="T3" fmla="*/ 10 h 69"/>
                <a:gd name="T4" fmla="*/ 38 w 52"/>
                <a:gd name="T5" fmla="*/ 8 h 69"/>
                <a:gd name="T6" fmla="*/ 32 w 52"/>
                <a:gd name="T7" fmla="*/ 6 h 69"/>
                <a:gd name="T8" fmla="*/ 24 w 52"/>
                <a:gd name="T9" fmla="*/ 8 h 69"/>
                <a:gd name="T10" fmla="*/ 20 w 52"/>
                <a:gd name="T11" fmla="*/ 12 h 69"/>
                <a:gd name="T12" fmla="*/ 18 w 52"/>
                <a:gd name="T13" fmla="*/ 19 h 69"/>
                <a:gd name="T14" fmla="*/ 19 w 52"/>
                <a:gd name="T15" fmla="*/ 23 h 69"/>
                <a:gd name="T16" fmla="*/ 21 w 52"/>
                <a:gd name="T17" fmla="*/ 27 h 69"/>
                <a:gd name="T18" fmla="*/ 25 w 52"/>
                <a:gd name="T19" fmla="*/ 29 h 69"/>
                <a:gd name="T20" fmla="*/ 32 w 52"/>
                <a:gd name="T21" fmla="*/ 30 h 69"/>
                <a:gd name="T22" fmla="*/ 41 w 52"/>
                <a:gd name="T23" fmla="*/ 30 h 69"/>
                <a:gd name="T24" fmla="*/ 40 w 52"/>
                <a:gd name="T25" fmla="*/ 34 h 69"/>
                <a:gd name="T26" fmla="*/ 35 w 52"/>
                <a:gd name="T27" fmla="*/ 36 h 69"/>
                <a:gd name="T28" fmla="*/ 26 w 52"/>
                <a:gd name="T29" fmla="*/ 37 h 69"/>
                <a:gd name="T30" fmla="*/ 19 w 52"/>
                <a:gd name="T31" fmla="*/ 38 h 69"/>
                <a:gd name="T32" fmla="*/ 13 w 52"/>
                <a:gd name="T33" fmla="*/ 41 h 69"/>
                <a:gd name="T34" fmla="*/ 10 w 52"/>
                <a:gd name="T35" fmla="*/ 46 h 69"/>
                <a:gd name="T36" fmla="*/ 9 w 52"/>
                <a:gd name="T37" fmla="*/ 52 h 69"/>
                <a:gd name="T38" fmla="*/ 11 w 52"/>
                <a:gd name="T39" fmla="*/ 58 h 69"/>
                <a:gd name="T40" fmla="*/ 16 w 52"/>
                <a:gd name="T41" fmla="*/ 62 h 69"/>
                <a:gd name="T42" fmla="*/ 22 w 52"/>
                <a:gd name="T43" fmla="*/ 63 h 69"/>
                <a:gd name="T44" fmla="*/ 30 w 52"/>
                <a:gd name="T45" fmla="*/ 62 h 69"/>
                <a:gd name="T46" fmla="*/ 37 w 52"/>
                <a:gd name="T47" fmla="*/ 58 h 69"/>
                <a:gd name="T48" fmla="*/ 44 w 52"/>
                <a:gd name="T49" fmla="*/ 52 h 69"/>
                <a:gd name="T50" fmla="*/ 47 w 52"/>
                <a:gd name="T51" fmla="*/ 55 h 69"/>
                <a:gd name="T52" fmla="*/ 47 w 52"/>
                <a:gd name="T53" fmla="*/ 57 h 69"/>
                <a:gd name="T54" fmla="*/ 41 w 52"/>
                <a:gd name="T55" fmla="*/ 61 h 69"/>
                <a:gd name="T56" fmla="*/ 37 w 52"/>
                <a:gd name="T57" fmla="*/ 65 h 69"/>
                <a:gd name="T58" fmla="*/ 28 w 52"/>
                <a:gd name="T59" fmla="*/ 68 h 69"/>
                <a:gd name="T60" fmla="*/ 19 w 52"/>
                <a:gd name="T61" fmla="*/ 69 h 69"/>
                <a:gd name="T62" fmla="*/ 13 w 52"/>
                <a:gd name="T63" fmla="*/ 69 h 69"/>
                <a:gd name="T64" fmla="*/ 9 w 52"/>
                <a:gd name="T65" fmla="*/ 67 h 69"/>
                <a:gd name="T66" fmla="*/ 2 w 52"/>
                <a:gd name="T67" fmla="*/ 62 h 69"/>
                <a:gd name="T68" fmla="*/ 1 w 52"/>
                <a:gd name="T69" fmla="*/ 58 h 69"/>
                <a:gd name="T70" fmla="*/ 0 w 52"/>
                <a:gd name="T71" fmla="*/ 54 h 69"/>
                <a:gd name="T72" fmla="*/ 1 w 52"/>
                <a:gd name="T73" fmla="*/ 47 h 69"/>
                <a:gd name="T74" fmla="*/ 4 w 52"/>
                <a:gd name="T75" fmla="*/ 42 h 69"/>
                <a:gd name="T76" fmla="*/ 10 w 52"/>
                <a:gd name="T77" fmla="*/ 37 h 69"/>
                <a:gd name="T78" fmla="*/ 18 w 52"/>
                <a:gd name="T79" fmla="*/ 34 h 69"/>
                <a:gd name="T80" fmla="*/ 18 w 52"/>
                <a:gd name="T81" fmla="*/ 33 h 69"/>
                <a:gd name="T82" fmla="*/ 14 w 52"/>
                <a:gd name="T83" fmla="*/ 30 h 69"/>
                <a:gd name="T84" fmla="*/ 12 w 52"/>
                <a:gd name="T85" fmla="*/ 27 h 69"/>
                <a:gd name="T86" fmla="*/ 10 w 52"/>
                <a:gd name="T87" fmla="*/ 23 h 69"/>
                <a:gd name="T88" fmla="*/ 10 w 52"/>
                <a:gd name="T89" fmla="*/ 19 h 69"/>
                <a:gd name="T90" fmla="*/ 11 w 52"/>
                <a:gd name="T91" fmla="*/ 14 h 69"/>
                <a:gd name="T92" fmla="*/ 14 w 52"/>
                <a:gd name="T93" fmla="*/ 10 h 69"/>
                <a:gd name="T94" fmla="*/ 18 w 52"/>
                <a:gd name="T95" fmla="*/ 6 h 69"/>
                <a:gd name="T96" fmla="*/ 23 w 52"/>
                <a:gd name="T97" fmla="*/ 3 h 69"/>
                <a:gd name="T98" fmla="*/ 29 w 52"/>
                <a:gd name="T99" fmla="*/ 1 h 69"/>
                <a:gd name="T100" fmla="*/ 35 w 52"/>
                <a:gd name="T101" fmla="*/ 0 h 69"/>
                <a:gd name="T102" fmla="*/ 41 w 52"/>
                <a:gd name="T103" fmla="*/ 1 h 69"/>
                <a:gd name="T104" fmla="*/ 46 w 52"/>
                <a:gd name="T105" fmla="*/ 2 h 69"/>
                <a:gd name="T106" fmla="*/ 49 w 52"/>
                <a:gd name="T107" fmla="*/ 5 h 69"/>
                <a:gd name="T108" fmla="*/ 52 w 52"/>
                <a:gd name="T109" fmla="*/ 9 h 69"/>
                <a:gd name="T110" fmla="*/ 44 w 52"/>
                <a:gd name="T111" fmla="*/ 13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"/>
                <a:gd name="T169" fmla="*/ 0 h 69"/>
                <a:gd name="T170" fmla="*/ 52 w 52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" h="69">
                  <a:moveTo>
                    <a:pt x="44" y="13"/>
                  </a:moveTo>
                  <a:lnTo>
                    <a:pt x="41" y="10"/>
                  </a:lnTo>
                  <a:lnTo>
                    <a:pt x="38" y="8"/>
                  </a:lnTo>
                  <a:lnTo>
                    <a:pt x="32" y="6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8" y="19"/>
                  </a:lnTo>
                  <a:lnTo>
                    <a:pt x="19" y="23"/>
                  </a:lnTo>
                  <a:lnTo>
                    <a:pt x="21" y="27"/>
                  </a:lnTo>
                  <a:lnTo>
                    <a:pt x="25" y="29"/>
                  </a:lnTo>
                  <a:lnTo>
                    <a:pt x="32" y="30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5" y="36"/>
                  </a:lnTo>
                  <a:lnTo>
                    <a:pt x="26" y="37"/>
                  </a:lnTo>
                  <a:lnTo>
                    <a:pt x="19" y="38"/>
                  </a:lnTo>
                  <a:lnTo>
                    <a:pt x="13" y="41"/>
                  </a:lnTo>
                  <a:lnTo>
                    <a:pt x="10" y="46"/>
                  </a:lnTo>
                  <a:lnTo>
                    <a:pt x="9" y="52"/>
                  </a:lnTo>
                  <a:lnTo>
                    <a:pt x="11" y="58"/>
                  </a:lnTo>
                  <a:lnTo>
                    <a:pt x="16" y="62"/>
                  </a:lnTo>
                  <a:lnTo>
                    <a:pt x="22" y="63"/>
                  </a:lnTo>
                  <a:lnTo>
                    <a:pt x="30" y="62"/>
                  </a:lnTo>
                  <a:lnTo>
                    <a:pt x="37" y="58"/>
                  </a:lnTo>
                  <a:lnTo>
                    <a:pt x="44" y="52"/>
                  </a:lnTo>
                  <a:lnTo>
                    <a:pt x="47" y="55"/>
                  </a:lnTo>
                  <a:lnTo>
                    <a:pt x="47" y="57"/>
                  </a:lnTo>
                  <a:lnTo>
                    <a:pt x="41" y="61"/>
                  </a:lnTo>
                  <a:lnTo>
                    <a:pt x="37" y="65"/>
                  </a:lnTo>
                  <a:lnTo>
                    <a:pt x="28" y="68"/>
                  </a:lnTo>
                  <a:lnTo>
                    <a:pt x="19" y="69"/>
                  </a:lnTo>
                  <a:lnTo>
                    <a:pt x="13" y="69"/>
                  </a:lnTo>
                  <a:lnTo>
                    <a:pt x="9" y="67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1" y="47"/>
                  </a:lnTo>
                  <a:lnTo>
                    <a:pt x="4" y="42"/>
                  </a:lnTo>
                  <a:lnTo>
                    <a:pt x="10" y="37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4" y="30"/>
                  </a:lnTo>
                  <a:lnTo>
                    <a:pt x="12" y="27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4" y="10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49" y="5"/>
                  </a:lnTo>
                  <a:lnTo>
                    <a:pt x="52" y="9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73"/>
            <p:cNvSpPr>
              <a:spLocks/>
            </p:cNvSpPr>
            <p:nvPr/>
          </p:nvSpPr>
          <p:spPr bwMode="auto">
            <a:xfrm>
              <a:off x="2727325" y="4175125"/>
              <a:ext cx="57150" cy="36513"/>
            </a:xfrm>
            <a:custGeom>
              <a:avLst/>
              <a:gdLst>
                <a:gd name="T0" fmla="*/ 37 w 37"/>
                <a:gd name="T1" fmla="*/ 13 h 24"/>
                <a:gd name="T2" fmla="*/ 25 w 37"/>
                <a:gd name="T3" fmla="*/ 24 h 24"/>
                <a:gd name="T4" fmla="*/ 22 w 37"/>
                <a:gd name="T5" fmla="*/ 21 h 24"/>
                <a:gd name="T6" fmla="*/ 30 w 37"/>
                <a:gd name="T7" fmla="*/ 14 h 24"/>
                <a:gd name="T8" fmla="*/ 0 w 37"/>
                <a:gd name="T9" fmla="*/ 14 h 24"/>
                <a:gd name="T10" fmla="*/ 0 w 37"/>
                <a:gd name="T11" fmla="*/ 10 h 24"/>
                <a:gd name="T12" fmla="*/ 30 w 37"/>
                <a:gd name="T13" fmla="*/ 10 h 24"/>
                <a:gd name="T14" fmla="*/ 22 w 37"/>
                <a:gd name="T15" fmla="*/ 3 h 24"/>
                <a:gd name="T16" fmla="*/ 25 w 37"/>
                <a:gd name="T17" fmla="*/ 0 h 24"/>
                <a:gd name="T18" fmla="*/ 37 w 37"/>
                <a:gd name="T19" fmla="*/ 11 h 24"/>
                <a:gd name="T20" fmla="*/ 37 w 37"/>
                <a:gd name="T21" fmla="*/ 1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4"/>
                <a:gd name="T35" fmla="*/ 37 w 37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4">
                  <a:moveTo>
                    <a:pt x="37" y="13"/>
                  </a:moveTo>
                  <a:lnTo>
                    <a:pt x="25" y="24"/>
                  </a:lnTo>
                  <a:lnTo>
                    <a:pt x="22" y="21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74"/>
            <p:cNvSpPr>
              <a:spLocks/>
            </p:cNvSpPr>
            <p:nvPr/>
          </p:nvSpPr>
          <p:spPr bwMode="auto">
            <a:xfrm>
              <a:off x="2798763" y="4210050"/>
              <a:ext cx="46038" cy="142875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75"/>
            <p:cNvSpPr>
              <a:spLocks/>
            </p:cNvSpPr>
            <p:nvPr/>
          </p:nvSpPr>
          <p:spPr bwMode="auto">
            <a:xfrm>
              <a:off x="2851150" y="42529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76"/>
            <p:cNvSpPr>
              <a:spLocks/>
            </p:cNvSpPr>
            <p:nvPr/>
          </p:nvSpPr>
          <p:spPr bwMode="auto">
            <a:xfrm>
              <a:off x="2925763" y="4308475"/>
              <a:ext cx="22225" cy="38100"/>
            </a:xfrm>
            <a:custGeom>
              <a:avLst/>
              <a:gdLst>
                <a:gd name="T0" fmla="*/ 14 w 15"/>
                <a:gd name="T1" fmla="*/ 0 h 25"/>
                <a:gd name="T2" fmla="*/ 15 w 15"/>
                <a:gd name="T3" fmla="*/ 7 h 25"/>
                <a:gd name="T4" fmla="*/ 14 w 15"/>
                <a:gd name="T5" fmla="*/ 13 h 25"/>
                <a:gd name="T6" fmla="*/ 10 w 15"/>
                <a:gd name="T7" fmla="*/ 19 h 25"/>
                <a:gd name="T8" fmla="*/ 7 w 15"/>
                <a:gd name="T9" fmla="*/ 22 h 25"/>
                <a:gd name="T10" fmla="*/ 3 w 15"/>
                <a:gd name="T11" fmla="*/ 25 h 25"/>
                <a:gd name="T12" fmla="*/ 0 w 15"/>
                <a:gd name="T13" fmla="*/ 22 h 25"/>
                <a:gd name="T14" fmla="*/ 4 w 15"/>
                <a:gd name="T15" fmla="*/ 18 h 25"/>
                <a:gd name="T16" fmla="*/ 6 w 15"/>
                <a:gd name="T17" fmla="*/ 14 h 25"/>
                <a:gd name="T18" fmla="*/ 6 w 15"/>
                <a:gd name="T19" fmla="*/ 7 h 25"/>
                <a:gd name="T20" fmla="*/ 6 w 15"/>
                <a:gd name="T21" fmla="*/ 0 h 25"/>
                <a:gd name="T22" fmla="*/ 14 w 15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5"/>
                <a:gd name="T38" fmla="*/ 15 w 15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5">
                  <a:moveTo>
                    <a:pt x="14" y="0"/>
                  </a:moveTo>
                  <a:lnTo>
                    <a:pt x="15" y="7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7" y="22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6" y="7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77"/>
            <p:cNvSpPr>
              <a:spLocks/>
            </p:cNvSpPr>
            <p:nvPr/>
          </p:nvSpPr>
          <p:spPr bwMode="auto">
            <a:xfrm>
              <a:off x="2990850" y="4235450"/>
              <a:ext cx="49213" cy="90488"/>
            </a:xfrm>
            <a:custGeom>
              <a:avLst/>
              <a:gdLst>
                <a:gd name="T0" fmla="*/ 28 w 32"/>
                <a:gd name="T1" fmla="*/ 50 h 60"/>
                <a:gd name="T2" fmla="*/ 24 w 32"/>
                <a:gd name="T3" fmla="*/ 54 h 60"/>
                <a:gd name="T4" fmla="*/ 20 w 32"/>
                <a:gd name="T5" fmla="*/ 58 h 60"/>
                <a:gd name="T6" fmla="*/ 16 w 32"/>
                <a:gd name="T7" fmla="*/ 59 h 60"/>
                <a:gd name="T8" fmla="*/ 12 w 32"/>
                <a:gd name="T9" fmla="*/ 60 h 60"/>
                <a:gd name="T10" fmla="*/ 7 w 32"/>
                <a:gd name="T11" fmla="*/ 59 h 60"/>
                <a:gd name="T12" fmla="*/ 4 w 32"/>
                <a:gd name="T13" fmla="*/ 57 h 60"/>
                <a:gd name="T14" fmla="*/ 2 w 32"/>
                <a:gd name="T15" fmla="*/ 54 h 60"/>
                <a:gd name="T16" fmla="*/ 1 w 32"/>
                <a:gd name="T17" fmla="*/ 50 h 60"/>
                <a:gd name="T18" fmla="*/ 2 w 32"/>
                <a:gd name="T19" fmla="*/ 43 h 60"/>
                <a:gd name="T20" fmla="*/ 8 w 32"/>
                <a:gd name="T21" fmla="*/ 17 h 60"/>
                <a:gd name="T22" fmla="*/ 0 w 32"/>
                <a:gd name="T23" fmla="*/ 17 h 60"/>
                <a:gd name="T24" fmla="*/ 0 w 32"/>
                <a:gd name="T25" fmla="*/ 14 h 60"/>
                <a:gd name="T26" fmla="*/ 5 w 32"/>
                <a:gd name="T27" fmla="*/ 14 h 60"/>
                <a:gd name="T28" fmla="*/ 7 w 32"/>
                <a:gd name="T29" fmla="*/ 13 h 60"/>
                <a:gd name="T30" fmla="*/ 9 w 32"/>
                <a:gd name="T31" fmla="*/ 11 h 60"/>
                <a:gd name="T32" fmla="*/ 11 w 32"/>
                <a:gd name="T33" fmla="*/ 7 h 60"/>
                <a:gd name="T34" fmla="*/ 12 w 32"/>
                <a:gd name="T35" fmla="*/ 4 h 60"/>
                <a:gd name="T36" fmla="*/ 13 w 32"/>
                <a:gd name="T37" fmla="*/ 0 h 60"/>
                <a:gd name="T38" fmla="*/ 20 w 32"/>
                <a:gd name="T39" fmla="*/ 0 h 60"/>
                <a:gd name="T40" fmla="*/ 17 w 32"/>
                <a:gd name="T41" fmla="*/ 12 h 60"/>
                <a:gd name="T42" fmla="*/ 32 w 32"/>
                <a:gd name="T43" fmla="*/ 12 h 60"/>
                <a:gd name="T44" fmla="*/ 31 w 32"/>
                <a:gd name="T45" fmla="*/ 17 h 60"/>
                <a:gd name="T46" fmla="*/ 16 w 32"/>
                <a:gd name="T47" fmla="*/ 17 h 60"/>
                <a:gd name="T48" fmla="*/ 12 w 32"/>
                <a:gd name="T49" fmla="*/ 36 h 60"/>
                <a:gd name="T50" fmla="*/ 11 w 32"/>
                <a:gd name="T51" fmla="*/ 41 h 60"/>
                <a:gd name="T52" fmla="*/ 10 w 32"/>
                <a:gd name="T53" fmla="*/ 44 h 60"/>
                <a:gd name="T54" fmla="*/ 10 w 32"/>
                <a:gd name="T55" fmla="*/ 48 h 60"/>
                <a:gd name="T56" fmla="*/ 11 w 32"/>
                <a:gd name="T57" fmla="*/ 53 h 60"/>
                <a:gd name="T58" fmla="*/ 15 w 32"/>
                <a:gd name="T59" fmla="*/ 54 h 60"/>
                <a:gd name="T60" fmla="*/ 19 w 32"/>
                <a:gd name="T61" fmla="*/ 53 h 60"/>
                <a:gd name="T62" fmla="*/ 22 w 32"/>
                <a:gd name="T63" fmla="*/ 50 h 60"/>
                <a:gd name="T64" fmla="*/ 25 w 32"/>
                <a:gd name="T65" fmla="*/ 47 h 60"/>
                <a:gd name="T66" fmla="*/ 28 w 32"/>
                <a:gd name="T67" fmla="*/ 5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"/>
                <a:gd name="T103" fmla="*/ 0 h 60"/>
                <a:gd name="T104" fmla="*/ 32 w 32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" h="60">
                  <a:moveTo>
                    <a:pt x="28" y="50"/>
                  </a:moveTo>
                  <a:lnTo>
                    <a:pt x="24" y="54"/>
                  </a:lnTo>
                  <a:lnTo>
                    <a:pt x="20" y="58"/>
                  </a:lnTo>
                  <a:lnTo>
                    <a:pt x="16" y="59"/>
                  </a:lnTo>
                  <a:lnTo>
                    <a:pt x="12" y="60"/>
                  </a:lnTo>
                  <a:lnTo>
                    <a:pt x="7" y="59"/>
                  </a:lnTo>
                  <a:lnTo>
                    <a:pt x="4" y="57"/>
                  </a:lnTo>
                  <a:lnTo>
                    <a:pt x="2" y="54"/>
                  </a:lnTo>
                  <a:lnTo>
                    <a:pt x="1" y="50"/>
                  </a:lnTo>
                  <a:lnTo>
                    <a:pt x="2" y="43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7" y="12"/>
                  </a:lnTo>
                  <a:lnTo>
                    <a:pt x="32" y="12"/>
                  </a:lnTo>
                  <a:lnTo>
                    <a:pt x="31" y="17"/>
                  </a:lnTo>
                  <a:lnTo>
                    <a:pt x="16" y="17"/>
                  </a:lnTo>
                  <a:lnTo>
                    <a:pt x="12" y="36"/>
                  </a:lnTo>
                  <a:lnTo>
                    <a:pt x="11" y="41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11" y="53"/>
                  </a:lnTo>
                  <a:lnTo>
                    <a:pt x="15" y="54"/>
                  </a:lnTo>
                  <a:lnTo>
                    <a:pt x="19" y="53"/>
                  </a:lnTo>
                  <a:lnTo>
                    <a:pt x="22" y="50"/>
                  </a:lnTo>
                  <a:lnTo>
                    <a:pt x="25" y="47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78"/>
            <p:cNvSpPr>
              <a:spLocks/>
            </p:cNvSpPr>
            <p:nvPr/>
          </p:nvSpPr>
          <p:spPr bwMode="auto">
            <a:xfrm>
              <a:off x="3048000" y="4210050"/>
              <a:ext cx="46038" cy="142875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79"/>
            <p:cNvSpPr>
              <a:spLocks noEditPoints="1"/>
            </p:cNvSpPr>
            <p:nvPr/>
          </p:nvSpPr>
          <p:spPr bwMode="auto">
            <a:xfrm>
              <a:off x="3162300" y="4259263"/>
              <a:ext cx="90488" cy="42863"/>
            </a:xfrm>
            <a:custGeom>
              <a:avLst/>
              <a:gdLst>
                <a:gd name="T0" fmla="*/ 0 w 60"/>
                <a:gd name="T1" fmla="*/ 7 h 28"/>
                <a:gd name="T2" fmla="*/ 0 w 60"/>
                <a:gd name="T3" fmla="*/ 0 h 28"/>
                <a:gd name="T4" fmla="*/ 60 w 60"/>
                <a:gd name="T5" fmla="*/ 0 h 28"/>
                <a:gd name="T6" fmla="*/ 60 w 60"/>
                <a:gd name="T7" fmla="*/ 7 h 28"/>
                <a:gd name="T8" fmla="*/ 0 w 60"/>
                <a:gd name="T9" fmla="*/ 7 h 28"/>
                <a:gd name="T10" fmla="*/ 0 w 60"/>
                <a:gd name="T11" fmla="*/ 28 h 28"/>
                <a:gd name="T12" fmla="*/ 0 w 60"/>
                <a:gd name="T13" fmla="*/ 21 h 28"/>
                <a:gd name="T14" fmla="*/ 60 w 60"/>
                <a:gd name="T15" fmla="*/ 21 h 28"/>
                <a:gd name="T16" fmla="*/ 60 w 60"/>
                <a:gd name="T17" fmla="*/ 28 h 28"/>
                <a:gd name="T18" fmla="*/ 0 w 60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8"/>
                <a:gd name="T32" fmla="*/ 60 w 6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8">
                  <a:moveTo>
                    <a:pt x="0" y="7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7"/>
                  </a:lnTo>
                  <a:lnTo>
                    <a:pt x="0" y="7"/>
                  </a:lnTo>
                  <a:close/>
                  <a:moveTo>
                    <a:pt x="0" y="28"/>
                  </a:moveTo>
                  <a:lnTo>
                    <a:pt x="0" y="21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80"/>
            <p:cNvSpPr>
              <a:spLocks/>
            </p:cNvSpPr>
            <p:nvPr/>
          </p:nvSpPr>
          <p:spPr bwMode="auto">
            <a:xfrm>
              <a:off x="3311525" y="4222750"/>
              <a:ext cx="88900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81"/>
            <p:cNvSpPr>
              <a:spLocks noEditPoints="1"/>
            </p:cNvSpPr>
            <p:nvPr/>
          </p:nvSpPr>
          <p:spPr bwMode="auto">
            <a:xfrm>
              <a:off x="3402013" y="4286250"/>
              <a:ext cx="46038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82"/>
            <p:cNvSpPr>
              <a:spLocks/>
            </p:cNvSpPr>
            <p:nvPr/>
          </p:nvSpPr>
          <p:spPr bwMode="auto">
            <a:xfrm>
              <a:off x="3495675" y="4156075"/>
              <a:ext cx="52388" cy="249238"/>
            </a:xfrm>
            <a:custGeom>
              <a:avLst/>
              <a:gdLst>
                <a:gd name="T0" fmla="*/ 5 w 34"/>
                <a:gd name="T1" fmla="*/ 79 h 164"/>
                <a:gd name="T2" fmla="*/ 10 w 34"/>
                <a:gd name="T3" fmla="*/ 71 h 164"/>
                <a:gd name="T4" fmla="*/ 10 w 34"/>
                <a:gd name="T5" fmla="*/ 61 h 164"/>
                <a:gd name="T6" fmla="*/ 8 w 34"/>
                <a:gd name="T7" fmla="*/ 44 h 164"/>
                <a:gd name="T8" fmla="*/ 8 w 34"/>
                <a:gd name="T9" fmla="*/ 28 h 164"/>
                <a:gd name="T10" fmla="*/ 12 w 34"/>
                <a:gd name="T11" fmla="*/ 14 h 164"/>
                <a:gd name="T12" fmla="*/ 23 w 34"/>
                <a:gd name="T13" fmla="*/ 3 h 164"/>
                <a:gd name="T14" fmla="*/ 34 w 34"/>
                <a:gd name="T15" fmla="*/ 0 h 164"/>
                <a:gd name="T16" fmla="*/ 27 w 34"/>
                <a:gd name="T17" fmla="*/ 6 h 164"/>
                <a:gd name="T18" fmla="*/ 18 w 34"/>
                <a:gd name="T19" fmla="*/ 20 h 164"/>
                <a:gd name="T20" fmla="*/ 16 w 34"/>
                <a:gd name="T21" fmla="*/ 34 h 164"/>
                <a:gd name="T22" fmla="*/ 18 w 34"/>
                <a:gd name="T23" fmla="*/ 49 h 164"/>
                <a:gd name="T24" fmla="*/ 19 w 34"/>
                <a:gd name="T25" fmla="*/ 62 h 164"/>
                <a:gd name="T26" fmla="*/ 16 w 34"/>
                <a:gd name="T27" fmla="*/ 76 h 164"/>
                <a:gd name="T28" fmla="*/ 9 w 34"/>
                <a:gd name="T29" fmla="*/ 82 h 164"/>
                <a:gd name="T30" fmla="*/ 12 w 34"/>
                <a:gd name="T31" fmla="*/ 85 h 164"/>
                <a:gd name="T32" fmla="*/ 18 w 34"/>
                <a:gd name="T33" fmla="*/ 94 h 164"/>
                <a:gd name="T34" fmla="*/ 19 w 34"/>
                <a:gd name="T35" fmla="*/ 104 h 164"/>
                <a:gd name="T36" fmla="*/ 18 w 34"/>
                <a:gd name="T37" fmla="*/ 110 h 164"/>
                <a:gd name="T38" fmla="*/ 17 w 34"/>
                <a:gd name="T39" fmla="*/ 125 h 164"/>
                <a:gd name="T40" fmla="*/ 17 w 34"/>
                <a:gd name="T41" fmla="*/ 137 h 164"/>
                <a:gd name="T42" fmla="*/ 19 w 34"/>
                <a:gd name="T43" fmla="*/ 149 h 164"/>
                <a:gd name="T44" fmla="*/ 27 w 34"/>
                <a:gd name="T45" fmla="*/ 158 h 164"/>
                <a:gd name="T46" fmla="*/ 34 w 34"/>
                <a:gd name="T47" fmla="*/ 164 h 164"/>
                <a:gd name="T48" fmla="*/ 23 w 34"/>
                <a:gd name="T49" fmla="*/ 161 h 164"/>
                <a:gd name="T50" fmla="*/ 14 w 34"/>
                <a:gd name="T51" fmla="*/ 155 h 164"/>
                <a:gd name="T52" fmla="*/ 9 w 34"/>
                <a:gd name="T53" fmla="*/ 143 h 164"/>
                <a:gd name="T54" fmla="*/ 8 w 34"/>
                <a:gd name="T55" fmla="*/ 121 h 164"/>
                <a:gd name="T56" fmla="*/ 10 w 34"/>
                <a:gd name="T57" fmla="*/ 103 h 164"/>
                <a:gd name="T58" fmla="*/ 10 w 34"/>
                <a:gd name="T59" fmla="*/ 93 h 164"/>
                <a:gd name="T60" fmla="*/ 5 w 34"/>
                <a:gd name="T61" fmla="*/ 85 h 164"/>
                <a:gd name="T62" fmla="*/ 0 w 34"/>
                <a:gd name="T63" fmla="*/ 80 h 1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164"/>
                <a:gd name="T98" fmla="*/ 34 w 34"/>
                <a:gd name="T99" fmla="*/ 164 h 1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164">
                  <a:moveTo>
                    <a:pt x="0" y="80"/>
                  </a:moveTo>
                  <a:lnTo>
                    <a:pt x="5" y="79"/>
                  </a:lnTo>
                  <a:lnTo>
                    <a:pt x="8" y="76"/>
                  </a:lnTo>
                  <a:lnTo>
                    <a:pt x="10" y="71"/>
                  </a:lnTo>
                  <a:lnTo>
                    <a:pt x="11" y="65"/>
                  </a:lnTo>
                  <a:lnTo>
                    <a:pt x="10" y="61"/>
                  </a:lnTo>
                  <a:lnTo>
                    <a:pt x="9" y="53"/>
                  </a:lnTo>
                  <a:lnTo>
                    <a:pt x="8" y="44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10" y="21"/>
                  </a:lnTo>
                  <a:lnTo>
                    <a:pt x="12" y="14"/>
                  </a:lnTo>
                  <a:lnTo>
                    <a:pt x="15" y="9"/>
                  </a:lnTo>
                  <a:lnTo>
                    <a:pt x="23" y="3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27" y="6"/>
                  </a:lnTo>
                  <a:lnTo>
                    <a:pt x="21" y="11"/>
                  </a:lnTo>
                  <a:lnTo>
                    <a:pt x="18" y="20"/>
                  </a:lnTo>
                  <a:lnTo>
                    <a:pt x="17" y="26"/>
                  </a:lnTo>
                  <a:lnTo>
                    <a:pt x="16" y="34"/>
                  </a:lnTo>
                  <a:lnTo>
                    <a:pt x="17" y="40"/>
                  </a:lnTo>
                  <a:lnTo>
                    <a:pt x="18" y="49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8" y="70"/>
                  </a:lnTo>
                  <a:lnTo>
                    <a:pt x="16" y="76"/>
                  </a:lnTo>
                  <a:lnTo>
                    <a:pt x="12" y="80"/>
                  </a:lnTo>
                  <a:lnTo>
                    <a:pt x="9" y="82"/>
                  </a:lnTo>
                  <a:lnTo>
                    <a:pt x="12" y="85"/>
                  </a:lnTo>
                  <a:lnTo>
                    <a:pt x="16" y="89"/>
                  </a:lnTo>
                  <a:lnTo>
                    <a:pt x="18" y="94"/>
                  </a:lnTo>
                  <a:lnTo>
                    <a:pt x="19" y="102"/>
                  </a:lnTo>
                  <a:lnTo>
                    <a:pt x="19" y="104"/>
                  </a:lnTo>
                  <a:lnTo>
                    <a:pt x="19" y="107"/>
                  </a:lnTo>
                  <a:lnTo>
                    <a:pt x="18" y="110"/>
                  </a:lnTo>
                  <a:lnTo>
                    <a:pt x="18" y="115"/>
                  </a:lnTo>
                  <a:lnTo>
                    <a:pt x="17" y="125"/>
                  </a:lnTo>
                  <a:lnTo>
                    <a:pt x="16" y="130"/>
                  </a:lnTo>
                  <a:lnTo>
                    <a:pt x="17" y="137"/>
                  </a:lnTo>
                  <a:lnTo>
                    <a:pt x="18" y="144"/>
                  </a:lnTo>
                  <a:lnTo>
                    <a:pt x="19" y="149"/>
                  </a:lnTo>
                  <a:lnTo>
                    <a:pt x="21" y="153"/>
                  </a:lnTo>
                  <a:lnTo>
                    <a:pt x="27" y="158"/>
                  </a:lnTo>
                  <a:lnTo>
                    <a:pt x="34" y="160"/>
                  </a:lnTo>
                  <a:lnTo>
                    <a:pt x="34" y="164"/>
                  </a:lnTo>
                  <a:lnTo>
                    <a:pt x="28" y="163"/>
                  </a:lnTo>
                  <a:lnTo>
                    <a:pt x="23" y="161"/>
                  </a:lnTo>
                  <a:lnTo>
                    <a:pt x="18" y="159"/>
                  </a:lnTo>
                  <a:lnTo>
                    <a:pt x="14" y="155"/>
                  </a:lnTo>
                  <a:lnTo>
                    <a:pt x="11" y="149"/>
                  </a:lnTo>
                  <a:lnTo>
                    <a:pt x="9" y="143"/>
                  </a:lnTo>
                  <a:lnTo>
                    <a:pt x="8" y="128"/>
                  </a:lnTo>
                  <a:lnTo>
                    <a:pt x="8" y="121"/>
                  </a:lnTo>
                  <a:lnTo>
                    <a:pt x="9" y="112"/>
                  </a:lnTo>
                  <a:lnTo>
                    <a:pt x="10" y="103"/>
                  </a:lnTo>
                  <a:lnTo>
                    <a:pt x="11" y="99"/>
                  </a:lnTo>
                  <a:lnTo>
                    <a:pt x="10" y="93"/>
                  </a:lnTo>
                  <a:lnTo>
                    <a:pt x="8" y="88"/>
                  </a:lnTo>
                  <a:lnTo>
                    <a:pt x="5" y="85"/>
                  </a:lnTo>
                  <a:lnTo>
                    <a:pt x="0" y="8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83"/>
            <p:cNvSpPr>
              <a:spLocks/>
            </p:cNvSpPr>
            <p:nvPr/>
          </p:nvSpPr>
          <p:spPr bwMode="auto">
            <a:xfrm>
              <a:off x="3556000" y="4251325"/>
              <a:ext cx="76200" cy="74613"/>
            </a:xfrm>
            <a:custGeom>
              <a:avLst/>
              <a:gdLst>
                <a:gd name="T0" fmla="*/ 21 w 51"/>
                <a:gd name="T1" fmla="*/ 19 h 49"/>
                <a:gd name="T2" fmla="*/ 18 w 51"/>
                <a:gd name="T3" fmla="*/ 9 h 49"/>
                <a:gd name="T4" fmla="*/ 17 w 51"/>
                <a:gd name="T5" fmla="*/ 6 h 49"/>
                <a:gd name="T6" fmla="*/ 13 w 51"/>
                <a:gd name="T7" fmla="*/ 7 h 49"/>
                <a:gd name="T8" fmla="*/ 9 w 51"/>
                <a:gd name="T9" fmla="*/ 12 h 49"/>
                <a:gd name="T10" fmla="*/ 9 w 51"/>
                <a:gd name="T11" fmla="*/ 6 h 49"/>
                <a:gd name="T12" fmla="*/ 15 w 51"/>
                <a:gd name="T13" fmla="*/ 1 h 49"/>
                <a:gd name="T14" fmla="*/ 21 w 51"/>
                <a:gd name="T15" fmla="*/ 0 h 49"/>
                <a:gd name="T16" fmla="*/ 25 w 51"/>
                <a:gd name="T17" fmla="*/ 3 h 49"/>
                <a:gd name="T18" fmla="*/ 27 w 51"/>
                <a:gd name="T19" fmla="*/ 11 h 49"/>
                <a:gd name="T20" fmla="*/ 29 w 51"/>
                <a:gd name="T21" fmla="*/ 17 h 49"/>
                <a:gd name="T22" fmla="*/ 36 w 51"/>
                <a:gd name="T23" fmla="*/ 7 h 49"/>
                <a:gd name="T24" fmla="*/ 43 w 51"/>
                <a:gd name="T25" fmla="*/ 1 h 49"/>
                <a:gd name="T26" fmla="*/ 51 w 51"/>
                <a:gd name="T27" fmla="*/ 1 h 49"/>
                <a:gd name="T28" fmla="*/ 45 w 51"/>
                <a:gd name="T29" fmla="*/ 9 h 49"/>
                <a:gd name="T30" fmla="*/ 43 w 51"/>
                <a:gd name="T31" fmla="*/ 7 h 49"/>
                <a:gd name="T32" fmla="*/ 39 w 51"/>
                <a:gd name="T33" fmla="*/ 10 h 49"/>
                <a:gd name="T34" fmla="*/ 33 w 51"/>
                <a:gd name="T35" fmla="*/ 18 h 49"/>
                <a:gd name="T36" fmla="*/ 31 w 51"/>
                <a:gd name="T37" fmla="*/ 31 h 49"/>
                <a:gd name="T38" fmla="*/ 34 w 51"/>
                <a:gd name="T39" fmla="*/ 40 h 49"/>
                <a:gd name="T40" fmla="*/ 36 w 51"/>
                <a:gd name="T41" fmla="*/ 43 h 49"/>
                <a:gd name="T42" fmla="*/ 40 w 51"/>
                <a:gd name="T43" fmla="*/ 42 h 49"/>
                <a:gd name="T44" fmla="*/ 43 w 51"/>
                <a:gd name="T45" fmla="*/ 37 h 49"/>
                <a:gd name="T46" fmla="*/ 43 w 51"/>
                <a:gd name="T47" fmla="*/ 44 h 49"/>
                <a:gd name="T48" fmla="*/ 37 w 51"/>
                <a:gd name="T49" fmla="*/ 49 h 49"/>
                <a:gd name="T50" fmla="*/ 30 w 51"/>
                <a:gd name="T51" fmla="*/ 48 h 49"/>
                <a:gd name="T52" fmla="*/ 27 w 51"/>
                <a:gd name="T53" fmla="*/ 44 h 49"/>
                <a:gd name="T54" fmla="*/ 24 w 51"/>
                <a:gd name="T55" fmla="*/ 35 h 49"/>
                <a:gd name="T56" fmla="*/ 23 w 51"/>
                <a:gd name="T57" fmla="*/ 31 h 49"/>
                <a:gd name="T58" fmla="*/ 16 w 51"/>
                <a:gd name="T59" fmla="*/ 42 h 49"/>
                <a:gd name="T60" fmla="*/ 8 w 51"/>
                <a:gd name="T61" fmla="*/ 48 h 49"/>
                <a:gd name="T62" fmla="*/ 0 w 51"/>
                <a:gd name="T63" fmla="*/ 48 h 49"/>
                <a:gd name="T64" fmla="*/ 6 w 51"/>
                <a:gd name="T65" fmla="*/ 40 h 49"/>
                <a:gd name="T66" fmla="*/ 8 w 51"/>
                <a:gd name="T67" fmla="*/ 42 h 49"/>
                <a:gd name="T68" fmla="*/ 11 w 51"/>
                <a:gd name="T69" fmla="*/ 40 h 49"/>
                <a:gd name="T70" fmla="*/ 18 w 51"/>
                <a:gd name="T71" fmla="*/ 32 h 49"/>
                <a:gd name="T72" fmla="*/ 22 w 51"/>
                <a:gd name="T73" fmla="*/ 2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49"/>
                <a:gd name="T113" fmla="*/ 51 w 51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49">
                  <a:moveTo>
                    <a:pt x="22" y="26"/>
                  </a:moveTo>
                  <a:lnTo>
                    <a:pt x="21" y="19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33" y="18"/>
                  </a:lnTo>
                  <a:lnTo>
                    <a:pt x="30" y="22"/>
                  </a:lnTo>
                  <a:lnTo>
                    <a:pt x="31" y="31"/>
                  </a:lnTo>
                  <a:lnTo>
                    <a:pt x="33" y="36"/>
                  </a:lnTo>
                  <a:lnTo>
                    <a:pt x="34" y="40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40" y="42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6" y="39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6" y="41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4" y="49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84"/>
            <p:cNvSpPr>
              <a:spLocks/>
            </p:cNvSpPr>
            <p:nvPr/>
          </p:nvSpPr>
          <p:spPr bwMode="auto">
            <a:xfrm>
              <a:off x="3571875" y="4217988"/>
              <a:ext cx="61913" cy="26988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85"/>
            <p:cNvSpPr>
              <a:spLocks noEditPoints="1"/>
            </p:cNvSpPr>
            <p:nvPr/>
          </p:nvSpPr>
          <p:spPr bwMode="auto">
            <a:xfrm>
              <a:off x="3670300" y="4251325"/>
              <a:ext cx="198438" cy="74613"/>
            </a:xfrm>
            <a:custGeom>
              <a:avLst/>
              <a:gdLst>
                <a:gd name="T0" fmla="*/ 36 w 130"/>
                <a:gd name="T1" fmla="*/ 12 h 49"/>
                <a:gd name="T2" fmla="*/ 28 w 130"/>
                <a:gd name="T3" fmla="*/ 7 h 49"/>
                <a:gd name="T4" fmla="*/ 21 w 130"/>
                <a:gd name="T5" fmla="*/ 4 h 49"/>
                <a:gd name="T6" fmla="*/ 15 w 130"/>
                <a:gd name="T7" fmla="*/ 6 h 49"/>
                <a:gd name="T8" fmla="*/ 11 w 130"/>
                <a:gd name="T9" fmla="*/ 13 h 49"/>
                <a:gd name="T10" fmla="*/ 10 w 130"/>
                <a:gd name="T11" fmla="*/ 32 h 49"/>
                <a:gd name="T12" fmla="*/ 15 w 130"/>
                <a:gd name="T13" fmla="*/ 42 h 49"/>
                <a:gd name="T14" fmla="*/ 27 w 130"/>
                <a:gd name="T15" fmla="*/ 42 h 49"/>
                <a:gd name="T16" fmla="*/ 34 w 130"/>
                <a:gd name="T17" fmla="*/ 37 h 49"/>
                <a:gd name="T18" fmla="*/ 32 w 130"/>
                <a:gd name="T19" fmla="*/ 45 h 49"/>
                <a:gd name="T20" fmla="*/ 23 w 130"/>
                <a:gd name="T21" fmla="*/ 49 h 49"/>
                <a:gd name="T22" fmla="*/ 11 w 130"/>
                <a:gd name="T23" fmla="*/ 48 h 49"/>
                <a:gd name="T24" fmla="*/ 1 w 130"/>
                <a:gd name="T25" fmla="*/ 35 h 49"/>
                <a:gd name="T26" fmla="*/ 1 w 130"/>
                <a:gd name="T27" fmla="*/ 18 h 49"/>
                <a:gd name="T28" fmla="*/ 6 w 130"/>
                <a:gd name="T29" fmla="*/ 7 h 49"/>
                <a:gd name="T30" fmla="*/ 16 w 130"/>
                <a:gd name="T31" fmla="*/ 1 h 49"/>
                <a:gd name="T32" fmla="*/ 29 w 130"/>
                <a:gd name="T33" fmla="*/ 1 h 49"/>
                <a:gd name="T34" fmla="*/ 36 w 130"/>
                <a:gd name="T35" fmla="*/ 2 h 49"/>
                <a:gd name="T36" fmla="*/ 56 w 130"/>
                <a:gd name="T37" fmla="*/ 48 h 49"/>
                <a:gd name="T38" fmla="*/ 45 w 130"/>
                <a:gd name="T39" fmla="*/ 36 h 49"/>
                <a:gd name="T40" fmla="*/ 45 w 130"/>
                <a:gd name="T41" fmla="*/ 18 h 49"/>
                <a:gd name="T42" fmla="*/ 50 w 130"/>
                <a:gd name="T43" fmla="*/ 6 h 49"/>
                <a:gd name="T44" fmla="*/ 60 w 130"/>
                <a:gd name="T45" fmla="*/ 1 h 49"/>
                <a:gd name="T46" fmla="*/ 75 w 130"/>
                <a:gd name="T47" fmla="*/ 2 h 49"/>
                <a:gd name="T48" fmla="*/ 86 w 130"/>
                <a:gd name="T49" fmla="*/ 14 h 49"/>
                <a:gd name="T50" fmla="*/ 86 w 130"/>
                <a:gd name="T51" fmla="*/ 32 h 49"/>
                <a:gd name="T52" fmla="*/ 81 w 130"/>
                <a:gd name="T53" fmla="*/ 43 h 49"/>
                <a:gd name="T54" fmla="*/ 71 w 130"/>
                <a:gd name="T55" fmla="*/ 48 h 49"/>
                <a:gd name="T56" fmla="*/ 65 w 130"/>
                <a:gd name="T57" fmla="*/ 49 h 49"/>
                <a:gd name="T58" fmla="*/ 54 w 130"/>
                <a:gd name="T59" fmla="*/ 33 h 49"/>
                <a:gd name="T60" fmla="*/ 60 w 130"/>
                <a:gd name="T61" fmla="*/ 44 h 49"/>
                <a:gd name="T62" fmla="*/ 71 w 130"/>
                <a:gd name="T63" fmla="*/ 43 h 49"/>
                <a:gd name="T64" fmla="*/ 77 w 130"/>
                <a:gd name="T65" fmla="*/ 33 h 49"/>
                <a:gd name="T66" fmla="*/ 78 w 130"/>
                <a:gd name="T67" fmla="*/ 19 h 49"/>
                <a:gd name="T68" fmla="*/ 74 w 130"/>
                <a:gd name="T69" fmla="*/ 9 h 49"/>
                <a:gd name="T70" fmla="*/ 69 w 130"/>
                <a:gd name="T71" fmla="*/ 5 h 49"/>
                <a:gd name="T72" fmla="*/ 60 w 130"/>
                <a:gd name="T73" fmla="*/ 5 h 49"/>
                <a:gd name="T74" fmla="*/ 54 w 130"/>
                <a:gd name="T75" fmla="*/ 16 h 49"/>
                <a:gd name="T76" fmla="*/ 53 w 130"/>
                <a:gd name="T77" fmla="*/ 24 h 49"/>
                <a:gd name="T78" fmla="*/ 124 w 130"/>
                <a:gd name="T79" fmla="*/ 12 h 49"/>
                <a:gd name="T80" fmla="*/ 118 w 130"/>
                <a:gd name="T81" fmla="*/ 5 h 49"/>
                <a:gd name="T82" fmla="*/ 108 w 130"/>
                <a:gd name="T83" fmla="*/ 6 h 49"/>
                <a:gd name="T84" fmla="*/ 106 w 130"/>
                <a:gd name="T85" fmla="*/ 11 h 49"/>
                <a:gd name="T86" fmla="*/ 110 w 130"/>
                <a:gd name="T87" fmla="*/ 17 h 49"/>
                <a:gd name="T88" fmla="*/ 117 w 130"/>
                <a:gd name="T89" fmla="*/ 21 h 49"/>
                <a:gd name="T90" fmla="*/ 124 w 130"/>
                <a:gd name="T91" fmla="*/ 25 h 49"/>
                <a:gd name="T92" fmla="*/ 130 w 130"/>
                <a:gd name="T93" fmla="*/ 35 h 49"/>
                <a:gd name="T94" fmla="*/ 125 w 130"/>
                <a:gd name="T95" fmla="*/ 46 h 49"/>
                <a:gd name="T96" fmla="*/ 112 w 130"/>
                <a:gd name="T97" fmla="*/ 49 h 49"/>
                <a:gd name="T98" fmla="*/ 97 w 130"/>
                <a:gd name="T99" fmla="*/ 47 h 49"/>
                <a:gd name="T100" fmla="*/ 102 w 130"/>
                <a:gd name="T101" fmla="*/ 36 h 49"/>
                <a:gd name="T102" fmla="*/ 106 w 130"/>
                <a:gd name="T103" fmla="*/ 43 h 49"/>
                <a:gd name="T104" fmla="*/ 113 w 130"/>
                <a:gd name="T105" fmla="*/ 45 h 49"/>
                <a:gd name="T106" fmla="*/ 119 w 130"/>
                <a:gd name="T107" fmla="*/ 43 h 49"/>
                <a:gd name="T108" fmla="*/ 122 w 130"/>
                <a:gd name="T109" fmla="*/ 37 h 49"/>
                <a:gd name="T110" fmla="*/ 118 w 130"/>
                <a:gd name="T111" fmla="*/ 30 h 49"/>
                <a:gd name="T112" fmla="*/ 111 w 130"/>
                <a:gd name="T113" fmla="*/ 27 h 49"/>
                <a:gd name="T114" fmla="*/ 100 w 130"/>
                <a:gd name="T115" fmla="*/ 19 h 49"/>
                <a:gd name="T116" fmla="*/ 99 w 130"/>
                <a:gd name="T117" fmla="*/ 9 h 49"/>
                <a:gd name="T118" fmla="*/ 103 w 130"/>
                <a:gd name="T119" fmla="*/ 4 h 49"/>
                <a:gd name="T120" fmla="*/ 116 w 130"/>
                <a:gd name="T121" fmla="*/ 0 h 49"/>
                <a:gd name="T122" fmla="*/ 129 w 130"/>
                <a:gd name="T123" fmla="*/ 2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"/>
                <a:gd name="T187" fmla="*/ 0 h 49"/>
                <a:gd name="T188" fmla="*/ 130 w 130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" h="49">
                  <a:moveTo>
                    <a:pt x="36" y="2"/>
                  </a:moveTo>
                  <a:lnTo>
                    <a:pt x="36" y="12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9" y="24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5" y="42"/>
                  </a:lnTo>
                  <a:lnTo>
                    <a:pt x="21" y="43"/>
                  </a:lnTo>
                  <a:lnTo>
                    <a:pt x="27" y="42"/>
                  </a:lnTo>
                  <a:lnTo>
                    <a:pt x="30" y="40"/>
                  </a:lnTo>
                  <a:lnTo>
                    <a:pt x="34" y="37"/>
                  </a:lnTo>
                  <a:lnTo>
                    <a:pt x="36" y="41"/>
                  </a:lnTo>
                  <a:lnTo>
                    <a:pt x="32" y="45"/>
                  </a:lnTo>
                  <a:lnTo>
                    <a:pt x="28" y="47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1" y="48"/>
                  </a:lnTo>
                  <a:lnTo>
                    <a:pt x="5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6" y="2"/>
                  </a:lnTo>
                  <a:close/>
                  <a:moveTo>
                    <a:pt x="65" y="49"/>
                  </a:moveTo>
                  <a:lnTo>
                    <a:pt x="56" y="48"/>
                  </a:lnTo>
                  <a:lnTo>
                    <a:pt x="49" y="43"/>
                  </a:lnTo>
                  <a:lnTo>
                    <a:pt x="45" y="36"/>
                  </a:lnTo>
                  <a:lnTo>
                    <a:pt x="44" y="25"/>
                  </a:lnTo>
                  <a:lnTo>
                    <a:pt x="45" y="18"/>
                  </a:lnTo>
                  <a:lnTo>
                    <a:pt x="47" y="11"/>
                  </a:lnTo>
                  <a:lnTo>
                    <a:pt x="50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87" y="24"/>
                  </a:lnTo>
                  <a:lnTo>
                    <a:pt x="86" y="32"/>
                  </a:lnTo>
                  <a:lnTo>
                    <a:pt x="84" y="38"/>
                  </a:lnTo>
                  <a:lnTo>
                    <a:pt x="81" y="43"/>
                  </a:lnTo>
                  <a:lnTo>
                    <a:pt x="77" y="46"/>
                  </a:lnTo>
                  <a:lnTo>
                    <a:pt x="71" y="48"/>
                  </a:lnTo>
                  <a:lnTo>
                    <a:pt x="65" y="49"/>
                  </a:lnTo>
                  <a:close/>
                  <a:moveTo>
                    <a:pt x="53" y="24"/>
                  </a:moveTo>
                  <a:lnTo>
                    <a:pt x="54" y="33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6" y="45"/>
                  </a:lnTo>
                  <a:lnTo>
                    <a:pt x="71" y="43"/>
                  </a:lnTo>
                  <a:lnTo>
                    <a:pt x="75" y="39"/>
                  </a:lnTo>
                  <a:lnTo>
                    <a:pt x="77" y="33"/>
                  </a:lnTo>
                  <a:lnTo>
                    <a:pt x="78" y="25"/>
                  </a:lnTo>
                  <a:lnTo>
                    <a:pt x="78" y="19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0" y="5"/>
                  </a:lnTo>
                  <a:lnTo>
                    <a:pt x="56" y="9"/>
                  </a:lnTo>
                  <a:lnTo>
                    <a:pt x="54" y="16"/>
                  </a:lnTo>
                  <a:lnTo>
                    <a:pt x="53" y="24"/>
                  </a:lnTo>
                  <a:close/>
                  <a:moveTo>
                    <a:pt x="129" y="12"/>
                  </a:moveTo>
                  <a:lnTo>
                    <a:pt x="124" y="12"/>
                  </a:lnTo>
                  <a:lnTo>
                    <a:pt x="122" y="7"/>
                  </a:lnTo>
                  <a:lnTo>
                    <a:pt x="118" y="5"/>
                  </a:lnTo>
                  <a:lnTo>
                    <a:pt x="114" y="4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7" y="15"/>
                  </a:lnTo>
                  <a:lnTo>
                    <a:pt x="110" y="17"/>
                  </a:lnTo>
                  <a:lnTo>
                    <a:pt x="112" y="19"/>
                  </a:lnTo>
                  <a:lnTo>
                    <a:pt x="117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9" y="29"/>
                  </a:lnTo>
                  <a:lnTo>
                    <a:pt x="130" y="35"/>
                  </a:lnTo>
                  <a:lnTo>
                    <a:pt x="129" y="42"/>
                  </a:lnTo>
                  <a:lnTo>
                    <a:pt x="125" y="46"/>
                  </a:lnTo>
                  <a:lnTo>
                    <a:pt x="119" y="48"/>
                  </a:lnTo>
                  <a:lnTo>
                    <a:pt x="112" y="49"/>
                  </a:lnTo>
                  <a:lnTo>
                    <a:pt x="104" y="48"/>
                  </a:lnTo>
                  <a:lnTo>
                    <a:pt x="97" y="47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4" y="40"/>
                  </a:lnTo>
                  <a:lnTo>
                    <a:pt x="106" y="43"/>
                  </a:lnTo>
                  <a:lnTo>
                    <a:pt x="109" y="45"/>
                  </a:lnTo>
                  <a:lnTo>
                    <a:pt x="113" y="45"/>
                  </a:lnTo>
                  <a:lnTo>
                    <a:pt x="116" y="45"/>
                  </a:lnTo>
                  <a:lnTo>
                    <a:pt x="119" y="43"/>
                  </a:lnTo>
                  <a:lnTo>
                    <a:pt x="121" y="41"/>
                  </a:lnTo>
                  <a:lnTo>
                    <a:pt x="122" y="37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4" y="23"/>
                  </a:lnTo>
                  <a:lnTo>
                    <a:pt x="100" y="19"/>
                  </a:lnTo>
                  <a:lnTo>
                    <a:pt x="98" y="13"/>
                  </a:lnTo>
                  <a:lnTo>
                    <a:pt x="99" y="9"/>
                  </a:lnTo>
                  <a:lnTo>
                    <a:pt x="100" y="6"/>
                  </a:lnTo>
                  <a:lnTo>
                    <a:pt x="103" y="4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2"/>
                  </a:lnTo>
                  <a:lnTo>
                    <a:pt x="12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86"/>
            <p:cNvSpPr>
              <a:spLocks/>
            </p:cNvSpPr>
            <p:nvPr/>
          </p:nvSpPr>
          <p:spPr bwMode="auto">
            <a:xfrm>
              <a:off x="3892550" y="4210050"/>
              <a:ext cx="44450" cy="142875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87"/>
            <p:cNvSpPr>
              <a:spLocks noEditPoints="1"/>
            </p:cNvSpPr>
            <p:nvPr/>
          </p:nvSpPr>
          <p:spPr bwMode="auto">
            <a:xfrm>
              <a:off x="3949700" y="4235450"/>
              <a:ext cx="161925" cy="90488"/>
            </a:xfrm>
            <a:custGeom>
              <a:avLst/>
              <a:gdLst>
                <a:gd name="T0" fmla="*/ 29 w 106"/>
                <a:gd name="T1" fmla="*/ 52 h 60"/>
                <a:gd name="T2" fmla="*/ 20 w 106"/>
                <a:gd name="T3" fmla="*/ 59 h 60"/>
                <a:gd name="T4" fmla="*/ 7 w 106"/>
                <a:gd name="T5" fmla="*/ 58 h 60"/>
                <a:gd name="T6" fmla="*/ 2 w 106"/>
                <a:gd name="T7" fmla="*/ 53 h 60"/>
                <a:gd name="T8" fmla="*/ 0 w 106"/>
                <a:gd name="T9" fmla="*/ 44 h 60"/>
                <a:gd name="T10" fmla="*/ 5 w 106"/>
                <a:gd name="T11" fmla="*/ 26 h 60"/>
                <a:gd name="T12" fmla="*/ 21 w 106"/>
                <a:gd name="T13" fmla="*/ 11 h 60"/>
                <a:gd name="T14" fmla="*/ 17 w 106"/>
                <a:gd name="T15" fmla="*/ 20 h 60"/>
                <a:gd name="T16" fmla="*/ 9 w 106"/>
                <a:gd name="T17" fmla="*/ 36 h 60"/>
                <a:gd name="T18" fmla="*/ 9 w 106"/>
                <a:gd name="T19" fmla="*/ 49 h 60"/>
                <a:gd name="T20" fmla="*/ 13 w 106"/>
                <a:gd name="T21" fmla="*/ 55 h 60"/>
                <a:gd name="T22" fmla="*/ 20 w 106"/>
                <a:gd name="T23" fmla="*/ 55 h 60"/>
                <a:gd name="T24" fmla="*/ 25 w 106"/>
                <a:gd name="T25" fmla="*/ 49 h 60"/>
                <a:gd name="T26" fmla="*/ 30 w 106"/>
                <a:gd name="T27" fmla="*/ 25 h 60"/>
                <a:gd name="T28" fmla="*/ 35 w 106"/>
                <a:gd name="T29" fmla="*/ 42 h 60"/>
                <a:gd name="T30" fmla="*/ 34 w 106"/>
                <a:gd name="T31" fmla="*/ 52 h 60"/>
                <a:gd name="T32" fmla="*/ 38 w 106"/>
                <a:gd name="T33" fmla="*/ 56 h 60"/>
                <a:gd name="T34" fmla="*/ 44 w 106"/>
                <a:gd name="T35" fmla="*/ 55 h 60"/>
                <a:gd name="T36" fmla="*/ 50 w 106"/>
                <a:gd name="T37" fmla="*/ 49 h 60"/>
                <a:gd name="T38" fmla="*/ 54 w 106"/>
                <a:gd name="T39" fmla="*/ 38 h 60"/>
                <a:gd name="T40" fmla="*/ 53 w 106"/>
                <a:gd name="T41" fmla="*/ 22 h 60"/>
                <a:gd name="T42" fmla="*/ 53 w 106"/>
                <a:gd name="T43" fmla="*/ 11 h 60"/>
                <a:gd name="T44" fmla="*/ 60 w 106"/>
                <a:gd name="T45" fmla="*/ 21 h 60"/>
                <a:gd name="T46" fmla="*/ 63 w 106"/>
                <a:gd name="T47" fmla="*/ 34 h 60"/>
                <a:gd name="T48" fmla="*/ 60 w 106"/>
                <a:gd name="T49" fmla="*/ 47 h 60"/>
                <a:gd name="T50" fmla="*/ 52 w 106"/>
                <a:gd name="T51" fmla="*/ 57 h 60"/>
                <a:gd name="T52" fmla="*/ 40 w 106"/>
                <a:gd name="T53" fmla="*/ 60 h 60"/>
                <a:gd name="T54" fmla="*/ 33 w 106"/>
                <a:gd name="T55" fmla="*/ 58 h 60"/>
                <a:gd name="T56" fmla="*/ 29 w 106"/>
                <a:gd name="T57" fmla="*/ 52 h 60"/>
                <a:gd name="T58" fmla="*/ 102 w 106"/>
                <a:gd name="T59" fmla="*/ 50 h 60"/>
                <a:gd name="T60" fmla="*/ 94 w 106"/>
                <a:gd name="T61" fmla="*/ 58 h 60"/>
                <a:gd name="T62" fmla="*/ 86 w 106"/>
                <a:gd name="T63" fmla="*/ 60 h 60"/>
                <a:gd name="T64" fmla="*/ 78 w 106"/>
                <a:gd name="T65" fmla="*/ 57 h 60"/>
                <a:gd name="T66" fmla="*/ 75 w 106"/>
                <a:gd name="T67" fmla="*/ 50 h 60"/>
                <a:gd name="T68" fmla="*/ 82 w 106"/>
                <a:gd name="T69" fmla="*/ 17 h 60"/>
                <a:gd name="T70" fmla="*/ 74 w 106"/>
                <a:gd name="T71" fmla="*/ 14 h 60"/>
                <a:gd name="T72" fmla="*/ 81 w 106"/>
                <a:gd name="T73" fmla="*/ 13 h 60"/>
                <a:gd name="T74" fmla="*/ 85 w 106"/>
                <a:gd name="T75" fmla="*/ 7 h 60"/>
                <a:gd name="T76" fmla="*/ 87 w 106"/>
                <a:gd name="T77" fmla="*/ 0 h 60"/>
                <a:gd name="T78" fmla="*/ 91 w 106"/>
                <a:gd name="T79" fmla="*/ 12 h 60"/>
                <a:gd name="T80" fmla="*/ 105 w 106"/>
                <a:gd name="T81" fmla="*/ 17 h 60"/>
                <a:gd name="T82" fmla="*/ 86 w 106"/>
                <a:gd name="T83" fmla="*/ 36 h 60"/>
                <a:gd name="T84" fmla="*/ 84 w 106"/>
                <a:gd name="T85" fmla="*/ 44 h 60"/>
                <a:gd name="T86" fmla="*/ 85 w 106"/>
                <a:gd name="T87" fmla="*/ 53 h 60"/>
                <a:gd name="T88" fmla="*/ 93 w 106"/>
                <a:gd name="T89" fmla="*/ 53 h 60"/>
                <a:gd name="T90" fmla="*/ 99 w 106"/>
                <a:gd name="T91" fmla="*/ 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60"/>
                <a:gd name="T140" fmla="*/ 106 w 106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60">
                  <a:moveTo>
                    <a:pt x="29" y="52"/>
                  </a:moveTo>
                  <a:lnTo>
                    <a:pt x="29" y="52"/>
                  </a:lnTo>
                  <a:lnTo>
                    <a:pt x="25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8"/>
                  </a:lnTo>
                  <a:lnTo>
                    <a:pt x="9" y="36"/>
                  </a:lnTo>
                  <a:lnTo>
                    <a:pt x="8" y="44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6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5" y="49"/>
                  </a:lnTo>
                  <a:lnTo>
                    <a:pt x="26" y="44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5" y="42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4" y="55"/>
                  </a:lnTo>
                  <a:lnTo>
                    <a:pt x="48" y="53"/>
                  </a:lnTo>
                  <a:lnTo>
                    <a:pt x="50" y="49"/>
                  </a:lnTo>
                  <a:lnTo>
                    <a:pt x="52" y="44"/>
                  </a:lnTo>
                  <a:lnTo>
                    <a:pt x="54" y="38"/>
                  </a:lnTo>
                  <a:lnTo>
                    <a:pt x="54" y="31"/>
                  </a:lnTo>
                  <a:lnTo>
                    <a:pt x="53" y="22"/>
                  </a:lnTo>
                  <a:lnTo>
                    <a:pt x="50" y="14"/>
                  </a:lnTo>
                  <a:lnTo>
                    <a:pt x="53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34"/>
                  </a:lnTo>
                  <a:lnTo>
                    <a:pt x="62" y="41"/>
                  </a:lnTo>
                  <a:lnTo>
                    <a:pt x="60" y="47"/>
                  </a:lnTo>
                  <a:lnTo>
                    <a:pt x="56" y="53"/>
                  </a:lnTo>
                  <a:lnTo>
                    <a:pt x="52" y="57"/>
                  </a:lnTo>
                  <a:lnTo>
                    <a:pt x="46" y="59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3" y="58"/>
                  </a:lnTo>
                  <a:lnTo>
                    <a:pt x="31" y="55"/>
                  </a:lnTo>
                  <a:lnTo>
                    <a:pt x="29" y="52"/>
                  </a:lnTo>
                  <a:close/>
                  <a:moveTo>
                    <a:pt x="102" y="50"/>
                  </a:moveTo>
                  <a:lnTo>
                    <a:pt x="98" y="54"/>
                  </a:lnTo>
                  <a:lnTo>
                    <a:pt x="94" y="58"/>
                  </a:lnTo>
                  <a:lnTo>
                    <a:pt x="90" y="59"/>
                  </a:lnTo>
                  <a:lnTo>
                    <a:pt x="86" y="60"/>
                  </a:lnTo>
                  <a:lnTo>
                    <a:pt x="81" y="59"/>
                  </a:lnTo>
                  <a:lnTo>
                    <a:pt x="78" y="57"/>
                  </a:lnTo>
                  <a:lnTo>
                    <a:pt x="76" y="54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82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1" y="13"/>
                  </a:lnTo>
                  <a:lnTo>
                    <a:pt x="83" y="11"/>
                  </a:lnTo>
                  <a:lnTo>
                    <a:pt x="85" y="7"/>
                  </a:lnTo>
                  <a:lnTo>
                    <a:pt x="86" y="4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1" y="12"/>
                  </a:lnTo>
                  <a:lnTo>
                    <a:pt x="106" y="12"/>
                  </a:lnTo>
                  <a:lnTo>
                    <a:pt x="105" y="17"/>
                  </a:lnTo>
                  <a:lnTo>
                    <a:pt x="90" y="17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4"/>
                  </a:lnTo>
                  <a:lnTo>
                    <a:pt x="84" y="48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3" y="53"/>
                  </a:lnTo>
                  <a:lnTo>
                    <a:pt x="96" y="50"/>
                  </a:lnTo>
                  <a:lnTo>
                    <a:pt x="99" y="47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Rectangle 88"/>
            <p:cNvSpPr>
              <a:spLocks noChangeArrowheads="1"/>
            </p:cNvSpPr>
            <p:nvPr/>
          </p:nvSpPr>
          <p:spPr bwMode="auto">
            <a:xfrm>
              <a:off x="4160838" y="4276725"/>
              <a:ext cx="90488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89"/>
            <p:cNvSpPr>
              <a:spLocks/>
            </p:cNvSpPr>
            <p:nvPr/>
          </p:nvSpPr>
          <p:spPr bwMode="auto">
            <a:xfrm>
              <a:off x="4305300" y="4217988"/>
              <a:ext cx="71438" cy="107950"/>
            </a:xfrm>
            <a:custGeom>
              <a:avLst/>
              <a:gdLst>
                <a:gd name="T0" fmla="*/ 21 w 47"/>
                <a:gd name="T1" fmla="*/ 50 h 71"/>
                <a:gd name="T2" fmla="*/ 20 w 47"/>
                <a:gd name="T3" fmla="*/ 47 h 71"/>
                <a:gd name="T4" fmla="*/ 19 w 47"/>
                <a:gd name="T5" fmla="*/ 46 h 71"/>
                <a:gd name="T6" fmla="*/ 16 w 47"/>
                <a:gd name="T7" fmla="*/ 46 h 71"/>
                <a:gd name="T8" fmla="*/ 13 w 47"/>
                <a:gd name="T9" fmla="*/ 46 h 71"/>
                <a:gd name="T10" fmla="*/ 8 w 47"/>
                <a:gd name="T11" fmla="*/ 70 h 71"/>
                <a:gd name="T12" fmla="*/ 0 w 47"/>
                <a:gd name="T13" fmla="*/ 70 h 71"/>
                <a:gd name="T14" fmla="*/ 12 w 47"/>
                <a:gd name="T15" fmla="*/ 13 h 71"/>
                <a:gd name="T16" fmla="*/ 13 w 47"/>
                <a:gd name="T17" fmla="*/ 9 h 71"/>
                <a:gd name="T18" fmla="*/ 13 w 47"/>
                <a:gd name="T19" fmla="*/ 6 h 71"/>
                <a:gd name="T20" fmla="*/ 12 w 47"/>
                <a:gd name="T21" fmla="*/ 3 h 71"/>
                <a:gd name="T22" fmla="*/ 10 w 47"/>
                <a:gd name="T23" fmla="*/ 2 h 71"/>
                <a:gd name="T24" fmla="*/ 8 w 47"/>
                <a:gd name="T25" fmla="*/ 2 h 71"/>
                <a:gd name="T26" fmla="*/ 8 w 47"/>
                <a:gd name="T27" fmla="*/ 0 h 71"/>
                <a:gd name="T28" fmla="*/ 20 w 47"/>
                <a:gd name="T29" fmla="*/ 0 h 71"/>
                <a:gd name="T30" fmla="*/ 23 w 47"/>
                <a:gd name="T31" fmla="*/ 0 h 71"/>
                <a:gd name="T32" fmla="*/ 14 w 47"/>
                <a:gd name="T33" fmla="*/ 43 h 71"/>
                <a:gd name="T34" fmla="*/ 15 w 47"/>
                <a:gd name="T35" fmla="*/ 43 h 71"/>
                <a:gd name="T36" fmla="*/ 19 w 47"/>
                <a:gd name="T37" fmla="*/ 42 h 71"/>
                <a:gd name="T38" fmla="*/ 24 w 47"/>
                <a:gd name="T39" fmla="*/ 40 h 71"/>
                <a:gd name="T40" fmla="*/ 31 w 47"/>
                <a:gd name="T41" fmla="*/ 34 h 71"/>
                <a:gd name="T42" fmla="*/ 33 w 47"/>
                <a:gd name="T43" fmla="*/ 31 h 71"/>
                <a:gd name="T44" fmla="*/ 34 w 47"/>
                <a:gd name="T45" fmla="*/ 28 h 71"/>
                <a:gd name="T46" fmla="*/ 33 w 47"/>
                <a:gd name="T47" fmla="*/ 26 h 71"/>
                <a:gd name="T48" fmla="*/ 30 w 47"/>
                <a:gd name="T49" fmla="*/ 26 h 71"/>
                <a:gd name="T50" fmla="*/ 31 w 47"/>
                <a:gd name="T51" fmla="*/ 23 h 71"/>
                <a:gd name="T52" fmla="*/ 47 w 47"/>
                <a:gd name="T53" fmla="*/ 23 h 71"/>
                <a:gd name="T54" fmla="*/ 47 w 47"/>
                <a:gd name="T55" fmla="*/ 25 h 71"/>
                <a:gd name="T56" fmla="*/ 39 w 47"/>
                <a:gd name="T57" fmla="*/ 33 h 71"/>
                <a:gd name="T58" fmla="*/ 27 w 47"/>
                <a:gd name="T59" fmla="*/ 43 h 71"/>
                <a:gd name="T60" fmla="*/ 32 w 47"/>
                <a:gd name="T61" fmla="*/ 60 h 71"/>
                <a:gd name="T62" fmla="*/ 33 w 47"/>
                <a:gd name="T63" fmla="*/ 63 h 71"/>
                <a:gd name="T64" fmla="*/ 34 w 47"/>
                <a:gd name="T65" fmla="*/ 65 h 71"/>
                <a:gd name="T66" fmla="*/ 35 w 47"/>
                <a:gd name="T67" fmla="*/ 65 h 71"/>
                <a:gd name="T68" fmla="*/ 38 w 47"/>
                <a:gd name="T69" fmla="*/ 64 h 71"/>
                <a:gd name="T70" fmla="*/ 42 w 47"/>
                <a:gd name="T71" fmla="*/ 60 h 71"/>
                <a:gd name="T72" fmla="*/ 45 w 47"/>
                <a:gd name="T73" fmla="*/ 63 h 71"/>
                <a:gd name="T74" fmla="*/ 41 w 47"/>
                <a:gd name="T75" fmla="*/ 67 h 71"/>
                <a:gd name="T76" fmla="*/ 38 w 47"/>
                <a:gd name="T77" fmla="*/ 69 h 71"/>
                <a:gd name="T78" fmla="*/ 32 w 47"/>
                <a:gd name="T79" fmla="*/ 71 h 71"/>
                <a:gd name="T80" fmla="*/ 29 w 47"/>
                <a:gd name="T81" fmla="*/ 71 h 71"/>
                <a:gd name="T82" fmla="*/ 27 w 47"/>
                <a:gd name="T83" fmla="*/ 69 h 71"/>
                <a:gd name="T84" fmla="*/ 25 w 47"/>
                <a:gd name="T85" fmla="*/ 67 h 71"/>
                <a:gd name="T86" fmla="*/ 24 w 47"/>
                <a:gd name="T87" fmla="*/ 63 h 71"/>
                <a:gd name="T88" fmla="*/ 21 w 47"/>
                <a:gd name="T89" fmla="*/ 5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"/>
                <a:gd name="T136" fmla="*/ 0 h 71"/>
                <a:gd name="T137" fmla="*/ 47 w 47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" h="71">
                  <a:moveTo>
                    <a:pt x="21" y="50"/>
                  </a:moveTo>
                  <a:lnTo>
                    <a:pt x="20" y="47"/>
                  </a:lnTo>
                  <a:lnTo>
                    <a:pt x="19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12" y="13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8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39" y="33"/>
                  </a:lnTo>
                  <a:lnTo>
                    <a:pt x="27" y="43"/>
                  </a:lnTo>
                  <a:lnTo>
                    <a:pt x="32" y="60"/>
                  </a:lnTo>
                  <a:lnTo>
                    <a:pt x="33" y="63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8" y="64"/>
                  </a:lnTo>
                  <a:lnTo>
                    <a:pt x="42" y="60"/>
                  </a:lnTo>
                  <a:lnTo>
                    <a:pt x="45" y="63"/>
                  </a:lnTo>
                  <a:lnTo>
                    <a:pt x="41" y="67"/>
                  </a:lnTo>
                  <a:lnTo>
                    <a:pt x="38" y="69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4" y="63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90"/>
            <p:cNvSpPr>
              <a:spLocks noEditPoints="1"/>
            </p:cNvSpPr>
            <p:nvPr/>
          </p:nvSpPr>
          <p:spPr bwMode="auto">
            <a:xfrm>
              <a:off x="4389438" y="4286250"/>
              <a:ext cx="46038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91"/>
            <p:cNvSpPr>
              <a:spLocks/>
            </p:cNvSpPr>
            <p:nvPr/>
          </p:nvSpPr>
          <p:spPr bwMode="auto">
            <a:xfrm>
              <a:off x="4451350" y="42529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92"/>
            <p:cNvSpPr>
              <a:spLocks/>
            </p:cNvSpPr>
            <p:nvPr/>
          </p:nvSpPr>
          <p:spPr bwMode="auto">
            <a:xfrm>
              <a:off x="4529138" y="4210050"/>
              <a:ext cx="46038" cy="142875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93"/>
            <p:cNvSpPr>
              <a:spLocks/>
            </p:cNvSpPr>
            <p:nvPr/>
          </p:nvSpPr>
          <p:spPr bwMode="auto">
            <a:xfrm>
              <a:off x="4633913" y="4233863"/>
              <a:ext cx="92075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94"/>
            <p:cNvSpPr>
              <a:spLocks/>
            </p:cNvSpPr>
            <p:nvPr/>
          </p:nvSpPr>
          <p:spPr bwMode="auto">
            <a:xfrm>
              <a:off x="4772025" y="4251325"/>
              <a:ext cx="82550" cy="104775"/>
            </a:xfrm>
            <a:custGeom>
              <a:avLst/>
              <a:gdLst>
                <a:gd name="T0" fmla="*/ 24 w 55"/>
                <a:gd name="T1" fmla="*/ 48 h 69"/>
                <a:gd name="T2" fmla="*/ 22 w 55"/>
                <a:gd name="T3" fmla="*/ 38 h 69"/>
                <a:gd name="T4" fmla="*/ 20 w 55"/>
                <a:gd name="T5" fmla="*/ 27 h 69"/>
                <a:gd name="T6" fmla="*/ 19 w 55"/>
                <a:gd name="T7" fmla="*/ 22 h 69"/>
                <a:gd name="T8" fmla="*/ 18 w 55"/>
                <a:gd name="T9" fmla="*/ 17 h 69"/>
                <a:gd name="T10" fmla="*/ 17 w 55"/>
                <a:gd name="T11" fmla="*/ 14 h 69"/>
                <a:gd name="T12" fmla="*/ 17 w 55"/>
                <a:gd name="T13" fmla="*/ 11 h 69"/>
                <a:gd name="T14" fmla="*/ 16 w 55"/>
                <a:gd name="T15" fmla="*/ 8 h 69"/>
                <a:gd name="T16" fmla="*/ 14 w 55"/>
                <a:gd name="T17" fmla="*/ 7 h 69"/>
                <a:gd name="T18" fmla="*/ 13 w 55"/>
                <a:gd name="T19" fmla="*/ 6 h 69"/>
                <a:gd name="T20" fmla="*/ 10 w 55"/>
                <a:gd name="T21" fmla="*/ 7 h 69"/>
                <a:gd name="T22" fmla="*/ 6 w 55"/>
                <a:gd name="T23" fmla="*/ 12 h 69"/>
                <a:gd name="T24" fmla="*/ 3 w 55"/>
                <a:gd name="T25" fmla="*/ 10 h 69"/>
                <a:gd name="T26" fmla="*/ 7 w 55"/>
                <a:gd name="T27" fmla="*/ 5 h 69"/>
                <a:gd name="T28" fmla="*/ 10 w 55"/>
                <a:gd name="T29" fmla="*/ 2 h 69"/>
                <a:gd name="T30" fmla="*/ 13 w 55"/>
                <a:gd name="T31" fmla="*/ 1 h 69"/>
                <a:gd name="T32" fmla="*/ 16 w 55"/>
                <a:gd name="T33" fmla="*/ 0 h 69"/>
                <a:gd name="T34" fmla="*/ 20 w 55"/>
                <a:gd name="T35" fmla="*/ 1 h 69"/>
                <a:gd name="T36" fmla="*/ 22 w 55"/>
                <a:gd name="T37" fmla="*/ 2 h 69"/>
                <a:gd name="T38" fmla="*/ 23 w 55"/>
                <a:gd name="T39" fmla="*/ 4 h 69"/>
                <a:gd name="T40" fmla="*/ 25 w 55"/>
                <a:gd name="T41" fmla="*/ 8 h 69"/>
                <a:gd name="T42" fmla="*/ 26 w 55"/>
                <a:gd name="T43" fmla="*/ 14 h 69"/>
                <a:gd name="T44" fmla="*/ 28 w 55"/>
                <a:gd name="T45" fmla="*/ 27 h 69"/>
                <a:gd name="T46" fmla="*/ 30 w 55"/>
                <a:gd name="T47" fmla="*/ 40 h 69"/>
                <a:gd name="T48" fmla="*/ 38 w 55"/>
                <a:gd name="T49" fmla="*/ 27 h 69"/>
                <a:gd name="T50" fmla="*/ 41 w 55"/>
                <a:gd name="T51" fmla="*/ 20 h 69"/>
                <a:gd name="T52" fmla="*/ 43 w 55"/>
                <a:gd name="T53" fmla="*/ 15 h 69"/>
                <a:gd name="T54" fmla="*/ 44 w 55"/>
                <a:gd name="T55" fmla="*/ 7 h 69"/>
                <a:gd name="T56" fmla="*/ 43 w 55"/>
                <a:gd name="T57" fmla="*/ 4 h 69"/>
                <a:gd name="T58" fmla="*/ 40 w 55"/>
                <a:gd name="T59" fmla="*/ 3 h 69"/>
                <a:gd name="T60" fmla="*/ 40 w 55"/>
                <a:gd name="T61" fmla="*/ 1 h 69"/>
                <a:gd name="T62" fmla="*/ 53 w 55"/>
                <a:gd name="T63" fmla="*/ 1 h 69"/>
                <a:gd name="T64" fmla="*/ 55 w 55"/>
                <a:gd name="T65" fmla="*/ 3 h 69"/>
                <a:gd name="T66" fmla="*/ 50 w 55"/>
                <a:gd name="T67" fmla="*/ 14 h 69"/>
                <a:gd name="T68" fmla="*/ 44 w 55"/>
                <a:gd name="T69" fmla="*/ 25 h 69"/>
                <a:gd name="T70" fmla="*/ 38 w 55"/>
                <a:gd name="T71" fmla="*/ 37 h 69"/>
                <a:gd name="T72" fmla="*/ 30 w 55"/>
                <a:gd name="T73" fmla="*/ 48 h 69"/>
                <a:gd name="T74" fmla="*/ 23 w 55"/>
                <a:gd name="T75" fmla="*/ 57 h 69"/>
                <a:gd name="T76" fmla="*/ 17 w 55"/>
                <a:gd name="T77" fmla="*/ 63 h 69"/>
                <a:gd name="T78" fmla="*/ 14 w 55"/>
                <a:gd name="T79" fmla="*/ 66 h 69"/>
                <a:gd name="T80" fmla="*/ 10 w 55"/>
                <a:gd name="T81" fmla="*/ 68 h 69"/>
                <a:gd name="T82" fmla="*/ 5 w 55"/>
                <a:gd name="T83" fmla="*/ 69 h 69"/>
                <a:gd name="T84" fmla="*/ 2 w 55"/>
                <a:gd name="T85" fmla="*/ 69 h 69"/>
                <a:gd name="T86" fmla="*/ 0 w 55"/>
                <a:gd name="T87" fmla="*/ 68 h 69"/>
                <a:gd name="T88" fmla="*/ 2 w 55"/>
                <a:gd name="T89" fmla="*/ 59 h 69"/>
                <a:gd name="T90" fmla="*/ 6 w 55"/>
                <a:gd name="T91" fmla="*/ 59 h 69"/>
                <a:gd name="T92" fmla="*/ 7 w 55"/>
                <a:gd name="T93" fmla="*/ 61 h 69"/>
                <a:gd name="T94" fmla="*/ 8 w 55"/>
                <a:gd name="T95" fmla="*/ 62 h 69"/>
                <a:gd name="T96" fmla="*/ 12 w 55"/>
                <a:gd name="T97" fmla="*/ 61 h 69"/>
                <a:gd name="T98" fmla="*/ 15 w 55"/>
                <a:gd name="T99" fmla="*/ 58 h 69"/>
                <a:gd name="T100" fmla="*/ 19 w 55"/>
                <a:gd name="T101" fmla="*/ 54 h 69"/>
                <a:gd name="T102" fmla="*/ 24 w 55"/>
                <a:gd name="T103" fmla="*/ 48 h 69"/>
                <a:gd name="T104" fmla="*/ 24 w 55"/>
                <a:gd name="T105" fmla="*/ 48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69"/>
                <a:gd name="T161" fmla="*/ 55 w 55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69">
                  <a:moveTo>
                    <a:pt x="24" y="48"/>
                  </a:moveTo>
                  <a:lnTo>
                    <a:pt x="22" y="38"/>
                  </a:lnTo>
                  <a:lnTo>
                    <a:pt x="20" y="27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8" y="27"/>
                  </a:lnTo>
                  <a:lnTo>
                    <a:pt x="30" y="40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43" y="15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53" y="1"/>
                  </a:lnTo>
                  <a:lnTo>
                    <a:pt x="55" y="3"/>
                  </a:lnTo>
                  <a:lnTo>
                    <a:pt x="50" y="14"/>
                  </a:lnTo>
                  <a:lnTo>
                    <a:pt x="44" y="25"/>
                  </a:lnTo>
                  <a:lnTo>
                    <a:pt x="38" y="37"/>
                  </a:lnTo>
                  <a:lnTo>
                    <a:pt x="30" y="48"/>
                  </a:lnTo>
                  <a:lnTo>
                    <a:pt x="23" y="57"/>
                  </a:lnTo>
                  <a:lnTo>
                    <a:pt x="17" y="63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5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6" y="59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9" y="5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95"/>
            <p:cNvSpPr>
              <a:spLocks/>
            </p:cNvSpPr>
            <p:nvPr/>
          </p:nvSpPr>
          <p:spPr bwMode="auto">
            <a:xfrm>
              <a:off x="4791075" y="4217988"/>
              <a:ext cx="63500" cy="26988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96"/>
            <p:cNvSpPr>
              <a:spLocks noEditPoints="1"/>
            </p:cNvSpPr>
            <p:nvPr/>
          </p:nvSpPr>
          <p:spPr bwMode="auto">
            <a:xfrm>
              <a:off x="4892675" y="4251325"/>
              <a:ext cx="196850" cy="74613"/>
            </a:xfrm>
            <a:custGeom>
              <a:avLst/>
              <a:gdLst>
                <a:gd name="T0" fmla="*/ 36 w 130"/>
                <a:gd name="T1" fmla="*/ 12 h 49"/>
                <a:gd name="T2" fmla="*/ 28 w 130"/>
                <a:gd name="T3" fmla="*/ 7 h 49"/>
                <a:gd name="T4" fmla="*/ 21 w 130"/>
                <a:gd name="T5" fmla="*/ 4 h 49"/>
                <a:gd name="T6" fmla="*/ 15 w 130"/>
                <a:gd name="T7" fmla="*/ 6 h 49"/>
                <a:gd name="T8" fmla="*/ 11 w 130"/>
                <a:gd name="T9" fmla="*/ 13 h 49"/>
                <a:gd name="T10" fmla="*/ 10 w 130"/>
                <a:gd name="T11" fmla="*/ 32 h 49"/>
                <a:gd name="T12" fmla="*/ 15 w 130"/>
                <a:gd name="T13" fmla="*/ 42 h 49"/>
                <a:gd name="T14" fmla="*/ 27 w 130"/>
                <a:gd name="T15" fmla="*/ 42 h 49"/>
                <a:gd name="T16" fmla="*/ 34 w 130"/>
                <a:gd name="T17" fmla="*/ 37 h 49"/>
                <a:gd name="T18" fmla="*/ 32 w 130"/>
                <a:gd name="T19" fmla="*/ 45 h 49"/>
                <a:gd name="T20" fmla="*/ 23 w 130"/>
                <a:gd name="T21" fmla="*/ 49 h 49"/>
                <a:gd name="T22" fmla="*/ 11 w 130"/>
                <a:gd name="T23" fmla="*/ 48 h 49"/>
                <a:gd name="T24" fmla="*/ 1 w 130"/>
                <a:gd name="T25" fmla="*/ 35 h 49"/>
                <a:gd name="T26" fmla="*/ 1 w 130"/>
                <a:gd name="T27" fmla="*/ 18 h 49"/>
                <a:gd name="T28" fmla="*/ 6 w 130"/>
                <a:gd name="T29" fmla="*/ 7 h 49"/>
                <a:gd name="T30" fmla="*/ 16 w 130"/>
                <a:gd name="T31" fmla="*/ 1 h 49"/>
                <a:gd name="T32" fmla="*/ 29 w 130"/>
                <a:gd name="T33" fmla="*/ 1 h 49"/>
                <a:gd name="T34" fmla="*/ 36 w 130"/>
                <a:gd name="T35" fmla="*/ 2 h 49"/>
                <a:gd name="T36" fmla="*/ 56 w 130"/>
                <a:gd name="T37" fmla="*/ 48 h 49"/>
                <a:gd name="T38" fmla="*/ 45 w 130"/>
                <a:gd name="T39" fmla="*/ 36 h 49"/>
                <a:gd name="T40" fmla="*/ 45 w 130"/>
                <a:gd name="T41" fmla="*/ 18 h 49"/>
                <a:gd name="T42" fmla="*/ 50 w 130"/>
                <a:gd name="T43" fmla="*/ 6 h 49"/>
                <a:gd name="T44" fmla="*/ 60 w 130"/>
                <a:gd name="T45" fmla="*/ 1 h 49"/>
                <a:gd name="T46" fmla="*/ 75 w 130"/>
                <a:gd name="T47" fmla="*/ 2 h 49"/>
                <a:gd name="T48" fmla="*/ 86 w 130"/>
                <a:gd name="T49" fmla="*/ 14 h 49"/>
                <a:gd name="T50" fmla="*/ 86 w 130"/>
                <a:gd name="T51" fmla="*/ 32 h 49"/>
                <a:gd name="T52" fmla="*/ 81 w 130"/>
                <a:gd name="T53" fmla="*/ 43 h 49"/>
                <a:gd name="T54" fmla="*/ 71 w 130"/>
                <a:gd name="T55" fmla="*/ 48 h 49"/>
                <a:gd name="T56" fmla="*/ 65 w 130"/>
                <a:gd name="T57" fmla="*/ 49 h 49"/>
                <a:gd name="T58" fmla="*/ 54 w 130"/>
                <a:gd name="T59" fmla="*/ 33 h 49"/>
                <a:gd name="T60" fmla="*/ 60 w 130"/>
                <a:gd name="T61" fmla="*/ 44 h 49"/>
                <a:gd name="T62" fmla="*/ 71 w 130"/>
                <a:gd name="T63" fmla="*/ 43 h 49"/>
                <a:gd name="T64" fmla="*/ 77 w 130"/>
                <a:gd name="T65" fmla="*/ 33 h 49"/>
                <a:gd name="T66" fmla="*/ 78 w 130"/>
                <a:gd name="T67" fmla="*/ 19 h 49"/>
                <a:gd name="T68" fmla="*/ 74 w 130"/>
                <a:gd name="T69" fmla="*/ 9 h 49"/>
                <a:gd name="T70" fmla="*/ 69 w 130"/>
                <a:gd name="T71" fmla="*/ 5 h 49"/>
                <a:gd name="T72" fmla="*/ 60 w 130"/>
                <a:gd name="T73" fmla="*/ 5 h 49"/>
                <a:gd name="T74" fmla="*/ 54 w 130"/>
                <a:gd name="T75" fmla="*/ 16 h 49"/>
                <a:gd name="T76" fmla="*/ 53 w 130"/>
                <a:gd name="T77" fmla="*/ 24 h 49"/>
                <a:gd name="T78" fmla="*/ 124 w 130"/>
                <a:gd name="T79" fmla="*/ 12 h 49"/>
                <a:gd name="T80" fmla="*/ 118 w 130"/>
                <a:gd name="T81" fmla="*/ 5 h 49"/>
                <a:gd name="T82" fmla="*/ 108 w 130"/>
                <a:gd name="T83" fmla="*/ 6 h 49"/>
                <a:gd name="T84" fmla="*/ 106 w 130"/>
                <a:gd name="T85" fmla="*/ 11 h 49"/>
                <a:gd name="T86" fmla="*/ 110 w 130"/>
                <a:gd name="T87" fmla="*/ 17 h 49"/>
                <a:gd name="T88" fmla="*/ 117 w 130"/>
                <a:gd name="T89" fmla="*/ 21 h 49"/>
                <a:gd name="T90" fmla="*/ 124 w 130"/>
                <a:gd name="T91" fmla="*/ 25 h 49"/>
                <a:gd name="T92" fmla="*/ 130 w 130"/>
                <a:gd name="T93" fmla="*/ 35 h 49"/>
                <a:gd name="T94" fmla="*/ 125 w 130"/>
                <a:gd name="T95" fmla="*/ 46 h 49"/>
                <a:gd name="T96" fmla="*/ 112 w 130"/>
                <a:gd name="T97" fmla="*/ 49 h 49"/>
                <a:gd name="T98" fmla="*/ 97 w 130"/>
                <a:gd name="T99" fmla="*/ 47 h 49"/>
                <a:gd name="T100" fmla="*/ 102 w 130"/>
                <a:gd name="T101" fmla="*/ 36 h 49"/>
                <a:gd name="T102" fmla="*/ 106 w 130"/>
                <a:gd name="T103" fmla="*/ 43 h 49"/>
                <a:gd name="T104" fmla="*/ 113 w 130"/>
                <a:gd name="T105" fmla="*/ 45 h 49"/>
                <a:gd name="T106" fmla="*/ 119 w 130"/>
                <a:gd name="T107" fmla="*/ 43 h 49"/>
                <a:gd name="T108" fmla="*/ 122 w 130"/>
                <a:gd name="T109" fmla="*/ 37 h 49"/>
                <a:gd name="T110" fmla="*/ 118 w 130"/>
                <a:gd name="T111" fmla="*/ 30 h 49"/>
                <a:gd name="T112" fmla="*/ 111 w 130"/>
                <a:gd name="T113" fmla="*/ 27 h 49"/>
                <a:gd name="T114" fmla="*/ 100 w 130"/>
                <a:gd name="T115" fmla="*/ 19 h 49"/>
                <a:gd name="T116" fmla="*/ 99 w 130"/>
                <a:gd name="T117" fmla="*/ 9 h 49"/>
                <a:gd name="T118" fmla="*/ 103 w 130"/>
                <a:gd name="T119" fmla="*/ 4 h 49"/>
                <a:gd name="T120" fmla="*/ 116 w 130"/>
                <a:gd name="T121" fmla="*/ 0 h 49"/>
                <a:gd name="T122" fmla="*/ 129 w 130"/>
                <a:gd name="T123" fmla="*/ 2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"/>
                <a:gd name="T187" fmla="*/ 0 h 49"/>
                <a:gd name="T188" fmla="*/ 130 w 130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" h="49">
                  <a:moveTo>
                    <a:pt x="36" y="2"/>
                  </a:moveTo>
                  <a:lnTo>
                    <a:pt x="36" y="12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9" y="24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5" y="42"/>
                  </a:lnTo>
                  <a:lnTo>
                    <a:pt x="21" y="43"/>
                  </a:lnTo>
                  <a:lnTo>
                    <a:pt x="27" y="42"/>
                  </a:lnTo>
                  <a:lnTo>
                    <a:pt x="30" y="40"/>
                  </a:lnTo>
                  <a:lnTo>
                    <a:pt x="34" y="37"/>
                  </a:lnTo>
                  <a:lnTo>
                    <a:pt x="36" y="41"/>
                  </a:lnTo>
                  <a:lnTo>
                    <a:pt x="32" y="45"/>
                  </a:lnTo>
                  <a:lnTo>
                    <a:pt x="28" y="47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1" y="48"/>
                  </a:lnTo>
                  <a:lnTo>
                    <a:pt x="5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6" y="2"/>
                  </a:lnTo>
                  <a:close/>
                  <a:moveTo>
                    <a:pt x="65" y="49"/>
                  </a:moveTo>
                  <a:lnTo>
                    <a:pt x="56" y="48"/>
                  </a:lnTo>
                  <a:lnTo>
                    <a:pt x="49" y="43"/>
                  </a:lnTo>
                  <a:lnTo>
                    <a:pt x="45" y="36"/>
                  </a:lnTo>
                  <a:lnTo>
                    <a:pt x="44" y="25"/>
                  </a:lnTo>
                  <a:lnTo>
                    <a:pt x="45" y="18"/>
                  </a:lnTo>
                  <a:lnTo>
                    <a:pt x="47" y="11"/>
                  </a:lnTo>
                  <a:lnTo>
                    <a:pt x="50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87" y="24"/>
                  </a:lnTo>
                  <a:lnTo>
                    <a:pt x="86" y="32"/>
                  </a:lnTo>
                  <a:lnTo>
                    <a:pt x="84" y="38"/>
                  </a:lnTo>
                  <a:lnTo>
                    <a:pt x="81" y="43"/>
                  </a:lnTo>
                  <a:lnTo>
                    <a:pt x="77" y="46"/>
                  </a:lnTo>
                  <a:lnTo>
                    <a:pt x="71" y="48"/>
                  </a:lnTo>
                  <a:lnTo>
                    <a:pt x="65" y="49"/>
                  </a:lnTo>
                  <a:close/>
                  <a:moveTo>
                    <a:pt x="53" y="24"/>
                  </a:moveTo>
                  <a:lnTo>
                    <a:pt x="54" y="33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6" y="45"/>
                  </a:lnTo>
                  <a:lnTo>
                    <a:pt x="71" y="43"/>
                  </a:lnTo>
                  <a:lnTo>
                    <a:pt x="75" y="39"/>
                  </a:lnTo>
                  <a:lnTo>
                    <a:pt x="77" y="33"/>
                  </a:lnTo>
                  <a:lnTo>
                    <a:pt x="78" y="25"/>
                  </a:lnTo>
                  <a:lnTo>
                    <a:pt x="78" y="19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0" y="5"/>
                  </a:lnTo>
                  <a:lnTo>
                    <a:pt x="56" y="9"/>
                  </a:lnTo>
                  <a:lnTo>
                    <a:pt x="54" y="16"/>
                  </a:lnTo>
                  <a:lnTo>
                    <a:pt x="53" y="24"/>
                  </a:lnTo>
                  <a:close/>
                  <a:moveTo>
                    <a:pt x="129" y="12"/>
                  </a:moveTo>
                  <a:lnTo>
                    <a:pt x="124" y="12"/>
                  </a:lnTo>
                  <a:lnTo>
                    <a:pt x="122" y="7"/>
                  </a:lnTo>
                  <a:lnTo>
                    <a:pt x="118" y="5"/>
                  </a:lnTo>
                  <a:lnTo>
                    <a:pt x="114" y="4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7" y="15"/>
                  </a:lnTo>
                  <a:lnTo>
                    <a:pt x="110" y="17"/>
                  </a:lnTo>
                  <a:lnTo>
                    <a:pt x="112" y="19"/>
                  </a:lnTo>
                  <a:lnTo>
                    <a:pt x="117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9" y="29"/>
                  </a:lnTo>
                  <a:lnTo>
                    <a:pt x="130" y="35"/>
                  </a:lnTo>
                  <a:lnTo>
                    <a:pt x="129" y="42"/>
                  </a:lnTo>
                  <a:lnTo>
                    <a:pt x="125" y="46"/>
                  </a:lnTo>
                  <a:lnTo>
                    <a:pt x="119" y="48"/>
                  </a:lnTo>
                  <a:lnTo>
                    <a:pt x="112" y="49"/>
                  </a:lnTo>
                  <a:lnTo>
                    <a:pt x="104" y="48"/>
                  </a:lnTo>
                  <a:lnTo>
                    <a:pt x="97" y="47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4" y="40"/>
                  </a:lnTo>
                  <a:lnTo>
                    <a:pt x="106" y="43"/>
                  </a:lnTo>
                  <a:lnTo>
                    <a:pt x="109" y="45"/>
                  </a:lnTo>
                  <a:lnTo>
                    <a:pt x="113" y="45"/>
                  </a:lnTo>
                  <a:lnTo>
                    <a:pt x="116" y="45"/>
                  </a:lnTo>
                  <a:lnTo>
                    <a:pt x="119" y="43"/>
                  </a:lnTo>
                  <a:lnTo>
                    <a:pt x="121" y="41"/>
                  </a:lnTo>
                  <a:lnTo>
                    <a:pt x="122" y="37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4" y="23"/>
                  </a:lnTo>
                  <a:lnTo>
                    <a:pt x="100" y="19"/>
                  </a:lnTo>
                  <a:lnTo>
                    <a:pt x="98" y="13"/>
                  </a:lnTo>
                  <a:lnTo>
                    <a:pt x="99" y="9"/>
                  </a:lnTo>
                  <a:lnTo>
                    <a:pt x="100" y="6"/>
                  </a:lnTo>
                  <a:lnTo>
                    <a:pt x="103" y="4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2"/>
                  </a:lnTo>
                  <a:lnTo>
                    <a:pt x="12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97"/>
            <p:cNvSpPr>
              <a:spLocks/>
            </p:cNvSpPr>
            <p:nvPr/>
          </p:nvSpPr>
          <p:spPr bwMode="auto">
            <a:xfrm>
              <a:off x="5137150" y="4156075"/>
              <a:ext cx="57150" cy="250825"/>
            </a:xfrm>
            <a:custGeom>
              <a:avLst/>
              <a:gdLst>
                <a:gd name="T0" fmla="*/ 35 w 37"/>
                <a:gd name="T1" fmla="*/ 0 h 165"/>
                <a:gd name="T2" fmla="*/ 37 w 37"/>
                <a:gd name="T3" fmla="*/ 4 h 165"/>
                <a:gd name="T4" fmla="*/ 31 w 37"/>
                <a:gd name="T5" fmla="*/ 9 h 165"/>
                <a:gd name="T6" fmla="*/ 25 w 37"/>
                <a:gd name="T7" fmla="*/ 15 h 165"/>
                <a:gd name="T8" fmla="*/ 20 w 37"/>
                <a:gd name="T9" fmla="*/ 23 h 165"/>
                <a:gd name="T10" fmla="*/ 16 w 37"/>
                <a:gd name="T11" fmla="*/ 33 h 165"/>
                <a:gd name="T12" fmla="*/ 13 w 37"/>
                <a:gd name="T13" fmla="*/ 44 h 165"/>
                <a:gd name="T14" fmla="*/ 11 w 37"/>
                <a:gd name="T15" fmla="*/ 56 h 165"/>
                <a:gd name="T16" fmla="*/ 9 w 37"/>
                <a:gd name="T17" fmla="*/ 68 h 165"/>
                <a:gd name="T18" fmla="*/ 9 w 37"/>
                <a:gd name="T19" fmla="*/ 82 h 165"/>
                <a:gd name="T20" fmla="*/ 9 w 37"/>
                <a:gd name="T21" fmla="*/ 96 h 165"/>
                <a:gd name="T22" fmla="*/ 11 w 37"/>
                <a:gd name="T23" fmla="*/ 109 h 165"/>
                <a:gd name="T24" fmla="*/ 16 w 37"/>
                <a:gd name="T25" fmla="*/ 132 h 165"/>
                <a:gd name="T26" fmla="*/ 20 w 37"/>
                <a:gd name="T27" fmla="*/ 141 h 165"/>
                <a:gd name="T28" fmla="*/ 25 w 37"/>
                <a:gd name="T29" fmla="*/ 150 h 165"/>
                <a:gd name="T30" fmla="*/ 31 w 37"/>
                <a:gd name="T31" fmla="*/ 156 h 165"/>
                <a:gd name="T32" fmla="*/ 37 w 37"/>
                <a:gd name="T33" fmla="*/ 161 h 165"/>
                <a:gd name="T34" fmla="*/ 35 w 37"/>
                <a:gd name="T35" fmla="*/ 165 h 165"/>
                <a:gd name="T36" fmla="*/ 27 w 37"/>
                <a:gd name="T37" fmla="*/ 160 h 165"/>
                <a:gd name="T38" fmla="*/ 21 w 37"/>
                <a:gd name="T39" fmla="*/ 153 h 165"/>
                <a:gd name="T40" fmla="*/ 15 w 37"/>
                <a:gd name="T41" fmla="*/ 145 h 165"/>
                <a:gd name="T42" fmla="*/ 9 w 37"/>
                <a:gd name="T43" fmla="*/ 134 h 165"/>
                <a:gd name="T44" fmla="*/ 5 w 37"/>
                <a:gd name="T45" fmla="*/ 123 h 165"/>
                <a:gd name="T46" fmla="*/ 2 w 37"/>
                <a:gd name="T47" fmla="*/ 110 h 165"/>
                <a:gd name="T48" fmla="*/ 0 w 37"/>
                <a:gd name="T49" fmla="*/ 97 h 165"/>
                <a:gd name="T50" fmla="*/ 0 w 37"/>
                <a:gd name="T51" fmla="*/ 82 h 165"/>
                <a:gd name="T52" fmla="*/ 0 w 37"/>
                <a:gd name="T53" fmla="*/ 68 h 165"/>
                <a:gd name="T54" fmla="*/ 2 w 37"/>
                <a:gd name="T55" fmla="*/ 55 h 165"/>
                <a:gd name="T56" fmla="*/ 5 w 37"/>
                <a:gd name="T57" fmla="*/ 42 h 165"/>
                <a:gd name="T58" fmla="*/ 9 w 37"/>
                <a:gd name="T59" fmla="*/ 30 h 165"/>
                <a:gd name="T60" fmla="*/ 15 w 37"/>
                <a:gd name="T61" fmla="*/ 20 h 165"/>
                <a:gd name="T62" fmla="*/ 21 w 37"/>
                <a:gd name="T63" fmla="*/ 12 h 165"/>
                <a:gd name="T64" fmla="*/ 27 w 37"/>
                <a:gd name="T65" fmla="*/ 5 h 165"/>
                <a:gd name="T66" fmla="*/ 35 w 37"/>
                <a:gd name="T67" fmla="*/ 0 h 165"/>
                <a:gd name="T68" fmla="*/ 35 w 37"/>
                <a:gd name="T69" fmla="*/ 0 h 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65"/>
                <a:gd name="T107" fmla="*/ 37 w 37"/>
                <a:gd name="T108" fmla="*/ 165 h 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65">
                  <a:moveTo>
                    <a:pt x="35" y="0"/>
                  </a:moveTo>
                  <a:lnTo>
                    <a:pt x="37" y="4"/>
                  </a:lnTo>
                  <a:lnTo>
                    <a:pt x="31" y="9"/>
                  </a:lnTo>
                  <a:lnTo>
                    <a:pt x="25" y="15"/>
                  </a:lnTo>
                  <a:lnTo>
                    <a:pt x="20" y="23"/>
                  </a:lnTo>
                  <a:lnTo>
                    <a:pt x="16" y="33"/>
                  </a:lnTo>
                  <a:lnTo>
                    <a:pt x="13" y="44"/>
                  </a:lnTo>
                  <a:lnTo>
                    <a:pt x="11" y="56"/>
                  </a:lnTo>
                  <a:lnTo>
                    <a:pt x="9" y="68"/>
                  </a:lnTo>
                  <a:lnTo>
                    <a:pt x="9" y="82"/>
                  </a:lnTo>
                  <a:lnTo>
                    <a:pt x="9" y="96"/>
                  </a:lnTo>
                  <a:lnTo>
                    <a:pt x="11" y="109"/>
                  </a:lnTo>
                  <a:lnTo>
                    <a:pt x="16" y="132"/>
                  </a:lnTo>
                  <a:lnTo>
                    <a:pt x="20" y="141"/>
                  </a:lnTo>
                  <a:lnTo>
                    <a:pt x="25" y="150"/>
                  </a:lnTo>
                  <a:lnTo>
                    <a:pt x="31" y="156"/>
                  </a:lnTo>
                  <a:lnTo>
                    <a:pt x="37" y="161"/>
                  </a:lnTo>
                  <a:lnTo>
                    <a:pt x="35" y="165"/>
                  </a:lnTo>
                  <a:lnTo>
                    <a:pt x="27" y="160"/>
                  </a:lnTo>
                  <a:lnTo>
                    <a:pt x="21" y="153"/>
                  </a:lnTo>
                  <a:lnTo>
                    <a:pt x="15" y="145"/>
                  </a:lnTo>
                  <a:lnTo>
                    <a:pt x="9" y="134"/>
                  </a:lnTo>
                  <a:lnTo>
                    <a:pt x="5" y="123"/>
                  </a:lnTo>
                  <a:lnTo>
                    <a:pt x="2" y="110"/>
                  </a:lnTo>
                  <a:lnTo>
                    <a:pt x="0" y="97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5" y="42"/>
                  </a:lnTo>
                  <a:lnTo>
                    <a:pt x="9" y="30"/>
                  </a:lnTo>
                  <a:lnTo>
                    <a:pt x="15" y="20"/>
                  </a:lnTo>
                  <a:lnTo>
                    <a:pt x="21" y="12"/>
                  </a:lnTo>
                  <a:lnTo>
                    <a:pt x="2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98"/>
            <p:cNvSpPr>
              <a:spLocks noEditPoints="1"/>
            </p:cNvSpPr>
            <p:nvPr/>
          </p:nvSpPr>
          <p:spPr bwMode="auto">
            <a:xfrm>
              <a:off x="5205413" y="4235450"/>
              <a:ext cx="161925" cy="90488"/>
            </a:xfrm>
            <a:custGeom>
              <a:avLst/>
              <a:gdLst>
                <a:gd name="T0" fmla="*/ 29 w 106"/>
                <a:gd name="T1" fmla="*/ 52 h 60"/>
                <a:gd name="T2" fmla="*/ 20 w 106"/>
                <a:gd name="T3" fmla="*/ 59 h 60"/>
                <a:gd name="T4" fmla="*/ 7 w 106"/>
                <a:gd name="T5" fmla="*/ 58 h 60"/>
                <a:gd name="T6" fmla="*/ 2 w 106"/>
                <a:gd name="T7" fmla="*/ 53 h 60"/>
                <a:gd name="T8" fmla="*/ 0 w 106"/>
                <a:gd name="T9" fmla="*/ 44 h 60"/>
                <a:gd name="T10" fmla="*/ 5 w 106"/>
                <a:gd name="T11" fmla="*/ 26 h 60"/>
                <a:gd name="T12" fmla="*/ 21 w 106"/>
                <a:gd name="T13" fmla="*/ 11 h 60"/>
                <a:gd name="T14" fmla="*/ 17 w 106"/>
                <a:gd name="T15" fmla="*/ 20 h 60"/>
                <a:gd name="T16" fmla="*/ 9 w 106"/>
                <a:gd name="T17" fmla="*/ 36 h 60"/>
                <a:gd name="T18" fmla="*/ 9 w 106"/>
                <a:gd name="T19" fmla="*/ 49 h 60"/>
                <a:gd name="T20" fmla="*/ 13 w 106"/>
                <a:gd name="T21" fmla="*/ 55 h 60"/>
                <a:gd name="T22" fmla="*/ 20 w 106"/>
                <a:gd name="T23" fmla="*/ 55 h 60"/>
                <a:gd name="T24" fmla="*/ 25 w 106"/>
                <a:gd name="T25" fmla="*/ 49 h 60"/>
                <a:gd name="T26" fmla="*/ 30 w 106"/>
                <a:gd name="T27" fmla="*/ 25 h 60"/>
                <a:gd name="T28" fmla="*/ 35 w 106"/>
                <a:gd name="T29" fmla="*/ 42 h 60"/>
                <a:gd name="T30" fmla="*/ 34 w 106"/>
                <a:gd name="T31" fmla="*/ 52 h 60"/>
                <a:gd name="T32" fmla="*/ 38 w 106"/>
                <a:gd name="T33" fmla="*/ 56 h 60"/>
                <a:gd name="T34" fmla="*/ 44 w 106"/>
                <a:gd name="T35" fmla="*/ 55 h 60"/>
                <a:gd name="T36" fmla="*/ 50 w 106"/>
                <a:gd name="T37" fmla="*/ 49 h 60"/>
                <a:gd name="T38" fmla="*/ 54 w 106"/>
                <a:gd name="T39" fmla="*/ 38 h 60"/>
                <a:gd name="T40" fmla="*/ 53 w 106"/>
                <a:gd name="T41" fmla="*/ 22 h 60"/>
                <a:gd name="T42" fmla="*/ 53 w 106"/>
                <a:gd name="T43" fmla="*/ 11 h 60"/>
                <a:gd name="T44" fmla="*/ 60 w 106"/>
                <a:gd name="T45" fmla="*/ 21 h 60"/>
                <a:gd name="T46" fmla="*/ 63 w 106"/>
                <a:gd name="T47" fmla="*/ 34 h 60"/>
                <a:gd name="T48" fmla="*/ 60 w 106"/>
                <a:gd name="T49" fmla="*/ 47 h 60"/>
                <a:gd name="T50" fmla="*/ 52 w 106"/>
                <a:gd name="T51" fmla="*/ 57 h 60"/>
                <a:gd name="T52" fmla="*/ 40 w 106"/>
                <a:gd name="T53" fmla="*/ 60 h 60"/>
                <a:gd name="T54" fmla="*/ 33 w 106"/>
                <a:gd name="T55" fmla="*/ 58 h 60"/>
                <a:gd name="T56" fmla="*/ 29 w 106"/>
                <a:gd name="T57" fmla="*/ 52 h 60"/>
                <a:gd name="T58" fmla="*/ 102 w 106"/>
                <a:gd name="T59" fmla="*/ 50 h 60"/>
                <a:gd name="T60" fmla="*/ 94 w 106"/>
                <a:gd name="T61" fmla="*/ 58 h 60"/>
                <a:gd name="T62" fmla="*/ 86 w 106"/>
                <a:gd name="T63" fmla="*/ 60 h 60"/>
                <a:gd name="T64" fmla="*/ 78 w 106"/>
                <a:gd name="T65" fmla="*/ 57 h 60"/>
                <a:gd name="T66" fmla="*/ 75 w 106"/>
                <a:gd name="T67" fmla="*/ 50 h 60"/>
                <a:gd name="T68" fmla="*/ 82 w 106"/>
                <a:gd name="T69" fmla="*/ 17 h 60"/>
                <a:gd name="T70" fmla="*/ 74 w 106"/>
                <a:gd name="T71" fmla="*/ 14 h 60"/>
                <a:gd name="T72" fmla="*/ 81 w 106"/>
                <a:gd name="T73" fmla="*/ 13 h 60"/>
                <a:gd name="T74" fmla="*/ 85 w 106"/>
                <a:gd name="T75" fmla="*/ 7 h 60"/>
                <a:gd name="T76" fmla="*/ 87 w 106"/>
                <a:gd name="T77" fmla="*/ 0 h 60"/>
                <a:gd name="T78" fmla="*/ 91 w 106"/>
                <a:gd name="T79" fmla="*/ 12 h 60"/>
                <a:gd name="T80" fmla="*/ 105 w 106"/>
                <a:gd name="T81" fmla="*/ 17 h 60"/>
                <a:gd name="T82" fmla="*/ 86 w 106"/>
                <a:gd name="T83" fmla="*/ 36 h 60"/>
                <a:gd name="T84" fmla="*/ 84 w 106"/>
                <a:gd name="T85" fmla="*/ 44 h 60"/>
                <a:gd name="T86" fmla="*/ 85 w 106"/>
                <a:gd name="T87" fmla="*/ 53 h 60"/>
                <a:gd name="T88" fmla="*/ 93 w 106"/>
                <a:gd name="T89" fmla="*/ 53 h 60"/>
                <a:gd name="T90" fmla="*/ 99 w 106"/>
                <a:gd name="T91" fmla="*/ 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60"/>
                <a:gd name="T140" fmla="*/ 106 w 106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60">
                  <a:moveTo>
                    <a:pt x="29" y="52"/>
                  </a:moveTo>
                  <a:lnTo>
                    <a:pt x="29" y="52"/>
                  </a:lnTo>
                  <a:lnTo>
                    <a:pt x="25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8"/>
                  </a:lnTo>
                  <a:lnTo>
                    <a:pt x="9" y="36"/>
                  </a:lnTo>
                  <a:lnTo>
                    <a:pt x="8" y="44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6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5" y="49"/>
                  </a:lnTo>
                  <a:lnTo>
                    <a:pt x="26" y="44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5" y="42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4" y="55"/>
                  </a:lnTo>
                  <a:lnTo>
                    <a:pt x="48" y="53"/>
                  </a:lnTo>
                  <a:lnTo>
                    <a:pt x="50" y="49"/>
                  </a:lnTo>
                  <a:lnTo>
                    <a:pt x="52" y="44"/>
                  </a:lnTo>
                  <a:lnTo>
                    <a:pt x="54" y="38"/>
                  </a:lnTo>
                  <a:lnTo>
                    <a:pt x="54" y="31"/>
                  </a:lnTo>
                  <a:lnTo>
                    <a:pt x="53" y="22"/>
                  </a:lnTo>
                  <a:lnTo>
                    <a:pt x="50" y="14"/>
                  </a:lnTo>
                  <a:lnTo>
                    <a:pt x="53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34"/>
                  </a:lnTo>
                  <a:lnTo>
                    <a:pt x="62" y="41"/>
                  </a:lnTo>
                  <a:lnTo>
                    <a:pt x="60" y="47"/>
                  </a:lnTo>
                  <a:lnTo>
                    <a:pt x="56" y="53"/>
                  </a:lnTo>
                  <a:lnTo>
                    <a:pt x="52" y="57"/>
                  </a:lnTo>
                  <a:lnTo>
                    <a:pt x="46" y="59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3" y="58"/>
                  </a:lnTo>
                  <a:lnTo>
                    <a:pt x="31" y="55"/>
                  </a:lnTo>
                  <a:lnTo>
                    <a:pt x="29" y="52"/>
                  </a:lnTo>
                  <a:close/>
                  <a:moveTo>
                    <a:pt x="102" y="50"/>
                  </a:moveTo>
                  <a:lnTo>
                    <a:pt x="98" y="54"/>
                  </a:lnTo>
                  <a:lnTo>
                    <a:pt x="94" y="58"/>
                  </a:lnTo>
                  <a:lnTo>
                    <a:pt x="90" y="59"/>
                  </a:lnTo>
                  <a:lnTo>
                    <a:pt x="86" y="60"/>
                  </a:lnTo>
                  <a:lnTo>
                    <a:pt x="81" y="59"/>
                  </a:lnTo>
                  <a:lnTo>
                    <a:pt x="78" y="57"/>
                  </a:lnTo>
                  <a:lnTo>
                    <a:pt x="76" y="54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82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1" y="13"/>
                  </a:lnTo>
                  <a:lnTo>
                    <a:pt x="83" y="11"/>
                  </a:lnTo>
                  <a:lnTo>
                    <a:pt x="85" y="7"/>
                  </a:lnTo>
                  <a:lnTo>
                    <a:pt x="86" y="4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1" y="12"/>
                  </a:lnTo>
                  <a:lnTo>
                    <a:pt x="106" y="12"/>
                  </a:lnTo>
                  <a:lnTo>
                    <a:pt x="105" y="17"/>
                  </a:lnTo>
                  <a:lnTo>
                    <a:pt x="90" y="17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4"/>
                  </a:lnTo>
                  <a:lnTo>
                    <a:pt x="84" y="48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3" y="53"/>
                  </a:lnTo>
                  <a:lnTo>
                    <a:pt x="96" y="50"/>
                  </a:lnTo>
                  <a:lnTo>
                    <a:pt x="99" y="47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Rectangle 99"/>
            <p:cNvSpPr>
              <a:spLocks noChangeArrowheads="1"/>
            </p:cNvSpPr>
            <p:nvPr/>
          </p:nvSpPr>
          <p:spPr bwMode="auto">
            <a:xfrm>
              <a:off x="5418138" y="4276725"/>
              <a:ext cx="90488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Freeform 100"/>
            <p:cNvSpPr>
              <a:spLocks/>
            </p:cNvSpPr>
            <p:nvPr/>
          </p:nvSpPr>
          <p:spPr bwMode="auto">
            <a:xfrm>
              <a:off x="5561013" y="4217988"/>
              <a:ext cx="71438" cy="107950"/>
            </a:xfrm>
            <a:custGeom>
              <a:avLst/>
              <a:gdLst>
                <a:gd name="T0" fmla="*/ 21 w 47"/>
                <a:gd name="T1" fmla="*/ 50 h 71"/>
                <a:gd name="T2" fmla="*/ 20 w 47"/>
                <a:gd name="T3" fmla="*/ 47 h 71"/>
                <a:gd name="T4" fmla="*/ 19 w 47"/>
                <a:gd name="T5" fmla="*/ 46 h 71"/>
                <a:gd name="T6" fmla="*/ 16 w 47"/>
                <a:gd name="T7" fmla="*/ 46 h 71"/>
                <a:gd name="T8" fmla="*/ 13 w 47"/>
                <a:gd name="T9" fmla="*/ 46 h 71"/>
                <a:gd name="T10" fmla="*/ 8 w 47"/>
                <a:gd name="T11" fmla="*/ 70 h 71"/>
                <a:gd name="T12" fmla="*/ 0 w 47"/>
                <a:gd name="T13" fmla="*/ 70 h 71"/>
                <a:gd name="T14" fmla="*/ 12 w 47"/>
                <a:gd name="T15" fmla="*/ 13 h 71"/>
                <a:gd name="T16" fmla="*/ 13 w 47"/>
                <a:gd name="T17" fmla="*/ 9 h 71"/>
                <a:gd name="T18" fmla="*/ 13 w 47"/>
                <a:gd name="T19" fmla="*/ 6 h 71"/>
                <a:gd name="T20" fmla="*/ 12 w 47"/>
                <a:gd name="T21" fmla="*/ 3 h 71"/>
                <a:gd name="T22" fmla="*/ 10 w 47"/>
                <a:gd name="T23" fmla="*/ 2 h 71"/>
                <a:gd name="T24" fmla="*/ 8 w 47"/>
                <a:gd name="T25" fmla="*/ 2 h 71"/>
                <a:gd name="T26" fmla="*/ 8 w 47"/>
                <a:gd name="T27" fmla="*/ 0 h 71"/>
                <a:gd name="T28" fmla="*/ 20 w 47"/>
                <a:gd name="T29" fmla="*/ 0 h 71"/>
                <a:gd name="T30" fmla="*/ 23 w 47"/>
                <a:gd name="T31" fmla="*/ 0 h 71"/>
                <a:gd name="T32" fmla="*/ 14 w 47"/>
                <a:gd name="T33" fmla="*/ 43 h 71"/>
                <a:gd name="T34" fmla="*/ 15 w 47"/>
                <a:gd name="T35" fmla="*/ 43 h 71"/>
                <a:gd name="T36" fmla="*/ 19 w 47"/>
                <a:gd name="T37" fmla="*/ 42 h 71"/>
                <a:gd name="T38" fmla="*/ 24 w 47"/>
                <a:gd name="T39" fmla="*/ 40 h 71"/>
                <a:gd name="T40" fmla="*/ 31 w 47"/>
                <a:gd name="T41" fmla="*/ 34 h 71"/>
                <a:gd name="T42" fmla="*/ 33 w 47"/>
                <a:gd name="T43" fmla="*/ 31 h 71"/>
                <a:gd name="T44" fmla="*/ 34 w 47"/>
                <a:gd name="T45" fmla="*/ 28 h 71"/>
                <a:gd name="T46" fmla="*/ 33 w 47"/>
                <a:gd name="T47" fmla="*/ 26 h 71"/>
                <a:gd name="T48" fmla="*/ 30 w 47"/>
                <a:gd name="T49" fmla="*/ 26 h 71"/>
                <a:gd name="T50" fmla="*/ 31 w 47"/>
                <a:gd name="T51" fmla="*/ 23 h 71"/>
                <a:gd name="T52" fmla="*/ 47 w 47"/>
                <a:gd name="T53" fmla="*/ 23 h 71"/>
                <a:gd name="T54" fmla="*/ 47 w 47"/>
                <a:gd name="T55" fmla="*/ 25 h 71"/>
                <a:gd name="T56" fmla="*/ 39 w 47"/>
                <a:gd name="T57" fmla="*/ 33 h 71"/>
                <a:gd name="T58" fmla="*/ 27 w 47"/>
                <a:gd name="T59" fmla="*/ 43 h 71"/>
                <a:gd name="T60" fmla="*/ 32 w 47"/>
                <a:gd name="T61" fmla="*/ 60 h 71"/>
                <a:gd name="T62" fmla="*/ 33 w 47"/>
                <a:gd name="T63" fmla="*/ 63 h 71"/>
                <a:gd name="T64" fmla="*/ 34 w 47"/>
                <a:gd name="T65" fmla="*/ 65 h 71"/>
                <a:gd name="T66" fmla="*/ 35 w 47"/>
                <a:gd name="T67" fmla="*/ 65 h 71"/>
                <a:gd name="T68" fmla="*/ 38 w 47"/>
                <a:gd name="T69" fmla="*/ 64 h 71"/>
                <a:gd name="T70" fmla="*/ 42 w 47"/>
                <a:gd name="T71" fmla="*/ 60 h 71"/>
                <a:gd name="T72" fmla="*/ 45 w 47"/>
                <a:gd name="T73" fmla="*/ 63 h 71"/>
                <a:gd name="T74" fmla="*/ 41 w 47"/>
                <a:gd name="T75" fmla="*/ 67 h 71"/>
                <a:gd name="T76" fmla="*/ 38 w 47"/>
                <a:gd name="T77" fmla="*/ 69 h 71"/>
                <a:gd name="T78" fmla="*/ 32 w 47"/>
                <a:gd name="T79" fmla="*/ 71 h 71"/>
                <a:gd name="T80" fmla="*/ 29 w 47"/>
                <a:gd name="T81" fmla="*/ 71 h 71"/>
                <a:gd name="T82" fmla="*/ 27 w 47"/>
                <a:gd name="T83" fmla="*/ 69 h 71"/>
                <a:gd name="T84" fmla="*/ 25 w 47"/>
                <a:gd name="T85" fmla="*/ 67 h 71"/>
                <a:gd name="T86" fmla="*/ 24 w 47"/>
                <a:gd name="T87" fmla="*/ 63 h 71"/>
                <a:gd name="T88" fmla="*/ 21 w 47"/>
                <a:gd name="T89" fmla="*/ 5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"/>
                <a:gd name="T136" fmla="*/ 0 h 71"/>
                <a:gd name="T137" fmla="*/ 47 w 47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" h="71">
                  <a:moveTo>
                    <a:pt x="21" y="50"/>
                  </a:moveTo>
                  <a:lnTo>
                    <a:pt x="20" y="47"/>
                  </a:lnTo>
                  <a:lnTo>
                    <a:pt x="19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12" y="13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8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39" y="33"/>
                  </a:lnTo>
                  <a:lnTo>
                    <a:pt x="27" y="43"/>
                  </a:lnTo>
                  <a:lnTo>
                    <a:pt x="32" y="60"/>
                  </a:lnTo>
                  <a:lnTo>
                    <a:pt x="33" y="63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8" y="64"/>
                  </a:lnTo>
                  <a:lnTo>
                    <a:pt x="42" y="60"/>
                  </a:lnTo>
                  <a:lnTo>
                    <a:pt x="45" y="63"/>
                  </a:lnTo>
                  <a:lnTo>
                    <a:pt x="41" y="67"/>
                  </a:lnTo>
                  <a:lnTo>
                    <a:pt x="38" y="69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4" y="63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Freeform 101"/>
            <p:cNvSpPr>
              <a:spLocks noEditPoints="1"/>
            </p:cNvSpPr>
            <p:nvPr/>
          </p:nvSpPr>
          <p:spPr bwMode="auto">
            <a:xfrm>
              <a:off x="5645150" y="4286250"/>
              <a:ext cx="47625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102"/>
            <p:cNvSpPr>
              <a:spLocks/>
            </p:cNvSpPr>
            <p:nvPr/>
          </p:nvSpPr>
          <p:spPr bwMode="auto">
            <a:xfrm>
              <a:off x="5708650" y="42529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Rectangle 103"/>
            <p:cNvSpPr>
              <a:spLocks noChangeArrowheads="1"/>
            </p:cNvSpPr>
            <p:nvPr/>
          </p:nvSpPr>
          <p:spPr bwMode="auto">
            <a:xfrm>
              <a:off x="5827713" y="4276725"/>
              <a:ext cx="92075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104"/>
            <p:cNvSpPr>
              <a:spLocks/>
            </p:cNvSpPr>
            <p:nvPr/>
          </p:nvSpPr>
          <p:spPr bwMode="auto">
            <a:xfrm>
              <a:off x="5967413" y="4137025"/>
              <a:ext cx="87313" cy="73025"/>
            </a:xfrm>
            <a:custGeom>
              <a:avLst/>
              <a:gdLst>
                <a:gd name="T0" fmla="*/ 31 w 57"/>
                <a:gd name="T1" fmla="*/ 25 h 48"/>
                <a:gd name="T2" fmla="*/ 34 w 57"/>
                <a:gd name="T3" fmla="*/ 15 h 48"/>
                <a:gd name="T4" fmla="*/ 35 w 57"/>
                <a:gd name="T5" fmla="*/ 10 h 48"/>
                <a:gd name="T6" fmla="*/ 36 w 57"/>
                <a:gd name="T7" fmla="*/ 6 h 48"/>
                <a:gd name="T8" fmla="*/ 36 w 57"/>
                <a:gd name="T9" fmla="*/ 6 h 48"/>
                <a:gd name="T10" fmla="*/ 22 w 57"/>
                <a:gd name="T11" fmla="*/ 6 h 48"/>
                <a:gd name="T12" fmla="*/ 16 w 57"/>
                <a:gd name="T13" fmla="*/ 34 h 48"/>
                <a:gd name="T14" fmla="*/ 14 w 57"/>
                <a:gd name="T15" fmla="*/ 42 h 48"/>
                <a:gd name="T16" fmla="*/ 13 w 57"/>
                <a:gd name="T17" fmla="*/ 45 h 48"/>
                <a:gd name="T18" fmla="*/ 13 w 57"/>
                <a:gd name="T19" fmla="*/ 47 h 48"/>
                <a:gd name="T20" fmla="*/ 2 w 57"/>
                <a:gd name="T21" fmla="*/ 47 h 48"/>
                <a:gd name="T22" fmla="*/ 3 w 57"/>
                <a:gd name="T23" fmla="*/ 45 h 48"/>
                <a:gd name="T24" fmla="*/ 5 w 57"/>
                <a:gd name="T25" fmla="*/ 41 h 48"/>
                <a:gd name="T26" fmla="*/ 8 w 57"/>
                <a:gd name="T27" fmla="*/ 36 h 48"/>
                <a:gd name="T28" fmla="*/ 10 w 57"/>
                <a:gd name="T29" fmla="*/ 29 h 48"/>
                <a:gd name="T30" fmla="*/ 12 w 57"/>
                <a:gd name="T31" fmla="*/ 20 h 48"/>
                <a:gd name="T32" fmla="*/ 15 w 57"/>
                <a:gd name="T33" fmla="*/ 6 h 48"/>
                <a:gd name="T34" fmla="*/ 14 w 57"/>
                <a:gd name="T35" fmla="*/ 6 h 48"/>
                <a:gd name="T36" fmla="*/ 8 w 57"/>
                <a:gd name="T37" fmla="*/ 7 h 48"/>
                <a:gd name="T38" fmla="*/ 6 w 57"/>
                <a:gd name="T39" fmla="*/ 9 h 48"/>
                <a:gd name="T40" fmla="*/ 3 w 57"/>
                <a:gd name="T41" fmla="*/ 12 h 48"/>
                <a:gd name="T42" fmla="*/ 0 w 57"/>
                <a:gd name="T43" fmla="*/ 9 h 48"/>
                <a:gd name="T44" fmla="*/ 4 w 57"/>
                <a:gd name="T45" fmla="*/ 5 h 48"/>
                <a:gd name="T46" fmla="*/ 7 w 57"/>
                <a:gd name="T47" fmla="*/ 2 h 48"/>
                <a:gd name="T48" fmla="*/ 11 w 57"/>
                <a:gd name="T49" fmla="*/ 1 h 48"/>
                <a:gd name="T50" fmla="*/ 16 w 57"/>
                <a:gd name="T51" fmla="*/ 0 h 48"/>
                <a:gd name="T52" fmla="*/ 57 w 57"/>
                <a:gd name="T53" fmla="*/ 0 h 48"/>
                <a:gd name="T54" fmla="*/ 55 w 57"/>
                <a:gd name="T55" fmla="*/ 6 h 48"/>
                <a:gd name="T56" fmla="*/ 44 w 57"/>
                <a:gd name="T57" fmla="*/ 6 h 48"/>
                <a:gd name="T58" fmla="*/ 38 w 57"/>
                <a:gd name="T59" fmla="*/ 31 h 48"/>
                <a:gd name="T60" fmla="*/ 37 w 57"/>
                <a:gd name="T61" fmla="*/ 35 h 48"/>
                <a:gd name="T62" fmla="*/ 37 w 57"/>
                <a:gd name="T63" fmla="*/ 38 h 48"/>
                <a:gd name="T64" fmla="*/ 38 w 57"/>
                <a:gd name="T65" fmla="*/ 41 h 48"/>
                <a:gd name="T66" fmla="*/ 40 w 57"/>
                <a:gd name="T67" fmla="*/ 42 h 48"/>
                <a:gd name="T68" fmla="*/ 43 w 57"/>
                <a:gd name="T69" fmla="*/ 41 h 48"/>
                <a:gd name="T70" fmla="*/ 46 w 57"/>
                <a:gd name="T71" fmla="*/ 37 h 48"/>
                <a:gd name="T72" fmla="*/ 49 w 57"/>
                <a:gd name="T73" fmla="*/ 40 h 48"/>
                <a:gd name="T74" fmla="*/ 46 w 57"/>
                <a:gd name="T75" fmla="*/ 44 h 48"/>
                <a:gd name="T76" fmla="*/ 43 w 57"/>
                <a:gd name="T77" fmla="*/ 46 h 48"/>
                <a:gd name="T78" fmla="*/ 39 w 57"/>
                <a:gd name="T79" fmla="*/ 48 h 48"/>
                <a:gd name="T80" fmla="*/ 36 w 57"/>
                <a:gd name="T81" fmla="*/ 48 h 48"/>
                <a:gd name="T82" fmla="*/ 33 w 57"/>
                <a:gd name="T83" fmla="*/ 47 h 48"/>
                <a:gd name="T84" fmla="*/ 31 w 57"/>
                <a:gd name="T85" fmla="*/ 46 h 48"/>
                <a:gd name="T86" fmla="*/ 29 w 57"/>
                <a:gd name="T87" fmla="*/ 43 h 48"/>
                <a:gd name="T88" fmla="*/ 29 w 57"/>
                <a:gd name="T89" fmla="*/ 40 h 48"/>
                <a:gd name="T90" fmla="*/ 29 w 57"/>
                <a:gd name="T91" fmla="*/ 36 h 48"/>
                <a:gd name="T92" fmla="*/ 30 w 57"/>
                <a:gd name="T93" fmla="*/ 30 h 48"/>
                <a:gd name="T94" fmla="*/ 31 w 57"/>
                <a:gd name="T95" fmla="*/ 25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48"/>
                <a:gd name="T146" fmla="*/ 57 w 57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48">
                  <a:moveTo>
                    <a:pt x="31" y="25"/>
                  </a:moveTo>
                  <a:lnTo>
                    <a:pt x="34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16" y="34"/>
                  </a:lnTo>
                  <a:lnTo>
                    <a:pt x="14" y="42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2" y="47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8" y="36"/>
                  </a:lnTo>
                  <a:lnTo>
                    <a:pt x="10" y="29"/>
                  </a:lnTo>
                  <a:lnTo>
                    <a:pt x="12" y="20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3" y="12"/>
                  </a:lnTo>
                  <a:lnTo>
                    <a:pt x="0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57" y="0"/>
                  </a:lnTo>
                  <a:lnTo>
                    <a:pt x="55" y="6"/>
                  </a:lnTo>
                  <a:lnTo>
                    <a:pt x="44" y="6"/>
                  </a:lnTo>
                  <a:lnTo>
                    <a:pt x="38" y="31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8" y="41"/>
                  </a:lnTo>
                  <a:lnTo>
                    <a:pt x="40" y="42"/>
                  </a:lnTo>
                  <a:lnTo>
                    <a:pt x="43" y="41"/>
                  </a:lnTo>
                  <a:lnTo>
                    <a:pt x="46" y="37"/>
                  </a:lnTo>
                  <a:lnTo>
                    <a:pt x="49" y="40"/>
                  </a:lnTo>
                  <a:lnTo>
                    <a:pt x="46" y="44"/>
                  </a:lnTo>
                  <a:lnTo>
                    <a:pt x="43" y="46"/>
                  </a:lnTo>
                  <a:lnTo>
                    <a:pt x="39" y="48"/>
                  </a:lnTo>
                  <a:lnTo>
                    <a:pt x="36" y="48"/>
                  </a:lnTo>
                  <a:lnTo>
                    <a:pt x="33" y="47"/>
                  </a:lnTo>
                  <a:lnTo>
                    <a:pt x="31" y="46"/>
                  </a:lnTo>
                  <a:lnTo>
                    <a:pt x="29" y="43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30" y="30"/>
                  </a:ln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105"/>
            <p:cNvSpPr>
              <a:spLocks/>
            </p:cNvSpPr>
            <p:nvPr/>
          </p:nvSpPr>
          <p:spPr bwMode="auto">
            <a:xfrm>
              <a:off x="5980113" y="4322763"/>
              <a:ext cx="60325" cy="103188"/>
            </a:xfrm>
            <a:custGeom>
              <a:avLst/>
              <a:gdLst>
                <a:gd name="T0" fmla="*/ 27 w 40"/>
                <a:gd name="T1" fmla="*/ 60 h 68"/>
                <a:gd name="T2" fmla="*/ 31 w 40"/>
                <a:gd name="T3" fmla="*/ 60 h 68"/>
                <a:gd name="T4" fmla="*/ 33 w 40"/>
                <a:gd name="T5" fmla="*/ 59 h 68"/>
                <a:gd name="T6" fmla="*/ 35 w 40"/>
                <a:gd name="T7" fmla="*/ 57 h 68"/>
                <a:gd name="T8" fmla="*/ 36 w 40"/>
                <a:gd name="T9" fmla="*/ 54 h 68"/>
                <a:gd name="T10" fmla="*/ 40 w 40"/>
                <a:gd name="T11" fmla="*/ 54 h 68"/>
                <a:gd name="T12" fmla="*/ 39 w 40"/>
                <a:gd name="T13" fmla="*/ 68 h 68"/>
                <a:gd name="T14" fmla="*/ 0 w 40"/>
                <a:gd name="T15" fmla="*/ 68 h 68"/>
                <a:gd name="T16" fmla="*/ 0 w 40"/>
                <a:gd name="T17" fmla="*/ 66 h 68"/>
                <a:gd name="T18" fmla="*/ 6 w 40"/>
                <a:gd name="T19" fmla="*/ 55 h 68"/>
                <a:gd name="T20" fmla="*/ 10 w 40"/>
                <a:gd name="T21" fmla="*/ 49 h 68"/>
                <a:gd name="T22" fmla="*/ 16 w 40"/>
                <a:gd name="T23" fmla="*/ 42 h 68"/>
                <a:gd name="T24" fmla="*/ 20 w 40"/>
                <a:gd name="T25" fmla="*/ 37 h 68"/>
                <a:gd name="T26" fmla="*/ 24 w 40"/>
                <a:gd name="T27" fmla="*/ 32 h 68"/>
                <a:gd name="T28" fmla="*/ 28 w 40"/>
                <a:gd name="T29" fmla="*/ 26 h 68"/>
                <a:gd name="T30" fmla="*/ 29 w 40"/>
                <a:gd name="T31" fmla="*/ 21 h 68"/>
                <a:gd name="T32" fmla="*/ 30 w 40"/>
                <a:gd name="T33" fmla="*/ 17 h 68"/>
                <a:gd name="T34" fmla="*/ 29 w 40"/>
                <a:gd name="T35" fmla="*/ 10 h 68"/>
                <a:gd name="T36" fmla="*/ 25 w 40"/>
                <a:gd name="T37" fmla="*/ 6 h 68"/>
                <a:gd name="T38" fmla="*/ 19 w 40"/>
                <a:gd name="T39" fmla="*/ 4 h 68"/>
                <a:gd name="T40" fmla="*/ 15 w 40"/>
                <a:gd name="T41" fmla="*/ 5 h 68"/>
                <a:gd name="T42" fmla="*/ 12 w 40"/>
                <a:gd name="T43" fmla="*/ 7 h 68"/>
                <a:gd name="T44" fmla="*/ 9 w 40"/>
                <a:gd name="T45" fmla="*/ 10 h 68"/>
                <a:gd name="T46" fmla="*/ 7 w 40"/>
                <a:gd name="T47" fmla="*/ 14 h 68"/>
                <a:gd name="T48" fmla="*/ 1 w 40"/>
                <a:gd name="T49" fmla="*/ 14 h 68"/>
                <a:gd name="T50" fmla="*/ 1 w 40"/>
                <a:gd name="T51" fmla="*/ 5 h 68"/>
                <a:gd name="T52" fmla="*/ 12 w 40"/>
                <a:gd name="T53" fmla="*/ 1 h 68"/>
                <a:gd name="T54" fmla="*/ 21 w 40"/>
                <a:gd name="T55" fmla="*/ 0 h 68"/>
                <a:gd name="T56" fmla="*/ 29 w 40"/>
                <a:gd name="T57" fmla="*/ 1 h 68"/>
                <a:gd name="T58" fmla="*/ 34 w 40"/>
                <a:gd name="T59" fmla="*/ 4 h 68"/>
                <a:gd name="T60" fmla="*/ 38 w 40"/>
                <a:gd name="T61" fmla="*/ 9 h 68"/>
                <a:gd name="T62" fmla="*/ 39 w 40"/>
                <a:gd name="T63" fmla="*/ 15 h 68"/>
                <a:gd name="T64" fmla="*/ 39 w 40"/>
                <a:gd name="T65" fmla="*/ 20 h 68"/>
                <a:gd name="T66" fmla="*/ 37 w 40"/>
                <a:gd name="T67" fmla="*/ 25 h 68"/>
                <a:gd name="T68" fmla="*/ 34 w 40"/>
                <a:gd name="T69" fmla="*/ 29 h 68"/>
                <a:gd name="T70" fmla="*/ 30 w 40"/>
                <a:gd name="T71" fmla="*/ 34 h 68"/>
                <a:gd name="T72" fmla="*/ 27 w 40"/>
                <a:gd name="T73" fmla="*/ 38 h 68"/>
                <a:gd name="T74" fmla="*/ 23 w 40"/>
                <a:gd name="T75" fmla="*/ 43 h 68"/>
                <a:gd name="T76" fmla="*/ 15 w 40"/>
                <a:gd name="T77" fmla="*/ 52 h 68"/>
                <a:gd name="T78" fmla="*/ 10 w 40"/>
                <a:gd name="T79" fmla="*/ 60 h 68"/>
                <a:gd name="T80" fmla="*/ 27 w 40"/>
                <a:gd name="T81" fmla="*/ 60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68"/>
                <a:gd name="T125" fmla="*/ 40 w 40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68">
                  <a:moveTo>
                    <a:pt x="27" y="60"/>
                  </a:moveTo>
                  <a:lnTo>
                    <a:pt x="31" y="60"/>
                  </a:lnTo>
                  <a:lnTo>
                    <a:pt x="33" y="59"/>
                  </a:lnTo>
                  <a:lnTo>
                    <a:pt x="35" y="57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39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5"/>
                  </a:lnTo>
                  <a:lnTo>
                    <a:pt x="10" y="49"/>
                  </a:lnTo>
                  <a:lnTo>
                    <a:pt x="16" y="42"/>
                  </a:lnTo>
                  <a:lnTo>
                    <a:pt x="20" y="37"/>
                  </a:lnTo>
                  <a:lnTo>
                    <a:pt x="24" y="32"/>
                  </a:lnTo>
                  <a:lnTo>
                    <a:pt x="28" y="26"/>
                  </a:lnTo>
                  <a:lnTo>
                    <a:pt x="29" y="21"/>
                  </a:lnTo>
                  <a:lnTo>
                    <a:pt x="30" y="17"/>
                  </a:lnTo>
                  <a:lnTo>
                    <a:pt x="29" y="10"/>
                  </a:lnTo>
                  <a:lnTo>
                    <a:pt x="25" y="6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1" y="14"/>
                  </a:lnTo>
                  <a:lnTo>
                    <a:pt x="1" y="5"/>
                  </a:lnTo>
                  <a:lnTo>
                    <a:pt x="12" y="1"/>
                  </a:lnTo>
                  <a:lnTo>
                    <a:pt x="21" y="0"/>
                  </a:lnTo>
                  <a:lnTo>
                    <a:pt x="29" y="1"/>
                  </a:lnTo>
                  <a:lnTo>
                    <a:pt x="34" y="4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7" y="25"/>
                  </a:lnTo>
                  <a:lnTo>
                    <a:pt x="34" y="29"/>
                  </a:lnTo>
                  <a:lnTo>
                    <a:pt x="30" y="34"/>
                  </a:lnTo>
                  <a:lnTo>
                    <a:pt x="27" y="38"/>
                  </a:lnTo>
                  <a:lnTo>
                    <a:pt x="23" y="43"/>
                  </a:lnTo>
                  <a:lnTo>
                    <a:pt x="15" y="52"/>
                  </a:lnTo>
                  <a:lnTo>
                    <a:pt x="10" y="60"/>
                  </a:lnTo>
                  <a:lnTo>
                    <a:pt x="27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Rectangle 106"/>
            <p:cNvSpPr>
              <a:spLocks noChangeArrowheads="1"/>
            </p:cNvSpPr>
            <p:nvPr/>
          </p:nvSpPr>
          <p:spPr bwMode="auto">
            <a:xfrm>
              <a:off x="5964238" y="4276725"/>
              <a:ext cx="93663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107"/>
            <p:cNvSpPr>
              <a:spLocks/>
            </p:cNvSpPr>
            <p:nvPr/>
          </p:nvSpPr>
          <p:spPr bwMode="auto">
            <a:xfrm>
              <a:off x="6062663" y="4156075"/>
              <a:ext cx="55563" cy="250825"/>
            </a:xfrm>
            <a:custGeom>
              <a:avLst/>
              <a:gdLst>
                <a:gd name="T0" fmla="*/ 2 w 37"/>
                <a:gd name="T1" fmla="*/ 0 h 165"/>
                <a:gd name="T2" fmla="*/ 10 w 37"/>
                <a:gd name="T3" fmla="*/ 5 h 165"/>
                <a:gd name="T4" fmla="*/ 17 w 37"/>
                <a:gd name="T5" fmla="*/ 12 h 165"/>
                <a:gd name="T6" fmla="*/ 23 w 37"/>
                <a:gd name="T7" fmla="*/ 20 h 165"/>
                <a:gd name="T8" fmla="*/ 28 w 37"/>
                <a:gd name="T9" fmla="*/ 30 h 165"/>
                <a:gd name="T10" fmla="*/ 32 w 37"/>
                <a:gd name="T11" fmla="*/ 42 h 165"/>
                <a:gd name="T12" fmla="*/ 35 w 37"/>
                <a:gd name="T13" fmla="*/ 55 h 165"/>
                <a:gd name="T14" fmla="*/ 37 w 37"/>
                <a:gd name="T15" fmla="*/ 68 h 165"/>
                <a:gd name="T16" fmla="*/ 37 w 37"/>
                <a:gd name="T17" fmla="*/ 82 h 165"/>
                <a:gd name="T18" fmla="*/ 37 w 37"/>
                <a:gd name="T19" fmla="*/ 97 h 165"/>
                <a:gd name="T20" fmla="*/ 35 w 37"/>
                <a:gd name="T21" fmla="*/ 110 h 165"/>
                <a:gd name="T22" fmla="*/ 32 w 37"/>
                <a:gd name="T23" fmla="*/ 123 h 165"/>
                <a:gd name="T24" fmla="*/ 28 w 37"/>
                <a:gd name="T25" fmla="*/ 134 h 165"/>
                <a:gd name="T26" fmla="*/ 23 w 37"/>
                <a:gd name="T27" fmla="*/ 145 h 165"/>
                <a:gd name="T28" fmla="*/ 17 w 37"/>
                <a:gd name="T29" fmla="*/ 153 h 165"/>
                <a:gd name="T30" fmla="*/ 10 w 37"/>
                <a:gd name="T31" fmla="*/ 160 h 165"/>
                <a:gd name="T32" fmla="*/ 2 w 37"/>
                <a:gd name="T33" fmla="*/ 165 h 165"/>
                <a:gd name="T34" fmla="*/ 0 w 37"/>
                <a:gd name="T35" fmla="*/ 161 h 165"/>
                <a:gd name="T36" fmla="*/ 6 w 37"/>
                <a:gd name="T37" fmla="*/ 156 h 165"/>
                <a:gd name="T38" fmla="*/ 12 w 37"/>
                <a:gd name="T39" fmla="*/ 150 h 165"/>
                <a:gd name="T40" fmla="*/ 17 w 37"/>
                <a:gd name="T41" fmla="*/ 141 h 165"/>
                <a:gd name="T42" fmla="*/ 21 w 37"/>
                <a:gd name="T43" fmla="*/ 132 h 165"/>
                <a:gd name="T44" fmla="*/ 26 w 37"/>
                <a:gd name="T45" fmla="*/ 109 h 165"/>
                <a:gd name="T46" fmla="*/ 28 w 37"/>
                <a:gd name="T47" fmla="*/ 96 h 165"/>
                <a:gd name="T48" fmla="*/ 28 w 37"/>
                <a:gd name="T49" fmla="*/ 82 h 165"/>
                <a:gd name="T50" fmla="*/ 28 w 37"/>
                <a:gd name="T51" fmla="*/ 68 h 165"/>
                <a:gd name="T52" fmla="*/ 26 w 37"/>
                <a:gd name="T53" fmla="*/ 56 h 165"/>
                <a:gd name="T54" fmla="*/ 24 w 37"/>
                <a:gd name="T55" fmla="*/ 44 h 165"/>
                <a:gd name="T56" fmla="*/ 21 w 37"/>
                <a:gd name="T57" fmla="*/ 33 h 165"/>
                <a:gd name="T58" fmla="*/ 17 w 37"/>
                <a:gd name="T59" fmla="*/ 23 h 165"/>
                <a:gd name="T60" fmla="*/ 12 w 37"/>
                <a:gd name="T61" fmla="*/ 15 h 165"/>
                <a:gd name="T62" fmla="*/ 6 w 37"/>
                <a:gd name="T63" fmla="*/ 9 h 165"/>
                <a:gd name="T64" fmla="*/ 0 w 37"/>
                <a:gd name="T65" fmla="*/ 4 h 165"/>
                <a:gd name="T66" fmla="*/ 2 w 37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"/>
                <a:gd name="T103" fmla="*/ 0 h 165"/>
                <a:gd name="T104" fmla="*/ 37 w 37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" h="165">
                  <a:moveTo>
                    <a:pt x="2" y="0"/>
                  </a:moveTo>
                  <a:lnTo>
                    <a:pt x="10" y="5"/>
                  </a:lnTo>
                  <a:lnTo>
                    <a:pt x="17" y="12"/>
                  </a:lnTo>
                  <a:lnTo>
                    <a:pt x="23" y="20"/>
                  </a:lnTo>
                  <a:lnTo>
                    <a:pt x="28" y="30"/>
                  </a:lnTo>
                  <a:lnTo>
                    <a:pt x="32" y="42"/>
                  </a:lnTo>
                  <a:lnTo>
                    <a:pt x="35" y="55"/>
                  </a:lnTo>
                  <a:lnTo>
                    <a:pt x="37" y="68"/>
                  </a:lnTo>
                  <a:lnTo>
                    <a:pt x="37" y="82"/>
                  </a:lnTo>
                  <a:lnTo>
                    <a:pt x="37" y="97"/>
                  </a:lnTo>
                  <a:lnTo>
                    <a:pt x="35" y="110"/>
                  </a:lnTo>
                  <a:lnTo>
                    <a:pt x="32" y="123"/>
                  </a:lnTo>
                  <a:lnTo>
                    <a:pt x="28" y="134"/>
                  </a:lnTo>
                  <a:lnTo>
                    <a:pt x="23" y="145"/>
                  </a:lnTo>
                  <a:lnTo>
                    <a:pt x="17" y="153"/>
                  </a:lnTo>
                  <a:lnTo>
                    <a:pt x="10" y="160"/>
                  </a:lnTo>
                  <a:lnTo>
                    <a:pt x="2" y="165"/>
                  </a:lnTo>
                  <a:lnTo>
                    <a:pt x="0" y="161"/>
                  </a:lnTo>
                  <a:lnTo>
                    <a:pt x="6" y="156"/>
                  </a:lnTo>
                  <a:lnTo>
                    <a:pt x="12" y="150"/>
                  </a:lnTo>
                  <a:lnTo>
                    <a:pt x="17" y="141"/>
                  </a:lnTo>
                  <a:lnTo>
                    <a:pt x="21" y="132"/>
                  </a:lnTo>
                  <a:lnTo>
                    <a:pt x="26" y="109"/>
                  </a:lnTo>
                  <a:lnTo>
                    <a:pt x="28" y="96"/>
                  </a:lnTo>
                  <a:lnTo>
                    <a:pt x="28" y="82"/>
                  </a:lnTo>
                  <a:lnTo>
                    <a:pt x="28" y="68"/>
                  </a:lnTo>
                  <a:lnTo>
                    <a:pt x="26" y="56"/>
                  </a:lnTo>
                  <a:lnTo>
                    <a:pt x="24" y="44"/>
                  </a:lnTo>
                  <a:lnTo>
                    <a:pt x="21" y="33"/>
                  </a:lnTo>
                  <a:lnTo>
                    <a:pt x="17" y="23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Freeform 108"/>
            <p:cNvSpPr>
              <a:spLocks/>
            </p:cNvSpPr>
            <p:nvPr/>
          </p:nvSpPr>
          <p:spPr bwMode="auto">
            <a:xfrm>
              <a:off x="6137275" y="4156075"/>
              <a:ext cx="53975" cy="249238"/>
            </a:xfrm>
            <a:custGeom>
              <a:avLst/>
              <a:gdLst>
                <a:gd name="T0" fmla="*/ 35 w 35"/>
                <a:gd name="T1" fmla="*/ 84 h 164"/>
                <a:gd name="T2" fmla="*/ 30 w 35"/>
                <a:gd name="T3" fmla="*/ 85 h 164"/>
                <a:gd name="T4" fmla="*/ 26 w 35"/>
                <a:gd name="T5" fmla="*/ 88 h 164"/>
                <a:gd name="T6" fmla="*/ 24 w 35"/>
                <a:gd name="T7" fmla="*/ 93 h 164"/>
                <a:gd name="T8" fmla="*/ 24 w 35"/>
                <a:gd name="T9" fmla="*/ 99 h 164"/>
                <a:gd name="T10" fmla="*/ 24 w 35"/>
                <a:gd name="T11" fmla="*/ 103 h 164"/>
                <a:gd name="T12" fmla="*/ 25 w 35"/>
                <a:gd name="T13" fmla="*/ 112 h 164"/>
                <a:gd name="T14" fmla="*/ 26 w 35"/>
                <a:gd name="T15" fmla="*/ 121 h 164"/>
                <a:gd name="T16" fmla="*/ 27 w 35"/>
                <a:gd name="T17" fmla="*/ 128 h 164"/>
                <a:gd name="T18" fmla="*/ 25 w 35"/>
                <a:gd name="T19" fmla="*/ 143 h 164"/>
                <a:gd name="T20" fmla="*/ 20 w 35"/>
                <a:gd name="T21" fmla="*/ 155 h 164"/>
                <a:gd name="T22" fmla="*/ 16 w 35"/>
                <a:gd name="T23" fmla="*/ 159 h 164"/>
                <a:gd name="T24" fmla="*/ 12 w 35"/>
                <a:gd name="T25" fmla="*/ 161 h 164"/>
                <a:gd name="T26" fmla="*/ 6 w 35"/>
                <a:gd name="T27" fmla="*/ 163 h 164"/>
                <a:gd name="T28" fmla="*/ 0 w 35"/>
                <a:gd name="T29" fmla="*/ 164 h 164"/>
                <a:gd name="T30" fmla="*/ 0 w 35"/>
                <a:gd name="T31" fmla="*/ 160 h 164"/>
                <a:gd name="T32" fmla="*/ 8 w 35"/>
                <a:gd name="T33" fmla="*/ 158 h 164"/>
                <a:gd name="T34" fmla="*/ 13 w 35"/>
                <a:gd name="T35" fmla="*/ 153 h 164"/>
                <a:gd name="T36" fmla="*/ 15 w 35"/>
                <a:gd name="T37" fmla="*/ 149 h 164"/>
                <a:gd name="T38" fmla="*/ 17 w 35"/>
                <a:gd name="T39" fmla="*/ 144 h 164"/>
                <a:gd name="T40" fmla="*/ 18 w 35"/>
                <a:gd name="T41" fmla="*/ 137 h 164"/>
                <a:gd name="T42" fmla="*/ 18 w 35"/>
                <a:gd name="T43" fmla="*/ 130 h 164"/>
                <a:gd name="T44" fmla="*/ 18 w 35"/>
                <a:gd name="T45" fmla="*/ 125 h 164"/>
                <a:gd name="T46" fmla="*/ 17 w 35"/>
                <a:gd name="T47" fmla="*/ 115 h 164"/>
                <a:gd name="T48" fmla="*/ 16 w 35"/>
                <a:gd name="T49" fmla="*/ 110 h 164"/>
                <a:gd name="T50" fmla="*/ 16 w 35"/>
                <a:gd name="T51" fmla="*/ 107 h 164"/>
                <a:gd name="T52" fmla="*/ 15 w 35"/>
                <a:gd name="T53" fmla="*/ 104 h 164"/>
                <a:gd name="T54" fmla="*/ 15 w 35"/>
                <a:gd name="T55" fmla="*/ 102 h 164"/>
                <a:gd name="T56" fmla="*/ 16 w 35"/>
                <a:gd name="T57" fmla="*/ 94 h 164"/>
                <a:gd name="T58" fmla="*/ 19 w 35"/>
                <a:gd name="T59" fmla="*/ 89 h 164"/>
                <a:gd name="T60" fmla="*/ 22 w 35"/>
                <a:gd name="T61" fmla="*/ 85 h 164"/>
                <a:gd name="T62" fmla="*/ 25 w 35"/>
                <a:gd name="T63" fmla="*/ 83 h 164"/>
                <a:gd name="T64" fmla="*/ 25 w 35"/>
                <a:gd name="T65" fmla="*/ 82 h 164"/>
                <a:gd name="T66" fmla="*/ 22 w 35"/>
                <a:gd name="T67" fmla="*/ 80 h 164"/>
                <a:gd name="T68" fmla="*/ 19 w 35"/>
                <a:gd name="T69" fmla="*/ 76 h 164"/>
                <a:gd name="T70" fmla="*/ 16 w 35"/>
                <a:gd name="T71" fmla="*/ 70 h 164"/>
                <a:gd name="T72" fmla="*/ 15 w 35"/>
                <a:gd name="T73" fmla="*/ 62 h 164"/>
                <a:gd name="T74" fmla="*/ 16 w 35"/>
                <a:gd name="T75" fmla="*/ 57 h 164"/>
                <a:gd name="T76" fmla="*/ 17 w 35"/>
                <a:gd name="T77" fmla="*/ 49 h 164"/>
                <a:gd name="T78" fmla="*/ 18 w 35"/>
                <a:gd name="T79" fmla="*/ 40 h 164"/>
                <a:gd name="T80" fmla="*/ 18 w 35"/>
                <a:gd name="T81" fmla="*/ 34 h 164"/>
                <a:gd name="T82" fmla="*/ 18 w 35"/>
                <a:gd name="T83" fmla="*/ 26 h 164"/>
                <a:gd name="T84" fmla="*/ 17 w 35"/>
                <a:gd name="T85" fmla="*/ 20 h 164"/>
                <a:gd name="T86" fmla="*/ 13 w 35"/>
                <a:gd name="T87" fmla="*/ 11 h 164"/>
                <a:gd name="T88" fmla="*/ 7 w 35"/>
                <a:gd name="T89" fmla="*/ 6 h 164"/>
                <a:gd name="T90" fmla="*/ 0 w 35"/>
                <a:gd name="T91" fmla="*/ 4 h 164"/>
                <a:gd name="T92" fmla="*/ 0 w 35"/>
                <a:gd name="T93" fmla="*/ 0 h 164"/>
                <a:gd name="T94" fmla="*/ 6 w 35"/>
                <a:gd name="T95" fmla="*/ 1 h 164"/>
                <a:gd name="T96" fmla="*/ 11 w 35"/>
                <a:gd name="T97" fmla="*/ 3 h 164"/>
                <a:gd name="T98" fmla="*/ 20 w 35"/>
                <a:gd name="T99" fmla="*/ 9 h 164"/>
                <a:gd name="T100" fmla="*/ 23 w 35"/>
                <a:gd name="T101" fmla="*/ 14 h 164"/>
                <a:gd name="T102" fmla="*/ 25 w 35"/>
                <a:gd name="T103" fmla="*/ 21 h 164"/>
                <a:gd name="T104" fmla="*/ 26 w 35"/>
                <a:gd name="T105" fmla="*/ 28 h 164"/>
                <a:gd name="T106" fmla="*/ 27 w 35"/>
                <a:gd name="T107" fmla="*/ 36 h 164"/>
                <a:gd name="T108" fmla="*/ 26 w 35"/>
                <a:gd name="T109" fmla="*/ 44 h 164"/>
                <a:gd name="T110" fmla="*/ 25 w 35"/>
                <a:gd name="T111" fmla="*/ 53 h 164"/>
                <a:gd name="T112" fmla="*/ 24 w 35"/>
                <a:gd name="T113" fmla="*/ 61 h 164"/>
                <a:gd name="T114" fmla="*/ 24 w 35"/>
                <a:gd name="T115" fmla="*/ 65 h 164"/>
                <a:gd name="T116" fmla="*/ 24 w 35"/>
                <a:gd name="T117" fmla="*/ 72 h 164"/>
                <a:gd name="T118" fmla="*/ 26 w 35"/>
                <a:gd name="T119" fmla="*/ 76 h 164"/>
                <a:gd name="T120" fmla="*/ 30 w 35"/>
                <a:gd name="T121" fmla="*/ 79 h 164"/>
                <a:gd name="T122" fmla="*/ 35 w 35"/>
                <a:gd name="T123" fmla="*/ 80 h 164"/>
                <a:gd name="T124" fmla="*/ 35 w 35"/>
                <a:gd name="T125" fmla="*/ 84 h 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"/>
                <a:gd name="T190" fmla="*/ 0 h 164"/>
                <a:gd name="T191" fmla="*/ 35 w 35"/>
                <a:gd name="T192" fmla="*/ 164 h 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" h="164">
                  <a:moveTo>
                    <a:pt x="35" y="84"/>
                  </a:moveTo>
                  <a:lnTo>
                    <a:pt x="30" y="85"/>
                  </a:lnTo>
                  <a:lnTo>
                    <a:pt x="26" y="88"/>
                  </a:lnTo>
                  <a:lnTo>
                    <a:pt x="24" y="93"/>
                  </a:lnTo>
                  <a:lnTo>
                    <a:pt x="24" y="99"/>
                  </a:lnTo>
                  <a:lnTo>
                    <a:pt x="24" y="103"/>
                  </a:ln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5" y="143"/>
                  </a:lnTo>
                  <a:lnTo>
                    <a:pt x="20" y="155"/>
                  </a:lnTo>
                  <a:lnTo>
                    <a:pt x="16" y="159"/>
                  </a:lnTo>
                  <a:lnTo>
                    <a:pt x="12" y="161"/>
                  </a:lnTo>
                  <a:lnTo>
                    <a:pt x="6" y="163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8" y="158"/>
                  </a:lnTo>
                  <a:lnTo>
                    <a:pt x="13" y="153"/>
                  </a:lnTo>
                  <a:lnTo>
                    <a:pt x="15" y="149"/>
                  </a:lnTo>
                  <a:lnTo>
                    <a:pt x="17" y="144"/>
                  </a:lnTo>
                  <a:lnTo>
                    <a:pt x="18" y="137"/>
                  </a:lnTo>
                  <a:lnTo>
                    <a:pt x="18" y="130"/>
                  </a:lnTo>
                  <a:lnTo>
                    <a:pt x="18" y="125"/>
                  </a:lnTo>
                  <a:lnTo>
                    <a:pt x="17" y="115"/>
                  </a:lnTo>
                  <a:lnTo>
                    <a:pt x="16" y="110"/>
                  </a:lnTo>
                  <a:lnTo>
                    <a:pt x="16" y="107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6" y="94"/>
                  </a:lnTo>
                  <a:lnTo>
                    <a:pt x="19" y="89"/>
                  </a:lnTo>
                  <a:lnTo>
                    <a:pt x="22" y="85"/>
                  </a:lnTo>
                  <a:lnTo>
                    <a:pt x="25" y="83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19" y="76"/>
                  </a:lnTo>
                  <a:lnTo>
                    <a:pt x="16" y="70"/>
                  </a:lnTo>
                  <a:lnTo>
                    <a:pt x="15" y="62"/>
                  </a:lnTo>
                  <a:lnTo>
                    <a:pt x="16" y="57"/>
                  </a:lnTo>
                  <a:lnTo>
                    <a:pt x="17" y="49"/>
                  </a:lnTo>
                  <a:lnTo>
                    <a:pt x="18" y="40"/>
                  </a:lnTo>
                  <a:lnTo>
                    <a:pt x="18" y="34"/>
                  </a:lnTo>
                  <a:lnTo>
                    <a:pt x="18" y="26"/>
                  </a:lnTo>
                  <a:lnTo>
                    <a:pt x="17" y="20"/>
                  </a:lnTo>
                  <a:lnTo>
                    <a:pt x="13" y="11"/>
                  </a:lnTo>
                  <a:lnTo>
                    <a:pt x="7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1"/>
                  </a:lnTo>
                  <a:lnTo>
                    <a:pt x="11" y="3"/>
                  </a:lnTo>
                  <a:lnTo>
                    <a:pt x="20" y="9"/>
                  </a:lnTo>
                  <a:lnTo>
                    <a:pt x="23" y="14"/>
                  </a:lnTo>
                  <a:lnTo>
                    <a:pt x="25" y="21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44"/>
                  </a:lnTo>
                  <a:lnTo>
                    <a:pt x="25" y="53"/>
                  </a:lnTo>
                  <a:lnTo>
                    <a:pt x="24" y="61"/>
                  </a:lnTo>
                  <a:lnTo>
                    <a:pt x="24" y="65"/>
                  </a:lnTo>
                  <a:lnTo>
                    <a:pt x="24" y="72"/>
                  </a:lnTo>
                  <a:lnTo>
                    <a:pt x="26" y="76"/>
                  </a:lnTo>
                  <a:lnTo>
                    <a:pt x="30" y="79"/>
                  </a:lnTo>
                  <a:lnTo>
                    <a:pt x="35" y="80"/>
                  </a:lnTo>
                  <a:lnTo>
                    <a:pt x="35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2" name="Group 141"/>
          <p:cNvGrpSpPr>
            <a:grpSpLocks/>
          </p:cNvGrpSpPr>
          <p:nvPr/>
        </p:nvGrpSpPr>
        <p:grpSpPr bwMode="auto">
          <a:xfrm>
            <a:off x="3730625" y="4848225"/>
            <a:ext cx="1385888" cy="180975"/>
            <a:chOff x="3817938" y="4857750"/>
            <a:chExt cx="1385888" cy="180976"/>
          </a:xfrm>
        </p:grpSpPr>
        <p:sp>
          <p:nvSpPr>
            <p:cNvPr id="15373" name="Freeform 114"/>
            <p:cNvSpPr>
              <a:spLocks/>
            </p:cNvSpPr>
            <p:nvPr/>
          </p:nvSpPr>
          <p:spPr bwMode="auto">
            <a:xfrm>
              <a:off x="3817938" y="4903788"/>
              <a:ext cx="88900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Rectangle 115"/>
            <p:cNvSpPr>
              <a:spLocks noChangeArrowheads="1"/>
            </p:cNvSpPr>
            <p:nvPr/>
          </p:nvSpPr>
          <p:spPr bwMode="auto">
            <a:xfrm>
              <a:off x="3835401" y="4873625"/>
              <a:ext cx="44450" cy="63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16"/>
            <p:cNvSpPr>
              <a:spLocks/>
            </p:cNvSpPr>
            <p:nvPr/>
          </p:nvSpPr>
          <p:spPr bwMode="auto">
            <a:xfrm>
              <a:off x="3852863" y="4857750"/>
              <a:ext cx="55563" cy="36513"/>
            </a:xfrm>
            <a:custGeom>
              <a:avLst/>
              <a:gdLst>
                <a:gd name="T0" fmla="*/ 37 w 37"/>
                <a:gd name="T1" fmla="*/ 13 h 24"/>
                <a:gd name="T2" fmla="*/ 25 w 37"/>
                <a:gd name="T3" fmla="*/ 24 h 24"/>
                <a:gd name="T4" fmla="*/ 22 w 37"/>
                <a:gd name="T5" fmla="*/ 21 h 24"/>
                <a:gd name="T6" fmla="*/ 30 w 37"/>
                <a:gd name="T7" fmla="*/ 14 h 24"/>
                <a:gd name="T8" fmla="*/ 0 w 37"/>
                <a:gd name="T9" fmla="*/ 14 h 24"/>
                <a:gd name="T10" fmla="*/ 0 w 37"/>
                <a:gd name="T11" fmla="*/ 10 h 24"/>
                <a:gd name="T12" fmla="*/ 30 w 37"/>
                <a:gd name="T13" fmla="*/ 10 h 24"/>
                <a:gd name="T14" fmla="*/ 22 w 37"/>
                <a:gd name="T15" fmla="*/ 3 h 24"/>
                <a:gd name="T16" fmla="*/ 25 w 37"/>
                <a:gd name="T17" fmla="*/ 0 h 24"/>
                <a:gd name="T18" fmla="*/ 37 w 37"/>
                <a:gd name="T19" fmla="*/ 11 h 24"/>
                <a:gd name="T20" fmla="*/ 37 w 37"/>
                <a:gd name="T21" fmla="*/ 1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4"/>
                <a:gd name="T35" fmla="*/ 37 w 37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4">
                  <a:moveTo>
                    <a:pt x="37" y="13"/>
                  </a:moveTo>
                  <a:lnTo>
                    <a:pt x="25" y="24"/>
                  </a:lnTo>
                  <a:lnTo>
                    <a:pt x="22" y="21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17"/>
            <p:cNvSpPr>
              <a:spLocks noEditPoints="1"/>
            </p:cNvSpPr>
            <p:nvPr/>
          </p:nvSpPr>
          <p:spPr bwMode="auto">
            <a:xfrm>
              <a:off x="3967163" y="4940300"/>
              <a:ext cx="92075" cy="42863"/>
            </a:xfrm>
            <a:custGeom>
              <a:avLst/>
              <a:gdLst>
                <a:gd name="T0" fmla="*/ 0 w 60"/>
                <a:gd name="T1" fmla="*/ 7 h 28"/>
                <a:gd name="T2" fmla="*/ 0 w 60"/>
                <a:gd name="T3" fmla="*/ 0 h 28"/>
                <a:gd name="T4" fmla="*/ 60 w 60"/>
                <a:gd name="T5" fmla="*/ 0 h 28"/>
                <a:gd name="T6" fmla="*/ 60 w 60"/>
                <a:gd name="T7" fmla="*/ 7 h 28"/>
                <a:gd name="T8" fmla="*/ 0 w 60"/>
                <a:gd name="T9" fmla="*/ 7 h 28"/>
                <a:gd name="T10" fmla="*/ 0 w 60"/>
                <a:gd name="T11" fmla="*/ 28 h 28"/>
                <a:gd name="T12" fmla="*/ 0 w 60"/>
                <a:gd name="T13" fmla="*/ 21 h 28"/>
                <a:gd name="T14" fmla="*/ 60 w 60"/>
                <a:gd name="T15" fmla="*/ 21 h 28"/>
                <a:gd name="T16" fmla="*/ 60 w 60"/>
                <a:gd name="T17" fmla="*/ 28 h 28"/>
                <a:gd name="T18" fmla="*/ 0 w 60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8"/>
                <a:gd name="T32" fmla="*/ 60 w 6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8">
                  <a:moveTo>
                    <a:pt x="0" y="7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7"/>
                  </a:lnTo>
                  <a:lnTo>
                    <a:pt x="0" y="7"/>
                  </a:lnTo>
                  <a:close/>
                  <a:moveTo>
                    <a:pt x="0" y="28"/>
                  </a:moveTo>
                  <a:lnTo>
                    <a:pt x="0" y="21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18"/>
            <p:cNvSpPr>
              <a:spLocks/>
            </p:cNvSpPr>
            <p:nvPr/>
          </p:nvSpPr>
          <p:spPr bwMode="auto">
            <a:xfrm>
              <a:off x="4117976" y="4903788"/>
              <a:ext cx="87313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19"/>
            <p:cNvSpPr>
              <a:spLocks noEditPoints="1"/>
            </p:cNvSpPr>
            <p:nvPr/>
          </p:nvSpPr>
          <p:spPr bwMode="auto">
            <a:xfrm>
              <a:off x="4206876" y="4967288"/>
              <a:ext cx="47625" cy="71438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20"/>
            <p:cNvSpPr>
              <a:spLocks/>
            </p:cNvSpPr>
            <p:nvPr/>
          </p:nvSpPr>
          <p:spPr bwMode="auto">
            <a:xfrm>
              <a:off x="4283076" y="4892675"/>
              <a:ext cx="46038" cy="141288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121"/>
            <p:cNvSpPr>
              <a:spLocks/>
            </p:cNvSpPr>
            <p:nvPr/>
          </p:nvSpPr>
          <p:spPr bwMode="auto">
            <a:xfrm>
              <a:off x="4335463" y="4932363"/>
              <a:ext cx="77788" cy="74613"/>
            </a:xfrm>
            <a:custGeom>
              <a:avLst/>
              <a:gdLst>
                <a:gd name="T0" fmla="*/ 21 w 51"/>
                <a:gd name="T1" fmla="*/ 19 h 49"/>
                <a:gd name="T2" fmla="*/ 18 w 51"/>
                <a:gd name="T3" fmla="*/ 9 h 49"/>
                <a:gd name="T4" fmla="*/ 17 w 51"/>
                <a:gd name="T5" fmla="*/ 6 h 49"/>
                <a:gd name="T6" fmla="*/ 13 w 51"/>
                <a:gd name="T7" fmla="*/ 7 h 49"/>
                <a:gd name="T8" fmla="*/ 9 w 51"/>
                <a:gd name="T9" fmla="*/ 12 h 49"/>
                <a:gd name="T10" fmla="*/ 9 w 51"/>
                <a:gd name="T11" fmla="*/ 6 h 49"/>
                <a:gd name="T12" fmla="*/ 15 w 51"/>
                <a:gd name="T13" fmla="*/ 1 h 49"/>
                <a:gd name="T14" fmla="*/ 21 w 51"/>
                <a:gd name="T15" fmla="*/ 0 h 49"/>
                <a:gd name="T16" fmla="*/ 25 w 51"/>
                <a:gd name="T17" fmla="*/ 3 h 49"/>
                <a:gd name="T18" fmla="*/ 27 w 51"/>
                <a:gd name="T19" fmla="*/ 11 h 49"/>
                <a:gd name="T20" fmla="*/ 29 w 51"/>
                <a:gd name="T21" fmla="*/ 17 h 49"/>
                <a:gd name="T22" fmla="*/ 36 w 51"/>
                <a:gd name="T23" fmla="*/ 7 h 49"/>
                <a:gd name="T24" fmla="*/ 43 w 51"/>
                <a:gd name="T25" fmla="*/ 1 h 49"/>
                <a:gd name="T26" fmla="*/ 51 w 51"/>
                <a:gd name="T27" fmla="*/ 1 h 49"/>
                <a:gd name="T28" fmla="*/ 45 w 51"/>
                <a:gd name="T29" fmla="*/ 9 h 49"/>
                <a:gd name="T30" fmla="*/ 43 w 51"/>
                <a:gd name="T31" fmla="*/ 7 h 49"/>
                <a:gd name="T32" fmla="*/ 39 w 51"/>
                <a:gd name="T33" fmla="*/ 10 h 49"/>
                <a:gd name="T34" fmla="*/ 33 w 51"/>
                <a:gd name="T35" fmla="*/ 18 h 49"/>
                <a:gd name="T36" fmla="*/ 31 w 51"/>
                <a:gd name="T37" fmla="*/ 31 h 49"/>
                <a:gd name="T38" fmla="*/ 34 w 51"/>
                <a:gd name="T39" fmla="*/ 40 h 49"/>
                <a:gd name="T40" fmla="*/ 36 w 51"/>
                <a:gd name="T41" fmla="*/ 43 h 49"/>
                <a:gd name="T42" fmla="*/ 40 w 51"/>
                <a:gd name="T43" fmla="*/ 42 h 49"/>
                <a:gd name="T44" fmla="*/ 43 w 51"/>
                <a:gd name="T45" fmla="*/ 37 h 49"/>
                <a:gd name="T46" fmla="*/ 43 w 51"/>
                <a:gd name="T47" fmla="*/ 44 h 49"/>
                <a:gd name="T48" fmla="*/ 37 w 51"/>
                <a:gd name="T49" fmla="*/ 49 h 49"/>
                <a:gd name="T50" fmla="*/ 30 w 51"/>
                <a:gd name="T51" fmla="*/ 48 h 49"/>
                <a:gd name="T52" fmla="*/ 27 w 51"/>
                <a:gd name="T53" fmla="*/ 44 h 49"/>
                <a:gd name="T54" fmla="*/ 24 w 51"/>
                <a:gd name="T55" fmla="*/ 35 h 49"/>
                <a:gd name="T56" fmla="*/ 23 w 51"/>
                <a:gd name="T57" fmla="*/ 31 h 49"/>
                <a:gd name="T58" fmla="*/ 16 w 51"/>
                <a:gd name="T59" fmla="*/ 42 h 49"/>
                <a:gd name="T60" fmla="*/ 8 w 51"/>
                <a:gd name="T61" fmla="*/ 48 h 49"/>
                <a:gd name="T62" fmla="*/ 0 w 51"/>
                <a:gd name="T63" fmla="*/ 48 h 49"/>
                <a:gd name="T64" fmla="*/ 6 w 51"/>
                <a:gd name="T65" fmla="*/ 40 h 49"/>
                <a:gd name="T66" fmla="*/ 8 w 51"/>
                <a:gd name="T67" fmla="*/ 42 h 49"/>
                <a:gd name="T68" fmla="*/ 11 w 51"/>
                <a:gd name="T69" fmla="*/ 40 h 49"/>
                <a:gd name="T70" fmla="*/ 18 w 51"/>
                <a:gd name="T71" fmla="*/ 32 h 49"/>
                <a:gd name="T72" fmla="*/ 22 w 51"/>
                <a:gd name="T73" fmla="*/ 2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49"/>
                <a:gd name="T113" fmla="*/ 51 w 51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49">
                  <a:moveTo>
                    <a:pt x="22" y="26"/>
                  </a:moveTo>
                  <a:lnTo>
                    <a:pt x="21" y="19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33" y="18"/>
                  </a:lnTo>
                  <a:lnTo>
                    <a:pt x="30" y="22"/>
                  </a:lnTo>
                  <a:lnTo>
                    <a:pt x="31" y="31"/>
                  </a:lnTo>
                  <a:lnTo>
                    <a:pt x="33" y="36"/>
                  </a:lnTo>
                  <a:lnTo>
                    <a:pt x="34" y="40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40" y="42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6" y="39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6" y="41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4" y="49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122"/>
            <p:cNvSpPr>
              <a:spLocks/>
            </p:cNvSpPr>
            <p:nvPr/>
          </p:nvSpPr>
          <p:spPr bwMode="auto">
            <a:xfrm>
              <a:off x="4351338" y="4899025"/>
              <a:ext cx="63500" cy="28575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Rectangle 123"/>
            <p:cNvSpPr>
              <a:spLocks noChangeArrowheads="1"/>
            </p:cNvSpPr>
            <p:nvPr/>
          </p:nvSpPr>
          <p:spPr bwMode="auto">
            <a:xfrm>
              <a:off x="4464051" y="4957763"/>
              <a:ext cx="90488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124"/>
            <p:cNvSpPr>
              <a:spLocks noEditPoints="1"/>
            </p:cNvSpPr>
            <p:nvPr/>
          </p:nvSpPr>
          <p:spPr bwMode="auto">
            <a:xfrm>
              <a:off x="4587876" y="4905375"/>
              <a:ext cx="63500" cy="133350"/>
            </a:xfrm>
            <a:custGeom>
              <a:avLst/>
              <a:gdLst>
                <a:gd name="T0" fmla="*/ 41 w 41"/>
                <a:gd name="T1" fmla="*/ 0 h 87"/>
                <a:gd name="T2" fmla="*/ 38 w 41"/>
                <a:gd name="T3" fmla="*/ 9 h 87"/>
                <a:gd name="T4" fmla="*/ 30 w 41"/>
                <a:gd name="T5" fmla="*/ 9 h 87"/>
                <a:gd name="T6" fmla="*/ 32 w 41"/>
                <a:gd name="T7" fmla="*/ 0 h 87"/>
                <a:gd name="T8" fmla="*/ 41 w 41"/>
                <a:gd name="T9" fmla="*/ 0 h 87"/>
                <a:gd name="T10" fmla="*/ 26 w 41"/>
                <a:gd name="T11" fmla="*/ 66 h 87"/>
                <a:gd name="T12" fmla="*/ 24 w 41"/>
                <a:gd name="T13" fmla="*/ 73 h 87"/>
                <a:gd name="T14" fmla="*/ 22 w 41"/>
                <a:gd name="T15" fmla="*/ 78 h 87"/>
                <a:gd name="T16" fmla="*/ 19 w 41"/>
                <a:gd name="T17" fmla="*/ 82 h 87"/>
                <a:gd name="T18" fmla="*/ 15 w 41"/>
                <a:gd name="T19" fmla="*/ 85 h 87"/>
                <a:gd name="T20" fmla="*/ 10 w 41"/>
                <a:gd name="T21" fmla="*/ 86 h 87"/>
                <a:gd name="T22" fmla="*/ 4 w 41"/>
                <a:gd name="T23" fmla="*/ 87 h 87"/>
                <a:gd name="T24" fmla="*/ 0 w 41"/>
                <a:gd name="T25" fmla="*/ 87 h 87"/>
                <a:gd name="T26" fmla="*/ 1 w 41"/>
                <a:gd name="T27" fmla="*/ 83 h 87"/>
                <a:gd name="T28" fmla="*/ 5 w 41"/>
                <a:gd name="T29" fmla="*/ 83 h 87"/>
                <a:gd name="T30" fmla="*/ 9 w 41"/>
                <a:gd name="T31" fmla="*/ 82 h 87"/>
                <a:gd name="T32" fmla="*/ 12 w 41"/>
                <a:gd name="T33" fmla="*/ 80 h 87"/>
                <a:gd name="T34" fmla="*/ 15 w 41"/>
                <a:gd name="T35" fmla="*/ 75 h 87"/>
                <a:gd name="T36" fmla="*/ 17 w 41"/>
                <a:gd name="T37" fmla="*/ 68 h 87"/>
                <a:gd name="T38" fmla="*/ 25 w 41"/>
                <a:gd name="T39" fmla="*/ 32 h 87"/>
                <a:gd name="T40" fmla="*/ 26 w 41"/>
                <a:gd name="T41" fmla="*/ 28 h 87"/>
                <a:gd name="T42" fmla="*/ 26 w 41"/>
                <a:gd name="T43" fmla="*/ 25 h 87"/>
                <a:gd name="T44" fmla="*/ 25 w 41"/>
                <a:gd name="T45" fmla="*/ 22 h 87"/>
                <a:gd name="T46" fmla="*/ 23 w 41"/>
                <a:gd name="T47" fmla="*/ 21 h 87"/>
                <a:gd name="T48" fmla="*/ 21 w 41"/>
                <a:gd name="T49" fmla="*/ 21 h 87"/>
                <a:gd name="T50" fmla="*/ 21 w 41"/>
                <a:gd name="T51" fmla="*/ 19 h 87"/>
                <a:gd name="T52" fmla="*/ 33 w 41"/>
                <a:gd name="T53" fmla="*/ 18 h 87"/>
                <a:gd name="T54" fmla="*/ 36 w 41"/>
                <a:gd name="T55" fmla="*/ 18 h 87"/>
                <a:gd name="T56" fmla="*/ 26 w 41"/>
                <a:gd name="T57" fmla="*/ 66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87"/>
                <a:gd name="T89" fmla="*/ 41 w 41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87">
                  <a:moveTo>
                    <a:pt x="41" y="0"/>
                  </a:moveTo>
                  <a:lnTo>
                    <a:pt x="38" y="9"/>
                  </a:lnTo>
                  <a:lnTo>
                    <a:pt x="30" y="9"/>
                  </a:lnTo>
                  <a:lnTo>
                    <a:pt x="32" y="0"/>
                  </a:lnTo>
                  <a:lnTo>
                    <a:pt x="41" y="0"/>
                  </a:lnTo>
                  <a:close/>
                  <a:moveTo>
                    <a:pt x="26" y="66"/>
                  </a:moveTo>
                  <a:lnTo>
                    <a:pt x="24" y="73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5" y="85"/>
                  </a:lnTo>
                  <a:lnTo>
                    <a:pt x="10" y="86"/>
                  </a:lnTo>
                  <a:lnTo>
                    <a:pt x="4" y="87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5" y="83"/>
                  </a:lnTo>
                  <a:lnTo>
                    <a:pt x="9" y="82"/>
                  </a:lnTo>
                  <a:lnTo>
                    <a:pt x="12" y="80"/>
                  </a:lnTo>
                  <a:lnTo>
                    <a:pt x="15" y="75"/>
                  </a:lnTo>
                  <a:lnTo>
                    <a:pt x="17" y="68"/>
                  </a:lnTo>
                  <a:lnTo>
                    <a:pt x="25" y="32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33" y="18"/>
                  </a:lnTo>
                  <a:lnTo>
                    <a:pt x="36" y="18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125"/>
            <p:cNvSpPr>
              <a:spLocks/>
            </p:cNvSpPr>
            <p:nvPr/>
          </p:nvSpPr>
          <p:spPr bwMode="auto">
            <a:xfrm>
              <a:off x="4656138" y="4932363"/>
              <a:ext cx="84138" cy="106363"/>
            </a:xfrm>
            <a:custGeom>
              <a:avLst/>
              <a:gdLst>
                <a:gd name="T0" fmla="*/ 24 w 55"/>
                <a:gd name="T1" fmla="*/ 48 h 69"/>
                <a:gd name="T2" fmla="*/ 22 w 55"/>
                <a:gd name="T3" fmla="*/ 38 h 69"/>
                <a:gd name="T4" fmla="*/ 20 w 55"/>
                <a:gd name="T5" fmla="*/ 27 h 69"/>
                <a:gd name="T6" fmla="*/ 19 w 55"/>
                <a:gd name="T7" fmla="*/ 22 h 69"/>
                <a:gd name="T8" fmla="*/ 18 w 55"/>
                <a:gd name="T9" fmla="*/ 17 h 69"/>
                <a:gd name="T10" fmla="*/ 17 w 55"/>
                <a:gd name="T11" fmla="*/ 14 h 69"/>
                <a:gd name="T12" fmla="*/ 17 w 55"/>
                <a:gd name="T13" fmla="*/ 11 h 69"/>
                <a:gd name="T14" fmla="*/ 16 w 55"/>
                <a:gd name="T15" fmla="*/ 8 h 69"/>
                <a:gd name="T16" fmla="*/ 14 w 55"/>
                <a:gd name="T17" fmla="*/ 7 h 69"/>
                <a:gd name="T18" fmla="*/ 13 w 55"/>
                <a:gd name="T19" fmla="*/ 6 h 69"/>
                <a:gd name="T20" fmla="*/ 10 w 55"/>
                <a:gd name="T21" fmla="*/ 7 h 69"/>
                <a:gd name="T22" fmla="*/ 6 w 55"/>
                <a:gd name="T23" fmla="*/ 12 h 69"/>
                <a:gd name="T24" fmla="*/ 3 w 55"/>
                <a:gd name="T25" fmla="*/ 10 h 69"/>
                <a:gd name="T26" fmla="*/ 7 w 55"/>
                <a:gd name="T27" fmla="*/ 5 h 69"/>
                <a:gd name="T28" fmla="*/ 10 w 55"/>
                <a:gd name="T29" fmla="*/ 2 h 69"/>
                <a:gd name="T30" fmla="*/ 13 w 55"/>
                <a:gd name="T31" fmla="*/ 1 h 69"/>
                <a:gd name="T32" fmla="*/ 16 w 55"/>
                <a:gd name="T33" fmla="*/ 0 h 69"/>
                <a:gd name="T34" fmla="*/ 20 w 55"/>
                <a:gd name="T35" fmla="*/ 1 h 69"/>
                <a:gd name="T36" fmla="*/ 22 w 55"/>
                <a:gd name="T37" fmla="*/ 2 h 69"/>
                <a:gd name="T38" fmla="*/ 23 w 55"/>
                <a:gd name="T39" fmla="*/ 4 h 69"/>
                <a:gd name="T40" fmla="*/ 25 w 55"/>
                <a:gd name="T41" fmla="*/ 8 h 69"/>
                <a:gd name="T42" fmla="*/ 26 w 55"/>
                <a:gd name="T43" fmla="*/ 14 h 69"/>
                <a:gd name="T44" fmla="*/ 28 w 55"/>
                <a:gd name="T45" fmla="*/ 27 h 69"/>
                <a:gd name="T46" fmla="*/ 30 w 55"/>
                <a:gd name="T47" fmla="*/ 40 h 69"/>
                <a:gd name="T48" fmla="*/ 38 w 55"/>
                <a:gd name="T49" fmla="*/ 27 h 69"/>
                <a:gd name="T50" fmla="*/ 41 w 55"/>
                <a:gd name="T51" fmla="*/ 20 h 69"/>
                <a:gd name="T52" fmla="*/ 43 w 55"/>
                <a:gd name="T53" fmla="*/ 15 h 69"/>
                <a:gd name="T54" fmla="*/ 44 w 55"/>
                <a:gd name="T55" fmla="*/ 7 h 69"/>
                <a:gd name="T56" fmla="*/ 43 w 55"/>
                <a:gd name="T57" fmla="*/ 4 h 69"/>
                <a:gd name="T58" fmla="*/ 40 w 55"/>
                <a:gd name="T59" fmla="*/ 3 h 69"/>
                <a:gd name="T60" fmla="*/ 40 w 55"/>
                <a:gd name="T61" fmla="*/ 1 h 69"/>
                <a:gd name="T62" fmla="*/ 53 w 55"/>
                <a:gd name="T63" fmla="*/ 1 h 69"/>
                <a:gd name="T64" fmla="*/ 55 w 55"/>
                <a:gd name="T65" fmla="*/ 3 h 69"/>
                <a:gd name="T66" fmla="*/ 50 w 55"/>
                <a:gd name="T67" fmla="*/ 14 h 69"/>
                <a:gd name="T68" fmla="*/ 44 w 55"/>
                <a:gd name="T69" fmla="*/ 25 h 69"/>
                <a:gd name="T70" fmla="*/ 38 w 55"/>
                <a:gd name="T71" fmla="*/ 37 h 69"/>
                <a:gd name="T72" fmla="*/ 30 w 55"/>
                <a:gd name="T73" fmla="*/ 48 h 69"/>
                <a:gd name="T74" fmla="*/ 23 w 55"/>
                <a:gd name="T75" fmla="*/ 57 h 69"/>
                <a:gd name="T76" fmla="*/ 17 w 55"/>
                <a:gd name="T77" fmla="*/ 63 h 69"/>
                <a:gd name="T78" fmla="*/ 14 w 55"/>
                <a:gd name="T79" fmla="*/ 66 h 69"/>
                <a:gd name="T80" fmla="*/ 10 w 55"/>
                <a:gd name="T81" fmla="*/ 68 h 69"/>
                <a:gd name="T82" fmla="*/ 5 w 55"/>
                <a:gd name="T83" fmla="*/ 69 h 69"/>
                <a:gd name="T84" fmla="*/ 2 w 55"/>
                <a:gd name="T85" fmla="*/ 69 h 69"/>
                <a:gd name="T86" fmla="*/ 0 w 55"/>
                <a:gd name="T87" fmla="*/ 68 h 69"/>
                <a:gd name="T88" fmla="*/ 2 w 55"/>
                <a:gd name="T89" fmla="*/ 59 h 69"/>
                <a:gd name="T90" fmla="*/ 6 w 55"/>
                <a:gd name="T91" fmla="*/ 59 h 69"/>
                <a:gd name="T92" fmla="*/ 7 w 55"/>
                <a:gd name="T93" fmla="*/ 61 h 69"/>
                <a:gd name="T94" fmla="*/ 8 w 55"/>
                <a:gd name="T95" fmla="*/ 62 h 69"/>
                <a:gd name="T96" fmla="*/ 12 w 55"/>
                <a:gd name="T97" fmla="*/ 61 h 69"/>
                <a:gd name="T98" fmla="*/ 15 w 55"/>
                <a:gd name="T99" fmla="*/ 58 h 69"/>
                <a:gd name="T100" fmla="*/ 19 w 55"/>
                <a:gd name="T101" fmla="*/ 54 h 69"/>
                <a:gd name="T102" fmla="*/ 24 w 55"/>
                <a:gd name="T103" fmla="*/ 48 h 69"/>
                <a:gd name="T104" fmla="*/ 24 w 55"/>
                <a:gd name="T105" fmla="*/ 48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69"/>
                <a:gd name="T161" fmla="*/ 55 w 55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69">
                  <a:moveTo>
                    <a:pt x="24" y="48"/>
                  </a:moveTo>
                  <a:lnTo>
                    <a:pt x="22" y="38"/>
                  </a:lnTo>
                  <a:lnTo>
                    <a:pt x="20" y="27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8" y="27"/>
                  </a:lnTo>
                  <a:lnTo>
                    <a:pt x="30" y="40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43" y="15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53" y="1"/>
                  </a:lnTo>
                  <a:lnTo>
                    <a:pt x="55" y="3"/>
                  </a:lnTo>
                  <a:lnTo>
                    <a:pt x="50" y="14"/>
                  </a:lnTo>
                  <a:lnTo>
                    <a:pt x="44" y="25"/>
                  </a:lnTo>
                  <a:lnTo>
                    <a:pt x="38" y="37"/>
                  </a:lnTo>
                  <a:lnTo>
                    <a:pt x="30" y="48"/>
                  </a:lnTo>
                  <a:lnTo>
                    <a:pt x="23" y="57"/>
                  </a:lnTo>
                  <a:lnTo>
                    <a:pt x="17" y="63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5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6" y="59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9" y="5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126"/>
            <p:cNvSpPr>
              <a:spLocks/>
            </p:cNvSpPr>
            <p:nvPr/>
          </p:nvSpPr>
          <p:spPr bwMode="auto">
            <a:xfrm>
              <a:off x="4676776" y="4899025"/>
              <a:ext cx="61913" cy="28575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127"/>
            <p:cNvSpPr>
              <a:spLocks/>
            </p:cNvSpPr>
            <p:nvPr/>
          </p:nvSpPr>
          <p:spPr bwMode="auto">
            <a:xfrm>
              <a:off x="4748213" y="4892675"/>
              <a:ext cx="46038" cy="141288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128"/>
            <p:cNvSpPr>
              <a:spLocks noEditPoints="1"/>
            </p:cNvSpPr>
            <p:nvPr/>
          </p:nvSpPr>
          <p:spPr bwMode="auto">
            <a:xfrm>
              <a:off x="4816476" y="4932363"/>
              <a:ext cx="61913" cy="74613"/>
            </a:xfrm>
            <a:custGeom>
              <a:avLst/>
              <a:gdLst>
                <a:gd name="T0" fmla="*/ 36 w 40"/>
                <a:gd name="T1" fmla="*/ 38 h 49"/>
                <a:gd name="T2" fmla="*/ 31 w 40"/>
                <a:gd name="T3" fmla="*/ 43 h 49"/>
                <a:gd name="T4" fmla="*/ 26 w 40"/>
                <a:gd name="T5" fmla="*/ 46 h 49"/>
                <a:gd name="T6" fmla="*/ 21 w 40"/>
                <a:gd name="T7" fmla="*/ 48 h 49"/>
                <a:gd name="T8" fmla="*/ 15 w 40"/>
                <a:gd name="T9" fmla="*/ 49 h 49"/>
                <a:gd name="T10" fmla="*/ 9 w 40"/>
                <a:gd name="T11" fmla="*/ 48 h 49"/>
                <a:gd name="T12" fmla="*/ 4 w 40"/>
                <a:gd name="T13" fmla="*/ 45 h 49"/>
                <a:gd name="T14" fmla="*/ 1 w 40"/>
                <a:gd name="T15" fmla="*/ 39 h 49"/>
                <a:gd name="T16" fmla="*/ 0 w 40"/>
                <a:gd name="T17" fmla="*/ 32 h 49"/>
                <a:gd name="T18" fmla="*/ 2 w 40"/>
                <a:gd name="T19" fmla="*/ 21 h 49"/>
                <a:gd name="T20" fmla="*/ 4 w 40"/>
                <a:gd name="T21" fmla="*/ 15 h 49"/>
                <a:gd name="T22" fmla="*/ 8 w 40"/>
                <a:gd name="T23" fmla="*/ 10 h 49"/>
                <a:gd name="T24" fmla="*/ 12 w 40"/>
                <a:gd name="T25" fmla="*/ 6 h 49"/>
                <a:gd name="T26" fmla="*/ 17 w 40"/>
                <a:gd name="T27" fmla="*/ 3 h 49"/>
                <a:gd name="T28" fmla="*/ 22 w 40"/>
                <a:gd name="T29" fmla="*/ 1 h 49"/>
                <a:gd name="T30" fmla="*/ 28 w 40"/>
                <a:gd name="T31" fmla="*/ 0 h 49"/>
                <a:gd name="T32" fmla="*/ 33 w 40"/>
                <a:gd name="T33" fmla="*/ 1 h 49"/>
                <a:gd name="T34" fmla="*/ 37 w 40"/>
                <a:gd name="T35" fmla="*/ 3 h 49"/>
                <a:gd name="T36" fmla="*/ 39 w 40"/>
                <a:gd name="T37" fmla="*/ 6 h 49"/>
                <a:gd name="T38" fmla="*/ 40 w 40"/>
                <a:gd name="T39" fmla="*/ 10 h 49"/>
                <a:gd name="T40" fmla="*/ 38 w 40"/>
                <a:gd name="T41" fmla="*/ 18 h 49"/>
                <a:gd name="T42" fmla="*/ 32 w 40"/>
                <a:gd name="T43" fmla="*/ 23 h 49"/>
                <a:gd name="T44" fmla="*/ 23 w 40"/>
                <a:gd name="T45" fmla="*/ 26 h 49"/>
                <a:gd name="T46" fmla="*/ 9 w 40"/>
                <a:gd name="T47" fmla="*/ 27 h 49"/>
                <a:gd name="T48" fmla="*/ 8 w 40"/>
                <a:gd name="T49" fmla="*/ 33 h 49"/>
                <a:gd name="T50" fmla="*/ 9 w 40"/>
                <a:gd name="T51" fmla="*/ 38 h 49"/>
                <a:gd name="T52" fmla="*/ 10 w 40"/>
                <a:gd name="T53" fmla="*/ 41 h 49"/>
                <a:gd name="T54" fmla="*/ 13 w 40"/>
                <a:gd name="T55" fmla="*/ 43 h 49"/>
                <a:gd name="T56" fmla="*/ 17 w 40"/>
                <a:gd name="T57" fmla="*/ 43 h 49"/>
                <a:gd name="T58" fmla="*/ 21 w 40"/>
                <a:gd name="T59" fmla="*/ 43 h 49"/>
                <a:gd name="T60" fmla="*/ 25 w 40"/>
                <a:gd name="T61" fmla="*/ 41 h 49"/>
                <a:gd name="T62" fmla="*/ 29 w 40"/>
                <a:gd name="T63" fmla="*/ 39 h 49"/>
                <a:gd name="T64" fmla="*/ 33 w 40"/>
                <a:gd name="T65" fmla="*/ 35 h 49"/>
                <a:gd name="T66" fmla="*/ 36 w 40"/>
                <a:gd name="T67" fmla="*/ 38 h 49"/>
                <a:gd name="T68" fmla="*/ 10 w 40"/>
                <a:gd name="T69" fmla="*/ 23 h 49"/>
                <a:gd name="T70" fmla="*/ 16 w 40"/>
                <a:gd name="T71" fmla="*/ 23 h 49"/>
                <a:gd name="T72" fmla="*/ 22 w 40"/>
                <a:gd name="T73" fmla="*/ 22 h 49"/>
                <a:gd name="T74" fmla="*/ 26 w 40"/>
                <a:gd name="T75" fmla="*/ 20 h 49"/>
                <a:gd name="T76" fmla="*/ 29 w 40"/>
                <a:gd name="T77" fmla="*/ 18 h 49"/>
                <a:gd name="T78" fmla="*/ 31 w 40"/>
                <a:gd name="T79" fmla="*/ 15 h 49"/>
                <a:gd name="T80" fmla="*/ 32 w 40"/>
                <a:gd name="T81" fmla="*/ 11 h 49"/>
                <a:gd name="T82" fmla="*/ 31 w 40"/>
                <a:gd name="T83" fmla="*/ 6 h 49"/>
                <a:gd name="T84" fmla="*/ 26 w 40"/>
                <a:gd name="T85" fmla="*/ 4 h 49"/>
                <a:gd name="T86" fmla="*/ 22 w 40"/>
                <a:gd name="T87" fmla="*/ 5 h 49"/>
                <a:gd name="T88" fmla="*/ 17 w 40"/>
                <a:gd name="T89" fmla="*/ 9 h 49"/>
                <a:gd name="T90" fmla="*/ 13 w 40"/>
                <a:gd name="T91" fmla="*/ 15 h 49"/>
                <a:gd name="T92" fmla="*/ 10 w 40"/>
                <a:gd name="T93" fmla="*/ 23 h 49"/>
                <a:gd name="T94" fmla="*/ 10 w 40"/>
                <a:gd name="T95" fmla="*/ 23 h 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"/>
                <a:gd name="T145" fmla="*/ 0 h 49"/>
                <a:gd name="T146" fmla="*/ 40 w 40"/>
                <a:gd name="T147" fmla="*/ 49 h 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" h="49">
                  <a:moveTo>
                    <a:pt x="36" y="38"/>
                  </a:moveTo>
                  <a:lnTo>
                    <a:pt x="31" y="43"/>
                  </a:lnTo>
                  <a:lnTo>
                    <a:pt x="26" y="46"/>
                  </a:lnTo>
                  <a:lnTo>
                    <a:pt x="21" y="48"/>
                  </a:lnTo>
                  <a:lnTo>
                    <a:pt x="15" y="49"/>
                  </a:lnTo>
                  <a:lnTo>
                    <a:pt x="9" y="48"/>
                  </a:lnTo>
                  <a:lnTo>
                    <a:pt x="4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38" y="18"/>
                  </a:lnTo>
                  <a:lnTo>
                    <a:pt x="32" y="23"/>
                  </a:lnTo>
                  <a:lnTo>
                    <a:pt x="23" y="26"/>
                  </a:lnTo>
                  <a:lnTo>
                    <a:pt x="9" y="27"/>
                  </a:lnTo>
                  <a:lnTo>
                    <a:pt x="8" y="33"/>
                  </a:lnTo>
                  <a:lnTo>
                    <a:pt x="9" y="38"/>
                  </a:lnTo>
                  <a:lnTo>
                    <a:pt x="10" y="41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21" y="43"/>
                  </a:lnTo>
                  <a:lnTo>
                    <a:pt x="25" y="41"/>
                  </a:lnTo>
                  <a:lnTo>
                    <a:pt x="29" y="39"/>
                  </a:lnTo>
                  <a:lnTo>
                    <a:pt x="33" y="35"/>
                  </a:lnTo>
                  <a:lnTo>
                    <a:pt x="36" y="38"/>
                  </a:lnTo>
                  <a:close/>
                  <a:moveTo>
                    <a:pt x="10" y="23"/>
                  </a:moveTo>
                  <a:lnTo>
                    <a:pt x="16" y="23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29" y="18"/>
                  </a:lnTo>
                  <a:lnTo>
                    <a:pt x="31" y="15"/>
                  </a:lnTo>
                  <a:lnTo>
                    <a:pt x="32" y="11"/>
                  </a:lnTo>
                  <a:lnTo>
                    <a:pt x="31" y="6"/>
                  </a:lnTo>
                  <a:lnTo>
                    <a:pt x="26" y="4"/>
                  </a:lnTo>
                  <a:lnTo>
                    <a:pt x="22" y="5"/>
                  </a:lnTo>
                  <a:lnTo>
                    <a:pt x="17" y="9"/>
                  </a:lnTo>
                  <a:lnTo>
                    <a:pt x="13" y="15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Rectangle 129"/>
            <p:cNvSpPr>
              <a:spLocks noChangeArrowheads="1"/>
            </p:cNvSpPr>
            <p:nvPr/>
          </p:nvSpPr>
          <p:spPr bwMode="auto">
            <a:xfrm>
              <a:off x="4902201" y="4914900"/>
              <a:ext cx="60325" cy="79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130"/>
            <p:cNvSpPr>
              <a:spLocks noEditPoints="1"/>
            </p:cNvSpPr>
            <p:nvPr/>
          </p:nvSpPr>
          <p:spPr bwMode="auto">
            <a:xfrm>
              <a:off x="4973638" y="4875213"/>
              <a:ext cx="46038" cy="95250"/>
            </a:xfrm>
            <a:custGeom>
              <a:avLst/>
              <a:gdLst>
                <a:gd name="T0" fmla="*/ 30 w 30"/>
                <a:gd name="T1" fmla="*/ 0 h 63"/>
                <a:gd name="T2" fmla="*/ 28 w 30"/>
                <a:gd name="T3" fmla="*/ 7 h 63"/>
                <a:gd name="T4" fmla="*/ 21 w 30"/>
                <a:gd name="T5" fmla="*/ 7 h 63"/>
                <a:gd name="T6" fmla="*/ 23 w 30"/>
                <a:gd name="T7" fmla="*/ 0 h 63"/>
                <a:gd name="T8" fmla="*/ 30 w 30"/>
                <a:gd name="T9" fmla="*/ 0 h 63"/>
                <a:gd name="T10" fmla="*/ 19 w 30"/>
                <a:gd name="T11" fmla="*/ 48 h 63"/>
                <a:gd name="T12" fmla="*/ 17 w 30"/>
                <a:gd name="T13" fmla="*/ 55 h 63"/>
                <a:gd name="T14" fmla="*/ 14 w 30"/>
                <a:gd name="T15" fmla="*/ 60 h 63"/>
                <a:gd name="T16" fmla="*/ 9 w 30"/>
                <a:gd name="T17" fmla="*/ 62 h 63"/>
                <a:gd name="T18" fmla="*/ 3 w 30"/>
                <a:gd name="T19" fmla="*/ 63 h 63"/>
                <a:gd name="T20" fmla="*/ 1 w 30"/>
                <a:gd name="T21" fmla="*/ 63 h 63"/>
                <a:gd name="T22" fmla="*/ 0 w 30"/>
                <a:gd name="T23" fmla="*/ 63 h 63"/>
                <a:gd name="T24" fmla="*/ 1 w 30"/>
                <a:gd name="T25" fmla="*/ 59 h 63"/>
                <a:gd name="T26" fmla="*/ 2 w 30"/>
                <a:gd name="T27" fmla="*/ 59 h 63"/>
                <a:gd name="T28" fmla="*/ 3 w 30"/>
                <a:gd name="T29" fmla="*/ 59 h 63"/>
                <a:gd name="T30" fmla="*/ 7 w 30"/>
                <a:gd name="T31" fmla="*/ 59 h 63"/>
                <a:gd name="T32" fmla="*/ 9 w 30"/>
                <a:gd name="T33" fmla="*/ 57 h 63"/>
                <a:gd name="T34" fmla="*/ 11 w 30"/>
                <a:gd name="T35" fmla="*/ 54 h 63"/>
                <a:gd name="T36" fmla="*/ 12 w 30"/>
                <a:gd name="T37" fmla="*/ 48 h 63"/>
                <a:gd name="T38" fmla="*/ 15 w 30"/>
                <a:gd name="T39" fmla="*/ 38 h 63"/>
                <a:gd name="T40" fmla="*/ 17 w 30"/>
                <a:gd name="T41" fmla="*/ 29 h 63"/>
                <a:gd name="T42" fmla="*/ 18 w 30"/>
                <a:gd name="T43" fmla="*/ 24 h 63"/>
                <a:gd name="T44" fmla="*/ 18 w 30"/>
                <a:gd name="T45" fmla="*/ 21 h 63"/>
                <a:gd name="T46" fmla="*/ 18 w 30"/>
                <a:gd name="T47" fmla="*/ 19 h 63"/>
                <a:gd name="T48" fmla="*/ 18 w 30"/>
                <a:gd name="T49" fmla="*/ 19 h 63"/>
                <a:gd name="T50" fmla="*/ 18 w 30"/>
                <a:gd name="T51" fmla="*/ 17 h 63"/>
                <a:gd name="T52" fmla="*/ 14 w 30"/>
                <a:gd name="T53" fmla="*/ 16 h 63"/>
                <a:gd name="T54" fmla="*/ 15 w 30"/>
                <a:gd name="T55" fmla="*/ 14 h 63"/>
                <a:gd name="T56" fmla="*/ 24 w 30"/>
                <a:gd name="T57" fmla="*/ 14 h 63"/>
                <a:gd name="T58" fmla="*/ 27 w 30"/>
                <a:gd name="T59" fmla="*/ 14 h 63"/>
                <a:gd name="T60" fmla="*/ 19 w 30"/>
                <a:gd name="T61" fmla="*/ 48 h 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"/>
                <a:gd name="T94" fmla="*/ 0 h 63"/>
                <a:gd name="T95" fmla="*/ 30 w 30"/>
                <a:gd name="T96" fmla="*/ 63 h 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" h="63">
                  <a:moveTo>
                    <a:pt x="30" y="0"/>
                  </a:moveTo>
                  <a:lnTo>
                    <a:pt x="28" y="7"/>
                  </a:lnTo>
                  <a:lnTo>
                    <a:pt x="21" y="7"/>
                  </a:lnTo>
                  <a:lnTo>
                    <a:pt x="23" y="0"/>
                  </a:lnTo>
                  <a:lnTo>
                    <a:pt x="30" y="0"/>
                  </a:lnTo>
                  <a:close/>
                  <a:moveTo>
                    <a:pt x="19" y="48"/>
                  </a:moveTo>
                  <a:lnTo>
                    <a:pt x="17" y="55"/>
                  </a:lnTo>
                  <a:lnTo>
                    <a:pt x="14" y="60"/>
                  </a:lnTo>
                  <a:lnTo>
                    <a:pt x="9" y="62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1" y="54"/>
                  </a:lnTo>
                  <a:lnTo>
                    <a:pt x="12" y="48"/>
                  </a:lnTo>
                  <a:lnTo>
                    <a:pt x="15" y="38"/>
                  </a:lnTo>
                  <a:lnTo>
                    <a:pt x="17" y="29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131"/>
            <p:cNvSpPr>
              <a:spLocks/>
            </p:cNvSpPr>
            <p:nvPr/>
          </p:nvSpPr>
          <p:spPr bwMode="auto">
            <a:xfrm>
              <a:off x="5032376" y="4878388"/>
              <a:ext cx="55563" cy="73025"/>
            </a:xfrm>
            <a:custGeom>
              <a:avLst/>
              <a:gdLst>
                <a:gd name="T0" fmla="*/ 10 w 37"/>
                <a:gd name="T1" fmla="*/ 30 h 48"/>
                <a:gd name="T2" fmla="*/ 7 w 37"/>
                <a:gd name="T3" fmla="*/ 47 h 48"/>
                <a:gd name="T4" fmla="*/ 0 w 37"/>
                <a:gd name="T5" fmla="*/ 47 h 48"/>
                <a:gd name="T6" fmla="*/ 8 w 37"/>
                <a:gd name="T7" fmla="*/ 9 h 48"/>
                <a:gd name="T8" fmla="*/ 9 w 37"/>
                <a:gd name="T9" fmla="*/ 7 h 48"/>
                <a:gd name="T10" fmla="*/ 9 w 37"/>
                <a:gd name="T11" fmla="*/ 5 h 48"/>
                <a:gd name="T12" fmla="*/ 9 w 37"/>
                <a:gd name="T13" fmla="*/ 4 h 48"/>
                <a:gd name="T14" fmla="*/ 8 w 37"/>
                <a:gd name="T15" fmla="*/ 3 h 48"/>
                <a:gd name="T16" fmla="*/ 7 w 37"/>
                <a:gd name="T17" fmla="*/ 2 h 48"/>
                <a:gd name="T18" fmla="*/ 5 w 37"/>
                <a:gd name="T19" fmla="*/ 2 h 48"/>
                <a:gd name="T20" fmla="*/ 5 w 37"/>
                <a:gd name="T21" fmla="*/ 0 h 48"/>
                <a:gd name="T22" fmla="*/ 15 w 37"/>
                <a:gd name="T23" fmla="*/ 0 h 48"/>
                <a:gd name="T24" fmla="*/ 17 w 37"/>
                <a:gd name="T25" fmla="*/ 0 h 48"/>
                <a:gd name="T26" fmla="*/ 11 w 37"/>
                <a:gd name="T27" fmla="*/ 27 h 48"/>
                <a:gd name="T28" fmla="*/ 12 w 37"/>
                <a:gd name="T29" fmla="*/ 27 h 48"/>
                <a:gd name="T30" fmla="*/ 15 w 37"/>
                <a:gd name="T31" fmla="*/ 26 h 48"/>
                <a:gd name="T32" fmla="*/ 18 w 37"/>
                <a:gd name="T33" fmla="*/ 25 h 48"/>
                <a:gd name="T34" fmla="*/ 21 w 37"/>
                <a:gd name="T35" fmla="*/ 23 h 48"/>
                <a:gd name="T36" fmla="*/ 23 w 37"/>
                <a:gd name="T37" fmla="*/ 20 h 48"/>
                <a:gd name="T38" fmla="*/ 25 w 37"/>
                <a:gd name="T39" fmla="*/ 18 h 48"/>
                <a:gd name="T40" fmla="*/ 26 w 37"/>
                <a:gd name="T41" fmla="*/ 16 h 48"/>
                <a:gd name="T42" fmla="*/ 25 w 37"/>
                <a:gd name="T43" fmla="*/ 15 h 48"/>
                <a:gd name="T44" fmla="*/ 23 w 37"/>
                <a:gd name="T45" fmla="*/ 14 h 48"/>
                <a:gd name="T46" fmla="*/ 23 w 37"/>
                <a:gd name="T47" fmla="*/ 12 h 48"/>
                <a:gd name="T48" fmla="*/ 36 w 37"/>
                <a:gd name="T49" fmla="*/ 12 h 48"/>
                <a:gd name="T50" fmla="*/ 37 w 37"/>
                <a:gd name="T51" fmla="*/ 14 h 48"/>
                <a:gd name="T52" fmla="*/ 33 w 37"/>
                <a:gd name="T53" fmla="*/ 18 h 48"/>
                <a:gd name="T54" fmla="*/ 29 w 37"/>
                <a:gd name="T55" fmla="*/ 21 h 48"/>
                <a:gd name="T56" fmla="*/ 25 w 37"/>
                <a:gd name="T57" fmla="*/ 24 h 48"/>
                <a:gd name="T58" fmla="*/ 21 w 37"/>
                <a:gd name="T59" fmla="*/ 27 h 48"/>
                <a:gd name="T60" fmla="*/ 23 w 37"/>
                <a:gd name="T61" fmla="*/ 32 h 48"/>
                <a:gd name="T62" fmla="*/ 24 w 37"/>
                <a:gd name="T63" fmla="*/ 38 h 48"/>
                <a:gd name="T64" fmla="*/ 25 w 37"/>
                <a:gd name="T65" fmla="*/ 40 h 48"/>
                <a:gd name="T66" fmla="*/ 26 w 37"/>
                <a:gd name="T67" fmla="*/ 42 h 48"/>
                <a:gd name="T68" fmla="*/ 27 w 37"/>
                <a:gd name="T69" fmla="*/ 43 h 48"/>
                <a:gd name="T70" fmla="*/ 28 w 37"/>
                <a:gd name="T71" fmla="*/ 43 h 48"/>
                <a:gd name="T72" fmla="*/ 29 w 37"/>
                <a:gd name="T73" fmla="*/ 43 h 48"/>
                <a:gd name="T74" fmla="*/ 30 w 37"/>
                <a:gd name="T75" fmla="*/ 42 h 48"/>
                <a:gd name="T76" fmla="*/ 32 w 37"/>
                <a:gd name="T77" fmla="*/ 41 h 48"/>
                <a:gd name="T78" fmla="*/ 33 w 37"/>
                <a:gd name="T79" fmla="*/ 39 h 48"/>
                <a:gd name="T80" fmla="*/ 36 w 37"/>
                <a:gd name="T81" fmla="*/ 41 h 48"/>
                <a:gd name="T82" fmla="*/ 33 w 37"/>
                <a:gd name="T83" fmla="*/ 44 h 48"/>
                <a:gd name="T84" fmla="*/ 30 w 37"/>
                <a:gd name="T85" fmla="*/ 46 h 48"/>
                <a:gd name="T86" fmla="*/ 28 w 37"/>
                <a:gd name="T87" fmla="*/ 48 h 48"/>
                <a:gd name="T88" fmla="*/ 25 w 37"/>
                <a:gd name="T89" fmla="*/ 48 h 48"/>
                <a:gd name="T90" fmla="*/ 22 w 37"/>
                <a:gd name="T91" fmla="*/ 47 h 48"/>
                <a:gd name="T92" fmla="*/ 19 w 37"/>
                <a:gd name="T93" fmla="*/ 44 h 48"/>
                <a:gd name="T94" fmla="*/ 18 w 37"/>
                <a:gd name="T95" fmla="*/ 39 h 48"/>
                <a:gd name="T96" fmla="*/ 16 w 37"/>
                <a:gd name="T97" fmla="*/ 33 h 48"/>
                <a:gd name="T98" fmla="*/ 15 w 37"/>
                <a:gd name="T99" fmla="*/ 31 h 48"/>
                <a:gd name="T100" fmla="*/ 15 w 37"/>
                <a:gd name="T101" fmla="*/ 31 h 48"/>
                <a:gd name="T102" fmla="*/ 14 w 37"/>
                <a:gd name="T103" fmla="*/ 30 h 48"/>
                <a:gd name="T104" fmla="*/ 13 w 37"/>
                <a:gd name="T105" fmla="*/ 30 h 48"/>
                <a:gd name="T106" fmla="*/ 10 w 37"/>
                <a:gd name="T107" fmla="*/ 30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"/>
                <a:gd name="T163" fmla="*/ 0 h 48"/>
                <a:gd name="T164" fmla="*/ 37 w 37"/>
                <a:gd name="T165" fmla="*/ 48 h 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" h="48">
                  <a:moveTo>
                    <a:pt x="10" y="30"/>
                  </a:moveTo>
                  <a:lnTo>
                    <a:pt x="7" y="47"/>
                  </a:lnTo>
                  <a:lnTo>
                    <a:pt x="0" y="47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5" y="26"/>
                  </a:lnTo>
                  <a:lnTo>
                    <a:pt x="18" y="25"/>
                  </a:lnTo>
                  <a:lnTo>
                    <a:pt x="21" y="23"/>
                  </a:lnTo>
                  <a:lnTo>
                    <a:pt x="23" y="20"/>
                  </a:lnTo>
                  <a:lnTo>
                    <a:pt x="25" y="18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5" y="24"/>
                  </a:lnTo>
                  <a:lnTo>
                    <a:pt x="21" y="27"/>
                  </a:lnTo>
                  <a:lnTo>
                    <a:pt x="23" y="32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6" y="42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0" y="42"/>
                  </a:lnTo>
                  <a:lnTo>
                    <a:pt x="32" y="41"/>
                  </a:lnTo>
                  <a:lnTo>
                    <a:pt x="33" y="39"/>
                  </a:lnTo>
                  <a:lnTo>
                    <a:pt x="36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25" y="48"/>
                  </a:lnTo>
                  <a:lnTo>
                    <a:pt x="22" y="47"/>
                  </a:lnTo>
                  <a:lnTo>
                    <a:pt x="19" y="44"/>
                  </a:lnTo>
                  <a:lnTo>
                    <a:pt x="18" y="39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132"/>
            <p:cNvSpPr>
              <a:spLocks noEditPoints="1"/>
            </p:cNvSpPr>
            <p:nvPr/>
          </p:nvSpPr>
          <p:spPr bwMode="auto">
            <a:xfrm>
              <a:off x="5097463" y="4919663"/>
              <a:ext cx="39688" cy="52388"/>
            </a:xfrm>
            <a:custGeom>
              <a:avLst/>
              <a:gdLst>
                <a:gd name="T0" fmla="*/ 13 w 26"/>
                <a:gd name="T1" fmla="*/ 35 h 35"/>
                <a:gd name="T2" fmla="*/ 7 w 26"/>
                <a:gd name="T3" fmla="*/ 34 h 35"/>
                <a:gd name="T4" fmla="*/ 3 w 26"/>
                <a:gd name="T5" fmla="*/ 31 h 35"/>
                <a:gd name="T6" fmla="*/ 1 w 26"/>
                <a:gd name="T7" fmla="*/ 25 h 35"/>
                <a:gd name="T8" fmla="*/ 0 w 26"/>
                <a:gd name="T9" fmla="*/ 18 h 35"/>
                <a:gd name="T10" fmla="*/ 2 w 26"/>
                <a:gd name="T11" fmla="*/ 8 h 35"/>
                <a:gd name="T12" fmla="*/ 4 w 26"/>
                <a:gd name="T13" fmla="*/ 4 h 35"/>
                <a:gd name="T14" fmla="*/ 6 w 26"/>
                <a:gd name="T15" fmla="*/ 2 h 35"/>
                <a:gd name="T16" fmla="*/ 13 w 26"/>
                <a:gd name="T17" fmla="*/ 0 h 35"/>
                <a:gd name="T18" fmla="*/ 19 w 26"/>
                <a:gd name="T19" fmla="*/ 1 h 35"/>
                <a:gd name="T20" fmla="*/ 23 w 26"/>
                <a:gd name="T21" fmla="*/ 5 h 35"/>
                <a:gd name="T22" fmla="*/ 25 w 26"/>
                <a:gd name="T23" fmla="*/ 10 h 35"/>
                <a:gd name="T24" fmla="*/ 26 w 26"/>
                <a:gd name="T25" fmla="*/ 17 h 35"/>
                <a:gd name="T26" fmla="*/ 25 w 26"/>
                <a:gd name="T27" fmla="*/ 25 h 35"/>
                <a:gd name="T28" fmla="*/ 23 w 26"/>
                <a:gd name="T29" fmla="*/ 31 h 35"/>
                <a:gd name="T30" fmla="*/ 18 w 26"/>
                <a:gd name="T31" fmla="*/ 34 h 35"/>
                <a:gd name="T32" fmla="*/ 13 w 26"/>
                <a:gd name="T33" fmla="*/ 35 h 35"/>
                <a:gd name="T34" fmla="*/ 13 w 26"/>
                <a:gd name="T35" fmla="*/ 35 h 35"/>
                <a:gd name="T36" fmla="*/ 6 w 26"/>
                <a:gd name="T37" fmla="*/ 17 h 35"/>
                <a:gd name="T38" fmla="*/ 6 w 26"/>
                <a:gd name="T39" fmla="*/ 24 h 35"/>
                <a:gd name="T40" fmla="*/ 8 w 26"/>
                <a:gd name="T41" fmla="*/ 29 h 35"/>
                <a:gd name="T42" fmla="*/ 10 w 26"/>
                <a:gd name="T43" fmla="*/ 31 h 35"/>
                <a:gd name="T44" fmla="*/ 13 w 26"/>
                <a:gd name="T45" fmla="*/ 32 h 35"/>
                <a:gd name="T46" fmla="*/ 16 w 26"/>
                <a:gd name="T47" fmla="*/ 31 h 35"/>
                <a:gd name="T48" fmla="*/ 18 w 26"/>
                <a:gd name="T49" fmla="*/ 29 h 35"/>
                <a:gd name="T50" fmla="*/ 20 w 26"/>
                <a:gd name="T51" fmla="*/ 25 h 35"/>
                <a:gd name="T52" fmla="*/ 20 w 26"/>
                <a:gd name="T53" fmla="*/ 18 h 35"/>
                <a:gd name="T54" fmla="*/ 20 w 26"/>
                <a:gd name="T55" fmla="*/ 12 h 35"/>
                <a:gd name="T56" fmla="*/ 18 w 26"/>
                <a:gd name="T57" fmla="*/ 7 h 35"/>
                <a:gd name="T58" fmla="*/ 16 w 26"/>
                <a:gd name="T59" fmla="*/ 4 h 35"/>
                <a:gd name="T60" fmla="*/ 13 w 26"/>
                <a:gd name="T61" fmla="*/ 3 h 35"/>
                <a:gd name="T62" fmla="*/ 9 w 26"/>
                <a:gd name="T63" fmla="*/ 5 h 35"/>
                <a:gd name="T64" fmla="*/ 7 w 26"/>
                <a:gd name="T65" fmla="*/ 10 h 35"/>
                <a:gd name="T66" fmla="*/ 6 w 26"/>
                <a:gd name="T67" fmla="*/ 17 h 35"/>
                <a:gd name="T68" fmla="*/ 6 w 26"/>
                <a:gd name="T69" fmla="*/ 17 h 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"/>
                <a:gd name="T106" fmla="*/ 0 h 35"/>
                <a:gd name="T107" fmla="*/ 26 w 26"/>
                <a:gd name="T108" fmla="*/ 35 h 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" h="35">
                  <a:moveTo>
                    <a:pt x="13" y="35"/>
                  </a:moveTo>
                  <a:lnTo>
                    <a:pt x="7" y="34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6" y="17"/>
                  </a:lnTo>
                  <a:lnTo>
                    <a:pt x="25" y="25"/>
                  </a:lnTo>
                  <a:lnTo>
                    <a:pt x="23" y="31"/>
                  </a:lnTo>
                  <a:lnTo>
                    <a:pt x="18" y="34"/>
                  </a:lnTo>
                  <a:lnTo>
                    <a:pt x="13" y="35"/>
                  </a:lnTo>
                  <a:close/>
                  <a:moveTo>
                    <a:pt x="6" y="17"/>
                  </a:moveTo>
                  <a:lnTo>
                    <a:pt x="6" y="24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5"/>
                  </a:lnTo>
                  <a:lnTo>
                    <a:pt x="20" y="18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3"/>
                  </a:lnTo>
                  <a:lnTo>
                    <a:pt x="9" y="5"/>
                  </a:lnTo>
                  <a:lnTo>
                    <a:pt x="7" y="10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133"/>
            <p:cNvSpPr>
              <a:spLocks/>
            </p:cNvSpPr>
            <p:nvPr/>
          </p:nvSpPr>
          <p:spPr bwMode="auto">
            <a:xfrm>
              <a:off x="5151438" y="4895850"/>
              <a:ext cx="52388" cy="53975"/>
            </a:xfrm>
            <a:custGeom>
              <a:avLst/>
              <a:gdLst>
                <a:gd name="T0" fmla="*/ 31 w 35"/>
                <a:gd name="T1" fmla="*/ 24 h 35"/>
                <a:gd name="T2" fmla="*/ 28 w 35"/>
                <a:gd name="T3" fmla="*/ 35 h 35"/>
                <a:gd name="T4" fmla="*/ 1 w 35"/>
                <a:gd name="T5" fmla="*/ 35 h 35"/>
                <a:gd name="T6" fmla="*/ 0 w 35"/>
                <a:gd name="T7" fmla="*/ 32 h 35"/>
                <a:gd name="T8" fmla="*/ 7 w 35"/>
                <a:gd name="T9" fmla="*/ 25 h 35"/>
                <a:gd name="T10" fmla="*/ 14 w 35"/>
                <a:gd name="T11" fmla="*/ 17 h 35"/>
                <a:gd name="T12" fmla="*/ 21 w 35"/>
                <a:gd name="T13" fmla="*/ 10 h 35"/>
                <a:gd name="T14" fmla="*/ 27 w 35"/>
                <a:gd name="T15" fmla="*/ 4 h 35"/>
                <a:gd name="T16" fmla="*/ 26 w 35"/>
                <a:gd name="T17" fmla="*/ 4 h 35"/>
                <a:gd name="T18" fmla="*/ 17 w 35"/>
                <a:gd name="T19" fmla="*/ 4 h 35"/>
                <a:gd name="T20" fmla="*/ 15 w 35"/>
                <a:gd name="T21" fmla="*/ 4 h 35"/>
                <a:gd name="T22" fmla="*/ 13 w 35"/>
                <a:gd name="T23" fmla="*/ 5 h 35"/>
                <a:gd name="T24" fmla="*/ 11 w 35"/>
                <a:gd name="T25" fmla="*/ 7 h 35"/>
                <a:gd name="T26" fmla="*/ 9 w 35"/>
                <a:gd name="T27" fmla="*/ 10 h 35"/>
                <a:gd name="T28" fmla="*/ 6 w 35"/>
                <a:gd name="T29" fmla="*/ 10 h 35"/>
                <a:gd name="T30" fmla="*/ 8 w 35"/>
                <a:gd name="T31" fmla="*/ 0 h 35"/>
                <a:gd name="T32" fmla="*/ 35 w 35"/>
                <a:gd name="T33" fmla="*/ 0 h 35"/>
                <a:gd name="T34" fmla="*/ 35 w 35"/>
                <a:gd name="T35" fmla="*/ 3 h 35"/>
                <a:gd name="T36" fmla="*/ 31 w 35"/>
                <a:gd name="T37" fmla="*/ 7 h 35"/>
                <a:gd name="T38" fmla="*/ 27 w 35"/>
                <a:gd name="T39" fmla="*/ 12 h 35"/>
                <a:gd name="T40" fmla="*/ 23 w 35"/>
                <a:gd name="T41" fmla="*/ 16 h 35"/>
                <a:gd name="T42" fmla="*/ 19 w 35"/>
                <a:gd name="T43" fmla="*/ 21 h 35"/>
                <a:gd name="T44" fmla="*/ 14 w 35"/>
                <a:gd name="T45" fmla="*/ 25 h 35"/>
                <a:gd name="T46" fmla="*/ 9 w 35"/>
                <a:gd name="T47" fmla="*/ 31 h 35"/>
                <a:gd name="T48" fmla="*/ 9 w 35"/>
                <a:gd name="T49" fmla="*/ 31 h 35"/>
                <a:gd name="T50" fmla="*/ 18 w 35"/>
                <a:gd name="T51" fmla="*/ 31 h 35"/>
                <a:gd name="T52" fmla="*/ 20 w 35"/>
                <a:gd name="T53" fmla="*/ 31 h 35"/>
                <a:gd name="T54" fmla="*/ 22 w 35"/>
                <a:gd name="T55" fmla="*/ 31 h 35"/>
                <a:gd name="T56" fmla="*/ 23 w 35"/>
                <a:gd name="T57" fmla="*/ 30 h 35"/>
                <a:gd name="T58" fmla="*/ 24 w 35"/>
                <a:gd name="T59" fmla="*/ 29 h 35"/>
                <a:gd name="T60" fmla="*/ 26 w 35"/>
                <a:gd name="T61" fmla="*/ 27 h 35"/>
                <a:gd name="T62" fmla="*/ 27 w 35"/>
                <a:gd name="T63" fmla="*/ 24 h 35"/>
                <a:gd name="T64" fmla="*/ 31 w 35"/>
                <a:gd name="T65" fmla="*/ 24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35"/>
                <a:gd name="T101" fmla="*/ 35 w 35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35">
                  <a:moveTo>
                    <a:pt x="31" y="24"/>
                  </a:moveTo>
                  <a:lnTo>
                    <a:pt x="28" y="35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7" y="25"/>
                  </a:lnTo>
                  <a:lnTo>
                    <a:pt x="14" y="17"/>
                  </a:lnTo>
                  <a:lnTo>
                    <a:pt x="21" y="10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8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3" y="16"/>
                  </a:lnTo>
                  <a:lnTo>
                    <a:pt x="19" y="21"/>
                  </a:lnTo>
                  <a:lnTo>
                    <a:pt x="14" y="25"/>
                  </a:lnTo>
                  <a:lnTo>
                    <a:pt x="9" y="31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7" y="24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57" name="Straight Arrow Connector 56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2" name="TextBox 70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16393" name="TextBox 71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16388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566988" y="2308225"/>
            <a:ext cx="3597275" cy="288925"/>
            <a:chOff x="2566988" y="2384425"/>
            <a:chExt cx="3597275" cy="288926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2566988" y="2468563"/>
              <a:ext cx="79375" cy="104775"/>
            </a:xfrm>
            <a:custGeom>
              <a:avLst/>
              <a:gdLst>
                <a:gd name="T0" fmla="*/ 44 w 52"/>
                <a:gd name="T1" fmla="*/ 13 h 69"/>
                <a:gd name="T2" fmla="*/ 41 w 52"/>
                <a:gd name="T3" fmla="*/ 10 h 69"/>
                <a:gd name="T4" fmla="*/ 38 w 52"/>
                <a:gd name="T5" fmla="*/ 8 h 69"/>
                <a:gd name="T6" fmla="*/ 32 w 52"/>
                <a:gd name="T7" fmla="*/ 6 h 69"/>
                <a:gd name="T8" fmla="*/ 24 w 52"/>
                <a:gd name="T9" fmla="*/ 8 h 69"/>
                <a:gd name="T10" fmla="*/ 20 w 52"/>
                <a:gd name="T11" fmla="*/ 12 h 69"/>
                <a:gd name="T12" fmla="*/ 18 w 52"/>
                <a:gd name="T13" fmla="*/ 19 h 69"/>
                <a:gd name="T14" fmla="*/ 19 w 52"/>
                <a:gd name="T15" fmla="*/ 23 h 69"/>
                <a:gd name="T16" fmla="*/ 21 w 52"/>
                <a:gd name="T17" fmla="*/ 27 h 69"/>
                <a:gd name="T18" fmla="*/ 25 w 52"/>
                <a:gd name="T19" fmla="*/ 29 h 69"/>
                <a:gd name="T20" fmla="*/ 32 w 52"/>
                <a:gd name="T21" fmla="*/ 30 h 69"/>
                <a:gd name="T22" fmla="*/ 41 w 52"/>
                <a:gd name="T23" fmla="*/ 30 h 69"/>
                <a:gd name="T24" fmla="*/ 40 w 52"/>
                <a:gd name="T25" fmla="*/ 34 h 69"/>
                <a:gd name="T26" fmla="*/ 35 w 52"/>
                <a:gd name="T27" fmla="*/ 36 h 69"/>
                <a:gd name="T28" fmla="*/ 26 w 52"/>
                <a:gd name="T29" fmla="*/ 37 h 69"/>
                <a:gd name="T30" fmla="*/ 19 w 52"/>
                <a:gd name="T31" fmla="*/ 38 h 69"/>
                <a:gd name="T32" fmla="*/ 13 w 52"/>
                <a:gd name="T33" fmla="*/ 41 h 69"/>
                <a:gd name="T34" fmla="*/ 10 w 52"/>
                <a:gd name="T35" fmla="*/ 46 h 69"/>
                <a:gd name="T36" fmla="*/ 9 w 52"/>
                <a:gd name="T37" fmla="*/ 52 h 69"/>
                <a:gd name="T38" fmla="*/ 11 w 52"/>
                <a:gd name="T39" fmla="*/ 58 h 69"/>
                <a:gd name="T40" fmla="*/ 16 w 52"/>
                <a:gd name="T41" fmla="*/ 62 h 69"/>
                <a:gd name="T42" fmla="*/ 22 w 52"/>
                <a:gd name="T43" fmla="*/ 63 h 69"/>
                <a:gd name="T44" fmla="*/ 30 w 52"/>
                <a:gd name="T45" fmla="*/ 62 h 69"/>
                <a:gd name="T46" fmla="*/ 37 w 52"/>
                <a:gd name="T47" fmla="*/ 58 h 69"/>
                <a:gd name="T48" fmla="*/ 44 w 52"/>
                <a:gd name="T49" fmla="*/ 52 h 69"/>
                <a:gd name="T50" fmla="*/ 47 w 52"/>
                <a:gd name="T51" fmla="*/ 55 h 69"/>
                <a:gd name="T52" fmla="*/ 47 w 52"/>
                <a:gd name="T53" fmla="*/ 57 h 69"/>
                <a:gd name="T54" fmla="*/ 41 w 52"/>
                <a:gd name="T55" fmla="*/ 61 h 69"/>
                <a:gd name="T56" fmla="*/ 37 w 52"/>
                <a:gd name="T57" fmla="*/ 65 h 69"/>
                <a:gd name="T58" fmla="*/ 28 w 52"/>
                <a:gd name="T59" fmla="*/ 68 h 69"/>
                <a:gd name="T60" fmla="*/ 19 w 52"/>
                <a:gd name="T61" fmla="*/ 69 h 69"/>
                <a:gd name="T62" fmla="*/ 13 w 52"/>
                <a:gd name="T63" fmla="*/ 69 h 69"/>
                <a:gd name="T64" fmla="*/ 9 w 52"/>
                <a:gd name="T65" fmla="*/ 67 h 69"/>
                <a:gd name="T66" fmla="*/ 2 w 52"/>
                <a:gd name="T67" fmla="*/ 62 h 69"/>
                <a:gd name="T68" fmla="*/ 1 w 52"/>
                <a:gd name="T69" fmla="*/ 58 h 69"/>
                <a:gd name="T70" fmla="*/ 0 w 52"/>
                <a:gd name="T71" fmla="*/ 54 h 69"/>
                <a:gd name="T72" fmla="*/ 1 w 52"/>
                <a:gd name="T73" fmla="*/ 47 h 69"/>
                <a:gd name="T74" fmla="*/ 4 w 52"/>
                <a:gd name="T75" fmla="*/ 42 h 69"/>
                <a:gd name="T76" fmla="*/ 10 w 52"/>
                <a:gd name="T77" fmla="*/ 37 h 69"/>
                <a:gd name="T78" fmla="*/ 18 w 52"/>
                <a:gd name="T79" fmla="*/ 34 h 69"/>
                <a:gd name="T80" fmla="*/ 18 w 52"/>
                <a:gd name="T81" fmla="*/ 33 h 69"/>
                <a:gd name="T82" fmla="*/ 14 w 52"/>
                <a:gd name="T83" fmla="*/ 30 h 69"/>
                <a:gd name="T84" fmla="*/ 12 w 52"/>
                <a:gd name="T85" fmla="*/ 27 h 69"/>
                <a:gd name="T86" fmla="*/ 10 w 52"/>
                <a:gd name="T87" fmla="*/ 23 h 69"/>
                <a:gd name="T88" fmla="*/ 10 w 52"/>
                <a:gd name="T89" fmla="*/ 19 h 69"/>
                <a:gd name="T90" fmla="*/ 11 w 52"/>
                <a:gd name="T91" fmla="*/ 14 h 69"/>
                <a:gd name="T92" fmla="*/ 14 w 52"/>
                <a:gd name="T93" fmla="*/ 10 h 69"/>
                <a:gd name="T94" fmla="*/ 18 w 52"/>
                <a:gd name="T95" fmla="*/ 6 h 69"/>
                <a:gd name="T96" fmla="*/ 23 w 52"/>
                <a:gd name="T97" fmla="*/ 3 h 69"/>
                <a:gd name="T98" fmla="*/ 29 w 52"/>
                <a:gd name="T99" fmla="*/ 1 h 69"/>
                <a:gd name="T100" fmla="*/ 35 w 52"/>
                <a:gd name="T101" fmla="*/ 0 h 69"/>
                <a:gd name="T102" fmla="*/ 41 w 52"/>
                <a:gd name="T103" fmla="*/ 1 h 69"/>
                <a:gd name="T104" fmla="*/ 46 w 52"/>
                <a:gd name="T105" fmla="*/ 2 h 69"/>
                <a:gd name="T106" fmla="*/ 49 w 52"/>
                <a:gd name="T107" fmla="*/ 5 h 69"/>
                <a:gd name="T108" fmla="*/ 52 w 52"/>
                <a:gd name="T109" fmla="*/ 9 h 69"/>
                <a:gd name="T110" fmla="*/ 44 w 52"/>
                <a:gd name="T111" fmla="*/ 13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"/>
                <a:gd name="T169" fmla="*/ 0 h 69"/>
                <a:gd name="T170" fmla="*/ 52 w 52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" h="69">
                  <a:moveTo>
                    <a:pt x="44" y="13"/>
                  </a:moveTo>
                  <a:lnTo>
                    <a:pt x="41" y="10"/>
                  </a:lnTo>
                  <a:lnTo>
                    <a:pt x="38" y="8"/>
                  </a:lnTo>
                  <a:lnTo>
                    <a:pt x="32" y="6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8" y="19"/>
                  </a:lnTo>
                  <a:lnTo>
                    <a:pt x="19" y="23"/>
                  </a:lnTo>
                  <a:lnTo>
                    <a:pt x="21" y="27"/>
                  </a:lnTo>
                  <a:lnTo>
                    <a:pt x="25" y="29"/>
                  </a:lnTo>
                  <a:lnTo>
                    <a:pt x="32" y="30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5" y="36"/>
                  </a:lnTo>
                  <a:lnTo>
                    <a:pt x="26" y="37"/>
                  </a:lnTo>
                  <a:lnTo>
                    <a:pt x="19" y="38"/>
                  </a:lnTo>
                  <a:lnTo>
                    <a:pt x="13" y="41"/>
                  </a:lnTo>
                  <a:lnTo>
                    <a:pt x="10" y="46"/>
                  </a:lnTo>
                  <a:lnTo>
                    <a:pt x="9" y="52"/>
                  </a:lnTo>
                  <a:lnTo>
                    <a:pt x="11" y="58"/>
                  </a:lnTo>
                  <a:lnTo>
                    <a:pt x="16" y="62"/>
                  </a:lnTo>
                  <a:lnTo>
                    <a:pt x="22" y="63"/>
                  </a:lnTo>
                  <a:lnTo>
                    <a:pt x="30" y="62"/>
                  </a:lnTo>
                  <a:lnTo>
                    <a:pt x="37" y="58"/>
                  </a:lnTo>
                  <a:lnTo>
                    <a:pt x="44" y="52"/>
                  </a:lnTo>
                  <a:lnTo>
                    <a:pt x="47" y="55"/>
                  </a:lnTo>
                  <a:lnTo>
                    <a:pt x="47" y="57"/>
                  </a:lnTo>
                  <a:lnTo>
                    <a:pt x="41" y="61"/>
                  </a:lnTo>
                  <a:lnTo>
                    <a:pt x="37" y="65"/>
                  </a:lnTo>
                  <a:lnTo>
                    <a:pt x="28" y="68"/>
                  </a:lnTo>
                  <a:lnTo>
                    <a:pt x="19" y="69"/>
                  </a:lnTo>
                  <a:lnTo>
                    <a:pt x="13" y="69"/>
                  </a:lnTo>
                  <a:lnTo>
                    <a:pt x="9" y="67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1" y="47"/>
                  </a:lnTo>
                  <a:lnTo>
                    <a:pt x="4" y="42"/>
                  </a:lnTo>
                  <a:lnTo>
                    <a:pt x="10" y="37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4" y="30"/>
                  </a:lnTo>
                  <a:lnTo>
                    <a:pt x="12" y="27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4" y="10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49" y="5"/>
                  </a:lnTo>
                  <a:lnTo>
                    <a:pt x="52" y="9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2595563" y="2422525"/>
              <a:ext cx="57150" cy="36513"/>
            </a:xfrm>
            <a:custGeom>
              <a:avLst/>
              <a:gdLst>
                <a:gd name="T0" fmla="*/ 37 w 37"/>
                <a:gd name="T1" fmla="*/ 13 h 24"/>
                <a:gd name="T2" fmla="*/ 25 w 37"/>
                <a:gd name="T3" fmla="*/ 24 h 24"/>
                <a:gd name="T4" fmla="*/ 22 w 37"/>
                <a:gd name="T5" fmla="*/ 21 h 24"/>
                <a:gd name="T6" fmla="*/ 30 w 37"/>
                <a:gd name="T7" fmla="*/ 14 h 24"/>
                <a:gd name="T8" fmla="*/ 0 w 37"/>
                <a:gd name="T9" fmla="*/ 14 h 24"/>
                <a:gd name="T10" fmla="*/ 0 w 37"/>
                <a:gd name="T11" fmla="*/ 10 h 24"/>
                <a:gd name="T12" fmla="*/ 30 w 37"/>
                <a:gd name="T13" fmla="*/ 10 h 24"/>
                <a:gd name="T14" fmla="*/ 22 w 37"/>
                <a:gd name="T15" fmla="*/ 3 h 24"/>
                <a:gd name="T16" fmla="*/ 25 w 37"/>
                <a:gd name="T17" fmla="*/ 0 h 24"/>
                <a:gd name="T18" fmla="*/ 37 w 37"/>
                <a:gd name="T19" fmla="*/ 11 h 24"/>
                <a:gd name="T20" fmla="*/ 37 w 37"/>
                <a:gd name="T21" fmla="*/ 1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4"/>
                <a:gd name="T35" fmla="*/ 37 w 37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4">
                  <a:moveTo>
                    <a:pt x="37" y="13"/>
                  </a:moveTo>
                  <a:lnTo>
                    <a:pt x="25" y="24"/>
                  </a:lnTo>
                  <a:lnTo>
                    <a:pt x="22" y="21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2667001" y="2457450"/>
              <a:ext cx="46038" cy="142875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27193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2794001" y="2555875"/>
              <a:ext cx="22225" cy="38100"/>
            </a:xfrm>
            <a:custGeom>
              <a:avLst/>
              <a:gdLst>
                <a:gd name="T0" fmla="*/ 14 w 15"/>
                <a:gd name="T1" fmla="*/ 0 h 25"/>
                <a:gd name="T2" fmla="*/ 15 w 15"/>
                <a:gd name="T3" fmla="*/ 7 h 25"/>
                <a:gd name="T4" fmla="*/ 14 w 15"/>
                <a:gd name="T5" fmla="*/ 13 h 25"/>
                <a:gd name="T6" fmla="*/ 10 w 15"/>
                <a:gd name="T7" fmla="*/ 19 h 25"/>
                <a:gd name="T8" fmla="*/ 7 w 15"/>
                <a:gd name="T9" fmla="*/ 22 h 25"/>
                <a:gd name="T10" fmla="*/ 3 w 15"/>
                <a:gd name="T11" fmla="*/ 25 h 25"/>
                <a:gd name="T12" fmla="*/ 0 w 15"/>
                <a:gd name="T13" fmla="*/ 22 h 25"/>
                <a:gd name="T14" fmla="*/ 4 w 15"/>
                <a:gd name="T15" fmla="*/ 18 h 25"/>
                <a:gd name="T16" fmla="*/ 6 w 15"/>
                <a:gd name="T17" fmla="*/ 14 h 25"/>
                <a:gd name="T18" fmla="*/ 6 w 15"/>
                <a:gd name="T19" fmla="*/ 7 h 25"/>
                <a:gd name="T20" fmla="*/ 6 w 15"/>
                <a:gd name="T21" fmla="*/ 0 h 25"/>
                <a:gd name="T22" fmla="*/ 14 w 15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5"/>
                <a:gd name="T38" fmla="*/ 15 w 15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5">
                  <a:moveTo>
                    <a:pt x="14" y="0"/>
                  </a:moveTo>
                  <a:lnTo>
                    <a:pt x="15" y="7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7" y="22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6" y="7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2859088" y="2482850"/>
              <a:ext cx="49213" cy="90488"/>
            </a:xfrm>
            <a:custGeom>
              <a:avLst/>
              <a:gdLst>
                <a:gd name="T0" fmla="*/ 28 w 32"/>
                <a:gd name="T1" fmla="*/ 50 h 60"/>
                <a:gd name="T2" fmla="*/ 24 w 32"/>
                <a:gd name="T3" fmla="*/ 54 h 60"/>
                <a:gd name="T4" fmla="*/ 20 w 32"/>
                <a:gd name="T5" fmla="*/ 58 h 60"/>
                <a:gd name="T6" fmla="*/ 16 w 32"/>
                <a:gd name="T7" fmla="*/ 59 h 60"/>
                <a:gd name="T8" fmla="*/ 12 w 32"/>
                <a:gd name="T9" fmla="*/ 60 h 60"/>
                <a:gd name="T10" fmla="*/ 7 w 32"/>
                <a:gd name="T11" fmla="*/ 59 h 60"/>
                <a:gd name="T12" fmla="*/ 4 w 32"/>
                <a:gd name="T13" fmla="*/ 57 h 60"/>
                <a:gd name="T14" fmla="*/ 2 w 32"/>
                <a:gd name="T15" fmla="*/ 54 h 60"/>
                <a:gd name="T16" fmla="*/ 1 w 32"/>
                <a:gd name="T17" fmla="*/ 50 h 60"/>
                <a:gd name="T18" fmla="*/ 2 w 32"/>
                <a:gd name="T19" fmla="*/ 43 h 60"/>
                <a:gd name="T20" fmla="*/ 8 w 32"/>
                <a:gd name="T21" fmla="*/ 17 h 60"/>
                <a:gd name="T22" fmla="*/ 0 w 32"/>
                <a:gd name="T23" fmla="*/ 17 h 60"/>
                <a:gd name="T24" fmla="*/ 0 w 32"/>
                <a:gd name="T25" fmla="*/ 14 h 60"/>
                <a:gd name="T26" fmla="*/ 5 w 32"/>
                <a:gd name="T27" fmla="*/ 14 h 60"/>
                <a:gd name="T28" fmla="*/ 7 w 32"/>
                <a:gd name="T29" fmla="*/ 13 h 60"/>
                <a:gd name="T30" fmla="*/ 9 w 32"/>
                <a:gd name="T31" fmla="*/ 11 h 60"/>
                <a:gd name="T32" fmla="*/ 11 w 32"/>
                <a:gd name="T33" fmla="*/ 7 h 60"/>
                <a:gd name="T34" fmla="*/ 12 w 32"/>
                <a:gd name="T35" fmla="*/ 4 h 60"/>
                <a:gd name="T36" fmla="*/ 13 w 32"/>
                <a:gd name="T37" fmla="*/ 0 h 60"/>
                <a:gd name="T38" fmla="*/ 20 w 32"/>
                <a:gd name="T39" fmla="*/ 0 h 60"/>
                <a:gd name="T40" fmla="*/ 17 w 32"/>
                <a:gd name="T41" fmla="*/ 12 h 60"/>
                <a:gd name="T42" fmla="*/ 32 w 32"/>
                <a:gd name="T43" fmla="*/ 12 h 60"/>
                <a:gd name="T44" fmla="*/ 31 w 32"/>
                <a:gd name="T45" fmla="*/ 17 h 60"/>
                <a:gd name="T46" fmla="*/ 16 w 32"/>
                <a:gd name="T47" fmla="*/ 17 h 60"/>
                <a:gd name="T48" fmla="*/ 12 w 32"/>
                <a:gd name="T49" fmla="*/ 36 h 60"/>
                <a:gd name="T50" fmla="*/ 11 w 32"/>
                <a:gd name="T51" fmla="*/ 41 h 60"/>
                <a:gd name="T52" fmla="*/ 10 w 32"/>
                <a:gd name="T53" fmla="*/ 44 h 60"/>
                <a:gd name="T54" fmla="*/ 10 w 32"/>
                <a:gd name="T55" fmla="*/ 48 h 60"/>
                <a:gd name="T56" fmla="*/ 11 w 32"/>
                <a:gd name="T57" fmla="*/ 53 h 60"/>
                <a:gd name="T58" fmla="*/ 15 w 32"/>
                <a:gd name="T59" fmla="*/ 54 h 60"/>
                <a:gd name="T60" fmla="*/ 19 w 32"/>
                <a:gd name="T61" fmla="*/ 53 h 60"/>
                <a:gd name="T62" fmla="*/ 22 w 32"/>
                <a:gd name="T63" fmla="*/ 50 h 60"/>
                <a:gd name="T64" fmla="*/ 25 w 32"/>
                <a:gd name="T65" fmla="*/ 47 h 60"/>
                <a:gd name="T66" fmla="*/ 28 w 32"/>
                <a:gd name="T67" fmla="*/ 5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"/>
                <a:gd name="T103" fmla="*/ 0 h 60"/>
                <a:gd name="T104" fmla="*/ 32 w 32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" h="60">
                  <a:moveTo>
                    <a:pt x="28" y="50"/>
                  </a:moveTo>
                  <a:lnTo>
                    <a:pt x="24" y="54"/>
                  </a:lnTo>
                  <a:lnTo>
                    <a:pt x="20" y="58"/>
                  </a:lnTo>
                  <a:lnTo>
                    <a:pt x="16" y="59"/>
                  </a:lnTo>
                  <a:lnTo>
                    <a:pt x="12" y="60"/>
                  </a:lnTo>
                  <a:lnTo>
                    <a:pt x="7" y="59"/>
                  </a:lnTo>
                  <a:lnTo>
                    <a:pt x="4" y="57"/>
                  </a:lnTo>
                  <a:lnTo>
                    <a:pt x="2" y="54"/>
                  </a:lnTo>
                  <a:lnTo>
                    <a:pt x="1" y="50"/>
                  </a:lnTo>
                  <a:lnTo>
                    <a:pt x="2" y="43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7" y="12"/>
                  </a:lnTo>
                  <a:lnTo>
                    <a:pt x="32" y="12"/>
                  </a:lnTo>
                  <a:lnTo>
                    <a:pt x="31" y="17"/>
                  </a:lnTo>
                  <a:lnTo>
                    <a:pt x="16" y="17"/>
                  </a:lnTo>
                  <a:lnTo>
                    <a:pt x="12" y="36"/>
                  </a:lnTo>
                  <a:lnTo>
                    <a:pt x="11" y="41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11" y="53"/>
                  </a:lnTo>
                  <a:lnTo>
                    <a:pt x="15" y="54"/>
                  </a:lnTo>
                  <a:lnTo>
                    <a:pt x="19" y="53"/>
                  </a:lnTo>
                  <a:lnTo>
                    <a:pt x="22" y="50"/>
                  </a:lnTo>
                  <a:lnTo>
                    <a:pt x="25" y="47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2916238" y="2457450"/>
              <a:ext cx="46038" cy="142875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3030538" y="2506663"/>
              <a:ext cx="90488" cy="42863"/>
            </a:xfrm>
            <a:custGeom>
              <a:avLst/>
              <a:gdLst>
                <a:gd name="T0" fmla="*/ 0 w 60"/>
                <a:gd name="T1" fmla="*/ 7 h 28"/>
                <a:gd name="T2" fmla="*/ 0 w 60"/>
                <a:gd name="T3" fmla="*/ 0 h 28"/>
                <a:gd name="T4" fmla="*/ 60 w 60"/>
                <a:gd name="T5" fmla="*/ 0 h 28"/>
                <a:gd name="T6" fmla="*/ 60 w 60"/>
                <a:gd name="T7" fmla="*/ 7 h 28"/>
                <a:gd name="T8" fmla="*/ 0 w 60"/>
                <a:gd name="T9" fmla="*/ 7 h 28"/>
                <a:gd name="T10" fmla="*/ 0 w 60"/>
                <a:gd name="T11" fmla="*/ 28 h 28"/>
                <a:gd name="T12" fmla="*/ 0 w 60"/>
                <a:gd name="T13" fmla="*/ 21 h 28"/>
                <a:gd name="T14" fmla="*/ 60 w 60"/>
                <a:gd name="T15" fmla="*/ 21 h 28"/>
                <a:gd name="T16" fmla="*/ 60 w 60"/>
                <a:gd name="T17" fmla="*/ 28 h 28"/>
                <a:gd name="T18" fmla="*/ 0 w 60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8"/>
                <a:gd name="T32" fmla="*/ 60 w 6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8">
                  <a:moveTo>
                    <a:pt x="0" y="7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7"/>
                  </a:lnTo>
                  <a:lnTo>
                    <a:pt x="0" y="7"/>
                  </a:lnTo>
                  <a:close/>
                  <a:moveTo>
                    <a:pt x="0" y="28"/>
                  </a:moveTo>
                  <a:lnTo>
                    <a:pt x="0" y="21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3179763" y="2470150"/>
              <a:ext cx="88900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3270251" y="2533650"/>
              <a:ext cx="46038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3363913" y="2403475"/>
              <a:ext cx="52388" cy="249238"/>
            </a:xfrm>
            <a:custGeom>
              <a:avLst/>
              <a:gdLst>
                <a:gd name="T0" fmla="*/ 5 w 34"/>
                <a:gd name="T1" fmla="*/ 79 h 164"/>
                <a:gd name="T2" fmla="*/ 10 w 34"/>
                <a:gd name="T3" fmla="*/ 71 h 164"/>
                <a:gd name="T4" fmla="*/ 10 w 34"/>
                <a:gd name="T5" fmla="*/ 61 h 164"/>
                <a:gd name="T6" fmla="*/ 8 w 34"/>
                <a:gd name="T7" fmla="*/ 44 h 164"/>
                <a:gd name="T8" fmla="*/ 8 w 34"/>
                <a:gd name="T9" fmla="*/ 28 h 164"/>
                <a:gd name="T10" fmla="*/ 12 w 34"/>
                <a:gd name="T11" fmla="*/ 14 h 164"/>
                <a:gd name="T12" fmla="*/ 23 w 34"/>
                <a:gd name="T13" fmla="*/ 3 h 164"/>
                <a:gd name="T14" fmla="*/ 34 w 34"/>
                <a:gd name="T15" fmla="*/ 0 h 164"/>
                <a:gd name="T16" fmla="*/ 27 w 34"/>
                <a:gd name="T17" fmla="*/ 6 h 164"/>
                <a:gd name="T18" fmla="*/ 18 w 34"/>
                <a:gd name="T19" fmla="*/ 20 h 164"/>
                <a:gd name="T20" fmla="*/ 16 w 34"/>
                <a:gd name="T21" fmla="*/ 34 h 164"/>
                <a:gd name="T22" fmla="*/ 18 w 34"/>
                <a:gd name="T23" fmla="*/ 49 h 164"/>
                <a:gd name="T24" fmla="*/ 19 w 34"/>
                <a:gd name="T25" fmla="*/ 62 h 164"/>
                <a:gd name="T26" fmla="*/ 16 w 34"/>
                <a:gd name="T27" fmla="*/ 76 h 164"/>
                <a:gd name="T28" fmla="*/ 9 w 34"/>
                <a:gd name="T29" fmla="*/ 82 h 164"/>
                <a:gd name="T30" fmla="*/ 12 w 34"/>
                <a:gd name="T31" fmla="*/ 85 h 164"/>
                <a:gd name="T32" fmla="*/ 18 w 34"/>
                <a:gd name="T33" fmla="*/ 94 h 164"/>
                <a:gd name="T34" fmla="*/ 19 w 34"/>
                <a:gd name="T35" fmla="*/ 104 h 164"/>
                <a:gd name="T36" fmla="*/ 18 w 34"/>
                <a:gd name="T37" fmla="*/ 110 h 164"/>
                <a:gd name="T38" fmla="*/ 17 w 34"/>
                <a:gd name="T39" fmla="*/ 125 h 164"/>
                <a:gd name="T40" fmla="*/ 17 w 34"/>
                <a:gd name="T41" fmla="*/ 137 h 164"/>
                <a:gd name="T42" fmla="*/ 19 w 34"/>
                <a:gd name="T43" fmla="*/ 149 h 164"/>
                <a:gd name="T44" fmla="*/ 27 w 34"/>
                <a:gd name="T45" fmla="*/ 158 h 164"/>
                <a:gd name="T46" fmla="*/ 34 w 34"/>
                <a:gd name="T47" fmla="*/ 164 h 164"/>
                <a:gd name="T48" fmla="*/ 23 w 34"/>
                <a:gd name="T49" fmla="*/ 161 h 164"/>
                <a:gd name="T50" fmla="*/ 14 w 34"/>
                <a:gd name="T51" fmla="*/ 155 h 164"/>
                <a:gd name="T52" fmla="*/ 9 w 34"/>
                <a:gd name="T53" fmla="*/ 143 h 164"/>
                <a:gd name="T54" fmla="*/ 8 w 34"/>
                <a:gd name="T55" fmla="*/ 121 h 164"/>
                <a:gd name="T56" fmla="*/ 10 w 34"/>
                <a:gd name="T57" fmla="*/ 103 h 164"/>
                <a:gd name="T58" fmla="*/ 10 w 34"/>
                <a:gd name="T59" fmla="*/ 93 h 164"/>
                <a:gd name="T60" fmla="*/ 5 w 34"/>
                <a:gd name="T61" fmla="*/ 85 h 164"/>
                <a:gd name="T62" fmla="*/ 0 w 34"/>
                <a:gd name="T63" fmla="*/ 80 h 1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164"/>
                <a:gd name="T98" fmla="*/ 34 w 34"/>
                <a:gd name="T99" fmla="*/ 164 h 1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164">
                  <a:moveTo>
                    <a:pt x="0" y="80"/>
                  </a:moveTo>
                  <a:lnTo>
                    <a:pt x="5" y="79"/>
                  </a:lnTo>
                  <a:lnTo>
                    <a:pt x="8" y="76"/>
                  </a:lnTo>
                  <a:lnTo>
                    <a:pt x="10" y="71"/>
                  </a:lnTo>
                  <a:lnTo>
                    <a:pt x="11" y="65"/>
                  </a:lnTo>
                  <a:lnTo>
                    <a:pt x="10" y="61"/>
                  </a:lnTo>
                  <a:lnTo>
                    <a:pt x="9" y="53"/>
                  </a:lnTo>
                  <a:lnTo>
                    <a:pt x="8" y="44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10" y="21"/>
                  </a:lnTo>
                  <a:lnTo>
                    <a:pt x="12" y="14"/>
                  </a:lnTo>
                  <a:lnTo>
                    <a:pt x="15" y="9"/>
                  </a:lnTo>
                  <a:lnTo>
                    <a:pt x="23" y="3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27" y="6"/>
                  </a:lnTo>
                  <a:lnTo>
                    <a:pt x="21" y="11"/>
                  </a:lnTo>
                  <a:lnTo>
                    <a:pt x="18" y="20"/>
                  </a:lnTo>
                  <a:lnTo>
                    <a:pt x="17" y="26"/>
                  </a:lnTo>
                  <a:lnTo>
                    <a:pt x="16" y="34"/>
                  </a:lnTo>
                  <a:lnTo>
                    <a:pt x="17" y="40"/>
                  </a:lnTo>
                  <a:lnTo>
                    <a:pt x="18" y="49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8" y="70"/>
                  </a:lnTo>
                  <a:lnTo>
                    <a:pt x="16" y="76"/>
                  </a:lnTo>
                  <a:lnTo>
                    <a:pt x="12" y="80"/>
                  </a:lnTo>
                  <a:lnTo>
                    <a:pt x="9" y="82"/>
                  </a:lnTo>
                  <a:lnTo>
                    <a:pt x="12" y="85"/>
                  </a:lnTo>
                  <a:lnTo>
                    <a:pt x="16" y="89"/>
                  </a:lnTo>
                  <a:lnTo>
                    <a:pt x="18" y="94"/>
                  </a:lnTo>
                  <a:lnTo>
                    <a:pt x="19" y="102"/>
                  </a:lnTo>
                  <a:lnTo>
                    <a:pt x="19" y="104"/>
                  </a:lnTo>
                  <a:lnTo>
                    <a:pt x="19" y="107"/>
                  </a:lnTo>
                  <a:lnTo>
                    <a:pt x="18" y="110"/>
                  </a:lnTo>
                  <a:lnTo>
                    <a:pt x="18" y="115"/>
                  </a:lnTo>
                  <a:lnTo>
                    <a:pt x="17" y="125"/>
                  </a:lnTo>
                  <a:lnTo>
                    <a:pt x="16" y="130"/>
                  </a:lnTo>
                  <a:lnTo>
                    <a:pt x="17" y="137"/>
                  </a:lnTo>
                  <a:lnTo>
                    <a:pt x="18" y="144"/>
                  </a:lnTo>
                  <a:lnTo>
                    <a:pt x="19" y="149"/>
                  </a:lnTo>
                  <a:lnTo>
                    <a:pt x="21" y="153"/>
                  </a:lnTo>
                  <a:lnTo>
                    <a:pt x="27" y="158"/>
                  </a:lnTo>
                  <a:lnTo>
                    <a:pt x="34" y="160"/>
                  </a:lnTo>
                  <a:lnTo>
                    <a:pt x="34" y="164"/>
                  </a:lnTo>
                  <a:lnTo>
                    <a:pt x="28" y="163"/>
                  </a:lnTo>
                  <a:lnTo>
                    <a:pt x="23" y="161"/>
                  </a:lnTo>
                  <a:lnTo>
                    <a:pt x="18" y="159"/>
                  </a:lnTo>
                  <a:lnTo>
                    <a:pt x="14" y="155"/>
                  </a:lnTo>
                  <a:lnTo>
                    <a:pt x="11" y="149"/>
                  </a:lnTo>
                  <a:lnTo>
                    <a:pt x="9" y="143"/>
                  </a:lnTo>
                  <a:lnTo>
                    <a:pt x="8" y="128"/>
                  </a:lnTo>
                  <a:lnTo>
                    <a:pt x="8" y="121"/>
                  </a:lnTo>
                  <a:lnTo>
                    <a:pt x="9" y="112"/>
                  </a:lnTo>
                  <a:lnTo>
                    <a:pt x="10" y="103"/>
                  </a:lnTo>
                  <a:lnTo>
                    <a:pt x="11" y="99"/>
                  </a:lnTo>
                  <a:lnTo>
                    <a:pt x="10" y="93"/>
                  </a:lnTo>
                  <a:lnTo>
                    <a:pt x="8" y="88"/>
                  </a:lnTo>
                  <a:lnTo>
                    <a:pt x="5" y="85"/>
                  </a:lnTo>
                  <a:lnTo>
                    <a:pt x="0" y="8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424238" y="2498725"/>
              <a:ext cx="76200" cy="74613"/>
            </a:xfrm>
            <a:custGeom>
              <a:avLst/>
              <a:gdLst>
                <a:gd name="T0" fmla="*/ 21 w 51"/>
                <a:gd name="T1" fmla="*/ 19 h 49"/>
                <a:gd name="T2" fmla="*/ 18 w 51"/>
                <a:gd name="T3" fmla="*/ 9 h 49"/>
                <a:gd name="T4" fmla="*/ 17 w 51"/>
                <a:gd name="T5" fmla="*/ 6 h 49"/>
                <a:gd name="T6" fmla="*/ 13 w 51"/>
                <a:gd name="T7" fmla="*/ 7 h 49"/>
                <a:gd name="T8" fmla="*/ 9 w 51"/>
                <a:gd name="T9" fmla="*/ 12 h 49"/>
                <a:gd name="T10" fmla="*/ 9 w 51"/>
                <a:gd name="T11" fmla="*/ 6 h 49"/>
                <a:gd name="T12" fmla="*/ 15 w 51"/>
                <a:gd name="T13" fmla="*/ 1 h 49"/>
                <a:gd name="T14" fmla="*/ 21 w 51"/>
                <a:gd name="T15" fmla="*/ 0 h 49"/>
                <a:gd name="T16" fmla="*/ 25 w 51"/>
                <a:gd name="T17" fmla="*/ 3 h 49"/>
                <a:gd name="T18" fmla="*/ 27 w 51"/>
                <a:gd name="T19" fmla="*/ 11 h 49"/>
                <a:gd name="T20" fmla="*/ 29 w 51"/>
                <a:gd name="T21" fmla="*/ 17 h 49"/>
                <a:gd name="T22" fmla="*/ 36 w 51"/>
                <a:gd name="T23" fmla="*/ 7 h 49"/>
                <a:gd name="T24" fmla="*/ 43 w 51"/>
                <a:gd name="T25" fmla="*/ 1 h 49"/>
                <a:gd name="T26" fmla="*/ 51 w 51"/>
                <a:gd name="T27" fmla="*/ 1 h 49"/>
                <a:gd name="T28" fmla="*/ 45 w 51"/>
                <a:gd name="T29" fmla="*/ 9 h 49"/>
                <a:gd name="T30" fmla="*/ 43 w 51"/>
                <a:gd name="T31" fmla="*/ 7 h 49"/>
                <a:gd name="T32" fmla="*/ 39 w 51"/>
                <a:gd name="T33" fmla="*/ 10 h 49"/>
                <a:gd name="T34" fmla="*/ 33 w 51"/>
                <a:gd name="T35" fmla="*/ 18 h 49"/>
                <a:gd name="T36" fmla="*/ 31 w 51"/>
                <a:gd name="T37" fmla="*/ 31 h 49"/>
                <a:gd name="T38" fmla="*/ 34 w 51"/>
                <a:gd name="T39" fmla="*/ 40 h 49"/>
                <a:gd name="T40" fmla="*/ 36 w 51"/>
                <a:gd name="T41" fmla="*/ 43 h 49"/>
                <a:gd name="T42" fmla="*/ 40 w 51"/>
                <a:gd name="T43" fmla="*/ 42 h 49"/>
                <a:gd name="T44" fmla="*/ 43 w 51"/>
                <a:gd name="T45" fmla="*/ 37 h 49"/>
                <a:gd name="T46" fmla="*/ 43 w 51"/>
                <a:gd name="T47" fmla="*/ 44 h 49"/>
                <a:gd name="T48" fmla="*/ 37 w 51"/>
                <a:gd name="T49" fmla="*/ 49 h 49"/>
                <a:gd name="T50" fmla="*/ 30 w 51"/>
                <a:gd name="T51" fmla="*/ 48 h 49"/>
                <a:gd name="T52" fmla="*/ 27 w 51"/>
                <a:gd name="T53" fmla="*/ 44 h 49"/>
                <a:gd name="T54" fmla="*/ 24 w 51"/>
                <a:gd name="T55" fmla="*/ 35 h 49"/>
                <a:gd name="T56" fmla="*/ 23 w 51"/>
                <a:gd name="T57" fmla="*/ 31 h 49"/>
                <a:gd name="T58" fmla="*/ 16 w 51"/>
                <a:gd name="T59" fmla="*/ 42 h 49"/>
                <a:gd name="T60" fmla="*/ 8 w 51"/>
                <a:gd name="T61" fmla="*/ 48 h 49"/>
                <a:gd name="T62" fmla="*/ 0 w 51"/>
                <a:gd name="T63" fmla="*/ 48 h 49"/>
                <a:gd name="T64" fmla="*/ 6 w 51"/>
                <a:gd name="T65" fmla="*/ 40 h 49"/>
                <a:gd name="T66" fmla="*/ 8 w 51"/>
                <a:gd name="T67" fmla="*/ 42 h 49"/>
                <a:gd name="T68" fmla="*/ 11 w 51"/>
                <a:gd name="T69" fmla="*/ 40 h 49"/>
                <a:gd name="T70" fmla="*/ 18 w 51"/>
                <a:gd name="T71" fmla="*/ 32 h 49"/>
                <a:gd name="T72" fmla="*/ 22 w 51"/>
                <a:gd name="T73" fmla="*/ 2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49"/>
                <a:gd name="T113" fmla="*/ 51 w 51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49">
                  <a:moveTo>
                    <a:pt x="22" y="26"/>
                  </a:moveTo>
                  <a:lnTo>
                    <a:pt x="21" y="19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33" y="18"/>
                  </a:lnTo>
                  <a:lnTo>
                    <a:pt x="30" y="22"/>
                  </a:lnTo>
                  <a:lnTo>
                    <a:pt x="31" y="31"/>
                  </a:lnTo>
                  <a:lnTo>
                    <a:pt x="33" y="36"/>
                  </a:lnTo>
                  <a:lnTo>
                    <a:pt x="34" y="40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40" y="42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6" y="39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6" y="41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4" y="49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440113" y="2465388"/>
              <a:ext cx="61913" cy="26988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3538538" y="2498725"/>
              <a:ext cx="198438" cy="74613"/>
            </a:xfrm>
            <a:custGeom>
              <a:avLst/>
              <a:gdLst>
                <a:gd name="T0" fmla="*/ 36 w 130"/>
                <a:gd name="T1" fmla="*/ 12 h 49"/>
                <a:gd name="T2" fmla="*/ 28 w 130"/>
                <a:gd name="T3" fmla="*/ 7 h 49"/>
                <a:gd name="T4" fmla="*/ 21 w 130"/>
                <a:gd name="T5" fmla="*/ 4 h 49"/>
                <a:gd name="T6" fmla="*/ 15 w 130"/>
                <a:gd name="T7" fmla="*/ 6 h 49"/>
                <a:gd name="T8" fmla="*/ 11 w 130"/>
                <a:gd name="T9" fmla="*/ 13 h 49"/>
                <a:gd name="T10" fmla="*/ 10 w 130"/>
                <a:gd name="T11" fmla="*/ 32 h 49"/>
                <a:gd name="T12" fmla="*/ 15 w 130"/>
                <a:gd name="T13" fmla="*/ 42 h 49"/>
                <a:gd name="T14" fmla="*/ 27 w 130"/>
                <a:gd name="T15" fmla="*/ 42 h 49"/>
                <a:gd name="T16" fmla="*/ 34 w 130"/>
                <a:gd name="T17" fmla="*/ 37 h 49"/>
                <a:gd name="T18" fmla="*/ 32 w 130"/>
                <a:gd name="T19" fmla="*/ 45 h 49"/>
                <a:gd name="T20" fmla="*/ 23 w 130"/>
                <a:gd name="T21" fmla="*/ 49 h 49"/>
                <a:gd name="T22" fmla="*/ 11 w 130"/>
                <a:gd name="T23" fmla="*/ 48 h 49"/>
                <a:gd name="T24" fmla="*/ 1 w 130"/>
                <a:gd name="T25" fmla="*/ 35 h 49"/>
                <a:gd name="T26" fmla="*/ 1 w 130"/>
                <a:gd name="T27" fmla="*/ 18 h 49"/>
                <a:gd name="T28" fmla="*/ 6 w 130"/>
                <a:gd name="T29" fmla="*/ 7 h 49"/>
                <a:gd name="T30" fmla="*/ 16 w 130"/>
                <a:gd name="T31" fmla="*/ 1 h 49"/>
                <a:gd name="T32" fmla="*/ 29 w 130"/>
                <a:gd name="T33" fmla="*/ 1 h 49"/>
                <a:gd name="T34" fmla="*/ 36 w 130"/>
                <a:gd name="T35" fmla="*/ 2 h 49"/>
                <a:gd name="T36" fmla="*/ 56 w 130"/>
                <a:gd name="T37" fmla="*/ 48 h 49"/>
                <a:gd name="T38" fmla="*/ 45 w 130"/>
                <a:gd name="T39" fmla="*/ 36 h 49"/>
                <a:gd name="T40" fmla="*/ 45 w 130"/>
                <a:gd name="T41" fmla="*/ 18 h 49"/>
                <a:gd name="T42" fmla="*/ 50 w 130"/>
                <a:gd name="T43" fmla="*/ 6 h 49"/>
                <a:gd name="T44" fmla="*/ 60 w 130"/>
                <a:gd name="T45" fmla="*/ 1 h 49"/>
                <a:gd name="T46" fmla="*/ 75 w 130"/>
                <a:gd name="T47" fmla="*/ 2 h 49"/>
                <a:gd name="T48" fmla="*/ 86 w 130"/>
                <a:gd name="T49" fmla="*/ 14 h 49"/>
                <a:gd name="T50" fmla="*/ 86 w 130"/>
                <a:gd name="T51" fmla="*/ 32 h 49"/>
                <a:gd name="T52" fmla="*/ 81 w 130"/>
                <a:gd name="T53" fmla="*/ 43 h 49"/>
                <a:gd name="T54" fmla="*/ 71 w 130"/>
                <a:gd name="T55" fmla="*/ 48 h 49"/>
                <a:gd name="T56" fmla="*/ 65 w 130"/>
                <a:gd name="T57" fmla="*/ 49 h 49"/>
                <a:gd name="T58" fmla="*/ 54 w 130"/>
                <a:gd name="T59" fmla="*/ 33 h 49"/>
                <a:gd name="T60" fmla="*/ 60 w 130"/>
                <a:gd name="T61" fmla="*/ 44 h 49"/>
                <a:gd name="T62" fmla="*/ 71 w 130"/>
                <a:gd name="T63" fmla="*/ 43 h 49"/>
                <a:gd name="T64" fmla="*/ 77 w 130"/>
                <a:gd name="T65" fmla="*/ 33 h 49"/>
                <a:gd name="T66" fmla="*/ 78 w 130"/>
                <a:gd name="T67" fmla="*/ 19 h 49"/>
                <a:gd name="T68" fmla="*/ 74 w 130"/>
                <a:gd name="T69" fmla="*/ 9 h 49"/>
                <a:gd name="T70" fmla="*/ 69 w 130"/>
                <a:gd name="T71" fmla="*/ 5 h 49"/>
                <a:gd name="T72" fmla="*/ 60 w 130"/>
                <a:gd name="T73" fmla="*/ 5 h 49"/>
                <a:gd name="T74" fmla="*/ 54 w 130"/>
                <a:gd name="T75" fmla="*/ 16 h 49"/>
                <a:gd name="T76" fmla="*/ 53 w 130"/>
                <a:gd name="T77" fmla="*/ 24 h 49"/>
                <a:gd name="T78" fmla="*/ 124 w 130"/>
                <a:gd name="T79" fmla="*/ 12 h 49"/>
                <a:gd name="T80" fmla="*/ 118 w 130"/>
                <a:gd name="T81" fmla="*/ 5 h 49"/>
                <a:gd name="T82" fmla="*/ 108 w 130"/>
                <a:gd name="T83" fmla="*/ 6 h 49"/>
                <a:gd name="T84" fmla="*/ 106 w 130"/>
                <a:gd name="T85" fmla="*/ 11 h 49"/>
                <a:gd name="T86" fmla="*/ 110 w 130"/>
                <a:gd name="T87" fmla="*/ 17 h 49"/>
                <a:gd name="T88" fmla="*/ 117 w 130"/>
                <a:gd name="T89" fmla="*/ 21 h 49"/>
                <a:gd name="T90" fmla="*/ 124 w 130"/>
                <a:gd name="T91" fmla="*/ 25 h 49"/>
                <a:gd name="T92" fmla="*/ 130 w 130"/>
                <a:gd name="T93" fmla="*/ 35 h 49"/>
                <a:gd name="T94" fmla="*/ 125 w 130"/>
                <a:gd name="T95" fmla="*/ 46 h 49"/>
                <a:gd name="T96" fmla="*/ 112 w 130"/>
                <a:gd name="T97" fmla="*/ 49 h 49"/>
                <a:gd name="T98" fmla="*/ 97 w 130"/>
                <a:gd name="T99" fmla="*/ 47 h 49"/>
                <a:gd name="T100" fmla="*/ 102 w 130"/>
                <a:gd name="T101" fmla="*/ 36 h 49"/>
                <a:gd name="T102" fmla="*/ 106 w 130"/>
                <a:gd name="T103" fmla="*/ 43 h 49"/>
                <a:gd name="T104" fmla="*/ 113 w 130"/>
                <a:gd name="T105" fmla="*/ 45 h 49"/>
                <a:gd name="T106" fmla="*/ 119 w 130"/>
                <a:gd name="T107" fmla="*/ 43 h 49"/>
                <a:gd name="T108" fmla="*/ 122 w 130"/>
                <a:gd name="T109" fmla="*/ 37 h 49"/>
                <a:gd name="T110" fmla="*/ 118 w 130"/>
                <a:gd name="T111" fmla="*/ 30 h 49"/>
                <a:gd name="T112" fmla="*/ 111 w 130"/>
                <a:gd name="T113" fmla="*/ 27 h 49"/>
                <a:gd name="T114" fmla="*/ 100 w 130"/>
                <a:gd name="T115" fmla="*/ 19 h 49"/>
                <a:gd name="T116" fmla="*/ 99 w 130"/>
                <a:gd name="T117" fmla="*/ 9 h 49"/>
                <a:gd name="T118" fmla="*/ 103 w 130"/>
                <a:gd name="T119" fmla="*/ 4 h 49"/>
                <a:gd name="T120" fmla="*/ 116 w 130"/>
                <a:gd name="T121" fmla="*/ 0 h 49"/>
                <a:gd name="T122" fmla="*/ 129 w 130"/>
                <a:gd name="T123" fmla="*/ 2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"/>
                <a:gd name="T187" fmla="*/ 0 h 49"/>
                <a:gd name="T188" fmla="*/ 130 w 130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" h="49">
                  <a:moveTo>
                    <a:pt x="36" y="2"/>
                  </a:moveTo>
                  <a:lnTo>
                    <a:pt x="36" y="12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9" y="24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5" y="42"/>
                  </a:lnTo>
                  <a:lnTo>
                    <a:pt x="21" y="43"/>
                  </a:lnTo>
                  <a:lnTo>
                    <a:pt x="27" y="42"/>
                  </a:lnTo>
                  <a:lnTo>
                    <a:pt x="30" y="40"/>
                  </a:lnTo>
                  <a:lnTo>
                    <a:pt x="34" y="37"/>
                  </a:lnTo>
                  <a:lnTo>
                    <a:pt x="36" y="41"/>
                  </a:lnTo>
                  <a:lnTo>
                    <a:pt x="32" y="45"/>
                  </a:lnTo>
                  <a:lnTo>
                    <a:pt x="28" y="47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1" y="48"/>
                  </a:lnTo>
                  <a:lnTo>
                    <a:pt x="5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6" y="2"/>
                  </a:lnTo>
                  <a:close/>
                  <a:moveTo>
                    <a:pt x="65" y="49"/>
                  </a:moveTo>
                  <a:lnTo>
                    <a:pt x="56" y="48"/>
                  </a:lnTo>
                  <a:lnTo>
                    <a:pt x="49" y="43"/>
                  </a:lnTo>
                  <a:lnTo>
                    <a:pt x="45" y="36"/>
                  </a:lnTo>
                  <a:lnTo>
                    <a:pt x="44" y="25"/>
                  </a:lnTo>
                  <a:lnTo>
                    <a:pt x="45" y="18"/>
                  </a:lnTo>
                  <a:lnTo>
                    <a:pt x="47" y="11"/>
                  </a:lnTo>
                  <a:lnTo>
                    <a:pt x="50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87" y="24"/>
                  </a:lnTo>
                  <a:lnTo>
                    <a:pt x="86" y="32"/>
                  </a:lnTo>
                  <a:lnTo>
                    <a:pt x="84" y="38"/>
                  </a:lnTo>
                  <a:lnTo>
                    <a:pt x="81" y="43"/>
                  </a:lnTo>
                  <a:lnTo>
                    <a:pt x="77" y="46"/>
                  </a:lnTo>
                  <a:lnTo>
                    <a:pt x="71" y="48"/>
                  </a:lnTo>
                  <a:lnTo>
                    <a:pt x="65" y="49"/>
                  </a:lnTo>
                  <a:close/>
                  <a:moveTo>
                    <a:pt x="53" y="24"/>
                  </a:moveTo>
                  <a:lnTo>
                    <a:pt x="54" y="33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6" y="45"/>
                  </a:lnTo>
                  <a:lnTo>
                    <a:pt x="71" y="43"/>
                  </a:lnTo>
                  <a:lnTo>
                    <a:pt x="75" y="39"/>
                  </a:lnTo>
                  <a:lnTo>
                    <a:pt x="77" y="33"/>
                  </a:lnTo>
                  <a:lnTo>
                    <a:pt x="78" y="25"/>
                  </a:lnTo>
                  <a:lnTo>
                    <a:pt x="78" y="19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0" y="5"/>
                  </a:lnTo>
                  <a:lnTo>
                    <a:pt x="56" y="9"/>
                  </a:lnTo>
                  <a:lnTo>
                    <a:pt x="54" y="16"/>
                  </a:lnTo>
                  <a:lnTo>
                    <a:pt x="53" y="24"/>
                  </a:lnTo>
                  <a:close/>
                  <a:moveTo>
                    <a:pt x="129" y="12"/>
                  </a:moveTo>
                  <a:lnTo>
                    <a:pt x="124" y="12"/>
                  </a:lnTo>
                  <a:lnTo>
                    <a:pt x="122" y="7"/>
                  </a:lnTo>
                  <a:lnTo>
                    <a:pt x="118" y="5"/>
                  </a:lnTo>
                  <a:lnTo>
                    <a:pt x="114" y="4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7" y="15"/>
                  </a:lnTo>
                  <a:lnTo>
                    <a:pt x="110" y="17"/>
                  </a:lnTo>
                  <a:lnTo>
                    <a:pt x="112" y="19"/>
                  </a:lnTo>
                  <a:lnTo>
                    <a:pt x="117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9" y="29"/>
                  </a:lnTo>
                  <a:lnTo>
                    <a:pt x="130" y="35"/>
                  </a:lnTo>
                  <a:lnTo>
                    <a:pt x="129" y="42"/>
                  </a:lnTo>
                  <a:lnTo>
                    <a:pt x="125" y="46"/>
                  </a:lnTo>
                  <a:lnTo>
                    <a:pt x="119" y="48"/>
                  </a:lnTo>
                  <a:lnTo>
                    <a:pt x="112" y="49"/>
                  </a:lnTo>
                  <a:lnTo>
                    <a:pt x="104" y="48"/>
                  </a:lnTo>
                  <a:lnTo>
                    <a:pt x="97" y="47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4" y="40"/>
                  </a:lnTo>
                  <a:lnTo>
                    <a:pt x="106" y="43"/>
                  </a:lnTo>
                  <a:lnTo>
                    <a:pt x="109" y="45"/>
                  </a:lnTo>
                  <a:lnTo>
                    <a:pt x="113" y="45"/>
                  </a:lnTo>
                  <a:lnTo>
                    <a:pt x="116" y="45"/>
                  </a:lnTo>
                  <a:lnTo>
                    <a:pt x="119" y="43"/>
                  </a:lnTo>
                  <a:lnTo>
                    <a:pt x="121" y="41"/>
                  </a:lnTo>
                  <a:lnTo>
                    <a:pt x="122" y="37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4" y="23"/>
                  </a:lnTo>
                  <a:lnTo>
                    <a:pt x="100" y="19"/>
                  </a:lnTo>
                  <a:lnTo>
                    <a:pt x="98" y="13"/>
                  </a:lnTo>
                  <a:lnTo>
                    <a:pt x="99" y="9"/>
                  </a:lnTo>
                  <a:lnTo>
                    <a:pt x="100" y="6"/>
                  </a:lnTo>
                  <a:lnTo>
                    <a:pt x="103" y="4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2"/>
                  </a:lnTo>
                  <a:lnTo>
                    <a:pt x="12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3760788" y="2457450"/>
              <a:ext cx="44450" cy="142875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3817938" y="2482850"/>
              <a:ext cx="161925" cy="90488"/>
            </a:xfrm>
            <a:custGeom>
              <a:avLst/>
              <a:gdLst>
                <a:gd name="T0" fmla="*/ 29 w 106"/>
                <a:gd name="T1" fmla="*/ 52 h 60"/>
                <a:gd name="T2" fmla="*/ 20 w 106"/>
                <a:gd name="T3" fmla="*/ 59 h 60"/>
                <a:gd name="T4" fmla="*/ 7 w 106"/>
                <a:gd name="T5" fmla="*/ 58 h 60"/>
                <a:gd name="T6" fmla="*/ 2 w 106"/>
                <a:gd name="T7" fmla="*/ 53 h 60"/>
                <a:gd name="T8" fmla="*/ 0 w 106"/>
                <a:gd name="T9" fmla="*/ 44 h 60"/>
                <a:gd name="T10" fmla="*/ 5 w 106"/>
                <a:gd name="T11" fmla="*/ 26 h 60"/>
                <a:gd name="T12" fmla="*/ 21 w 106"/>
                <a:gd name="T13" fmla="*/ 11 h 60"/>
                <a:gd name="T14" fmla="*/ 17 w 106"/>
                <a:gd name="T15" fmla="*/ 20 h 60"/>
                <a:gd name="T16" fmla="*/ 9 w 106"/>
                <a:gd name="T17" fmla="*/ 36 h 60"/>
                <a:gd name="T18" fmla="*/ 9 w 106"/>
                <a:gd name="T19" fmla="*/ 49 h 60"/>
                <a:gd name="T20" fmla="*/ 13 w 106"/>
                <a:gd name="T21" fmla="*/ 55 h 60"/>
                <a:gd name="T22" fmla="*/ 20 w 106"/>
                <a:gd name="T23" fmla="*/ 55 h 60"/>
                <a:gd name="T24" fmla="*/ 25 w 106"/>
                <a:gd name="T25" fmla="*/ 49 h 60"/>
                <a:gd name="T26" fmla="*/ 30 w 106"/>
                <a:gd name="T27" fmla="*/ 25 h 60"/>
                <a:gd name="T28" fmla="*/ 35 w 106"/>
                <a:gd name="T29" fmla="*/ 42 h 60"/>
                <a:gd name="T30" fmla="*/ 34 w 106"/>
                <a:gd name="T31" fmla="*/ 52 h 60"/>
                <a:gd name="T32" fmla="*/ 38 w 106"/>
                <a:gd name="T33" fmla="*/ 56 h 60"/>
                <a:gd name="T34" fmla="*/ 44 w 106"/>
                <a:gd name="T35" fmla="*/ 55 h 60"/>
                <a:gd name="T36" fmla="*/ 50 w 106"/>
                <a:gd name="T37" fmla="*/ 49 h 60"/>
                <a:gd name="T38" fmla="*/ 54 w 106"/>
                <a:gd name="T39" fmla="*/ 38 h 60"/>
                <a:gd name="T40" fmla="*/ 53 w 106"/>
                <a:gd name="T41" fmla="*/ 22 h 60"/>
                <a:gd name="T42" fmla="*/ 53 w 106"/>
                <a:gd name="T43" fmla="*/ 11 h 60"/>
                <a:gd name="T44" fmla="*/ 60 w 106"/>
                <a:gd name="T45" fmla="*/ 21 h 60"/>
                <a:gd name="T46" fmla="*/ 63 w 106"/>
                <a:gd name="T47" fmla="*/ 34 h 60"/>
                <a:gd name="T48" fmla="*/ 60 w 106"/>
                <a:gd name="T49" fmla="*/ 47 h 60"/>
                <a:gd name="T50" fmla="*/ 52 w 106"/>
                <a:gd name="T51" fmla="*/ 57 h 60"/>
                <a:gd name="T52" fmla="*/ 40 w 106"/>
                <a:gd name="T53" fmla="*/ 60 h 60"/>
                <a:gd name="T54" fmla="*/ 33 w 106"/>
                <a:gd name="T55" fmla="*/ 58 h 60"/>
                <a:gd name="T56" fmla="*/ 29 w 106"/>
                <a:gd name="T57" fmla="*/ 52 h 60"/>
                <a:gd name="T58" fmla="*/ 102 w 106"/>
                <a:gd name="T59" fmla="*/ 50 h 60"/>
                <a:gd name="T60" fmla="*/ 94 w 106"/>
                <a:gd name="T61" fmla="*/ 58 h 60"/>
                <a:gd name="T62" fmla="*/ 86 w 106"/>
                <a:gd name="T63" fmla="*/ 60 h 60"/>
                <a:gd name="T64" fmla="*/ 78 w 106"/>
                <a:gd name="T65" fmla="*/ 57 h 60"/>
                <a:gd name="T66" fmla="*/ 75 w 106"/>
                <a:gd name="T67" fmla="*/ 50 h 60"/>
                <a:gd name="T68" fmla="*/ 82 w 106"/>
                <a:gd name="T69" fmla="*/ 17 h 60"/>
                <a:gd name="T70" fmla="*/ 74 w 106"/>
                <a:gd name="T71" fmla="*/ 14 h 60"/>
                <a:gd name="T72" fmla="*/ 81 w 106"/>
                <a:gd name="T73" fmla="*/ 13 h 60"/>
                <a:gd name="T74" fmla="*/ 85 w 106"/>
                <a:gd name="T75" fmla="*/ 7 h 60"/>
                <a:gd name="T76" fmla="*/ 87 w 106"/>
                <a:gd name="T77" fmla="*/ 0 h 60"/>
                <a:gd name="T78" fmla="*/ 91 w 106"/>
                <a:gd name="T79" fmla="*/ 12 h 60"/>
                <a:gd name="T80" fmla="*/ 105 w 106"/>
                <a:gd name="T81" fmla="*/ 17 h 60"/>
                <a:gd name="T82" fmla="*/ 86 w 106"/>
                <a:gd name="T83" fmla="*/ 36 h 60"/>
                <a:gd name="T84" fmla="*/ 84 w 106"/>
                <a:gd name="T85" fmla="*/ 44 h 60"/>
                <a:gd name="T86" fmla="*/ 85 w 106"/>
                <a:gd name="T87" fmla="*/ 53 h 60"/>
                <a:gd name="T88" fmla="*/ 93 w 106"/>
                <a:gd name="T89" fmla="*/ 53 h 60"/>
                <a:gd name="T90" fmla="*/ 99 w 106"/>
                <a:gd name="T91" fmla="*/ 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60"/>
                <a:gd name="T140" fmla="*/ 106 w 106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60">
                  <a:moveTo>
                    <a:pt x="29" y="52"/>
                  </a:moveTo>
                  <a:lnTo>
                    <a:pt x="29" y="52"/>
                  </a:lnTo>
                  <a:lnTo>
                    <a:pt x="25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8"/>
                  </a:lnTo>
                  <a:lnTo>
                    <a:pt x="9" y="36"/>
                  </a:lnTo>
                  <a:lnTo>
                    <a:pt x="8" y="44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6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5" y="49"/>
                  </a:lnTo>
                  <a:lnTo>
                    <a:pt x="26" y="44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5" y="42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4" y="55"/>
                  </a:lnTo>
                  <a:lnTo>
                    <a:pt x="48" y="53"/>
                  </a:lnTo>
                  <a:lnTo>
                    <a:pt x="50" y="49"/>
                  </a:lnTo>
                  <a:lnTo>
                    <a:pt x="52" y="44"/>
                  </a:lnTo>
                  <a:lnTo>
                    <a:pt x="54" y="38"/>
                  </a:lnTo>
                  <a:lnTo>
                    <a:pt x="54" y="31"/>
                  </a:lnTo>
                  <a:lnTo>
                    <a:pt x="53" y="22"/>
                  </a:lnTo>
                  <a:lnTo>
                    <a:pt x="50" y="14"/>
                  </a:lnTo>
                  <a:lnTo>
                    <a:pt x="53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34"/>
                  </a:lnTo>
                  <a:lnTo>
                    <a:pt x="62" y="41"/>
                  </a:lnTo>
                  <a:lnTo>
                    <a:pt x="60" y="47"/>
                  </a:lnTo>
                  <a:lnTo>
                    <a:pt x="56" y="53"/>
                  </a:lnTo>
                  <a:lnTo>
                    <a:pt x="52" y="57"/>
                  </a:lnTo>
                  <a:lnTo>
                    <a:pt x="46" y="59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3" y="58"/>
                  </a:lnTo>
                  <a:lnTo>
                    <a:pt x="31" y="55"/>
                  </a:lnTo>
                  <a:lnTo>
                    <a:pt x="29" y="52"/>
                  </a:lnTo>
                  <a:close/>
                  <a:moveTo>
                    <a:pt x="102" y="50"/>
                  </a:moveTo>
                  <a:lnTo>
                    <a:pt x="98" y="54"/>
                  </a:lnTo>
                  <a:lnTo>
                    <a:pt x="94" y="58"/>
                  </a:lnTo>
                  <a:lnTo>
                    <a:pt x="90" y="59"/>
                  </a:lnTo>
                  <a:lnTo>
                    <a:pt x="86" y="60"/>
                  </a:lnTo>
                  <a:lnTo>
                    <a:pt x="81" y="59"/>
                  </a:lnTo>
                  <a:lnTo>
                    <a:pt x="78" y="57"/>
                  </a:lnTo>
                  <a:lnTo>
                    <a:pt x="76" y="54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82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1" y="13"/>
                  </a:lnTo>
                  <a:lnTo>
                    <a:pt x="83" y="11"/>
                  </a:lnTo>
                  <a:lnTo>
                    <a:pt x="85" y="7"/>
                  </a:lnTo>
                  <a:lnTo>
                    <a:pt x="86" y="4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1" y="12"/>
                  </a:lnTo>
                  <a:lnTo>
                    <a:pt x="106" y="12"/>
                  </a:lnTo>
                  <a:lnTo>
                    <a:pt x="105" y="17"/>
                  </a:lnTo>
                  <a:lnTo>
                    <a:pt x="90" y="17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4"/>
                  </a:lnTo>
                  <a:lnTo>
                    <a:pt x="84" y="48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3" y="53"/>
                  </a:lnTo>
                  <a:lnTo>
                    <a:pt x="96" y="50"/>
                  </a:lnTo>
                  <a:lnTo>
                    <a:pt x="99" y="47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4029076" y="2524125"/>
              <a:ext cx="90488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4173538" y="2465388"/>
              <a:ext cx="71438" cy="107950"/>
            </a:xfrm>
            <a:custGeom>
              <a:avLst/>
              <a:gdLst>
                <a:gd name="T0" fmla="*/ 21 w 47"/>
                <a:gd name="T1" fmla="*/ 50 h 71"/>
                <a:gd name="T2" fmla="*/ 20 w 47"/>
                <a:gd name="T3" fmla="*/ 47 h 71"/>
                <a:gd name="T4" fmla="*/ 19 w 47"/>
                <a:gd name="T5" fmla="*/ 46 h 71"/>
                <a:gd name="T6" fmla="*/ 16 w 47"/>
                <a:gd name="T7" fmla="*/ 46 h 71"/>
                <a:gd name="T8" fmla="*/ 13 w 47"/>
                <a:gd name="T9" fmla="*/ 46 h 71"/>
                <a:gd name="T10" fmla="*/ 8 w 47"/>
                <a:gd name="T11" fmla="*/ 70 h 71"/>
                <a:gd name="T12" fmla="*/ 0 w 47"/>
                <a:gd name="T13" fmla="*/ 70 h 71"/>
                <a:gd name="T14" fmla="*/ 12 w 47"/>
                <a:gd name="T15" fmla="*/ 13 h 71"/>
                <a:gd name="T16" fmla="*/ 13 w 47"/>
                <a:gd name="T17" fmla="*/ 9 h 71"/>
                <a:gd name="T18" fmla="*/ 13 w 47"/>
                <a:gd name="T19" fmla="*/ 6 h 71"/>
                <a:gd name="T20" fmla="*/ 12 w 47"/>
                <a:gd name="T21" fmla="*/ 3 h 71"/>
                <a:gd name="T22" fmla="*/ 10 w 47"/>
                <a:gd name="T23" fmla="*/ 2 h 71"/>
                <a:gd name="T24" fmla="*/ 8 w 47"/>
                <a:gd name="T25" fmla="*/ 2 h 71"/>
                <a:gd name="T26" fmla="*/ 8 w 47"/>
                <a:gd name="T27" fmla="*/ 0 h 71"/>
                <a:gd name="T28" fmla="*/ 20 w 47"/>
                <a:gd name="T29" fmla="*/ 0 h 71"/>
                <a:gd name="T30" fmla="*/ 23 w 47"/>
                <a:gd name="T31" fmla="*/ 0 h 71"/>
                <a:gd name="T32" fmla="*/ 14 w 47"/>
                <a:gd name="T33" fmla="*/ 43 h 71"/>
                <a:gd name="T34" fmla="*/ 15 w 47"/>
                <a:gd name="T35" fmla="*/ 43 h 71"/>
                <a:gd name="T36" fmla="*/ 19 w 47"/>
                <a:gd name="T37" fmla="*/ 42 h 71"/>
                <a:gd name="T38" fmla="*/ 24 w 47"/>
                <a:gd name="T39" fmla="*/ 40 h 71"/>
                <a:gd name="T40" fmla="*/ 31 w 47"/>
                <a:gd name="T41" fmla="*/ 34 h 71"/>
                <a:gd name="T42" fmla="*/ 33 w 47"/>
                <a:gd name="T43" fmla="*/ 31 h 71"/>
                <a:gd name="T44" fmla="*/ 34 w 47"/>
                <a:gd name="T45" fmla="*/ 28 h 71"/>
                <a:gd name="T46" fmla="*/ 33 w 47"/>
                <a:gd name="T47" fmla="*/ 26 h 71"/>
                <a:gd name="T48" fmla="*/ 30 w 47"/>
                <a:gd name="T49" fmla="*/ 26 h 71"/>
                <a:gd name="T50" fmla="*/ 31 w 47"/>
                <a:gd name="T51" fmla="*/ 23 h 71"/>
                <a:gd name="T52" fmla="*/ 47 w 47"/>
                <a:gd name="T53" fmla="*/ 23 h 71"/>
                <a:gd name="T54" fmla="*/ 47 w 47"/>
                <a:gd name="T55" fmla="*/ 25 h 71"/>
                <a:gd name="T56" fmla="*/ 39 w 47"/>
                <a:gd name="T57" fmla="*/ 33 h 71"/>
                <a:gd name="T58" fmla="*/ 27 w 47"/>
                <a:gd name="T59" fmla="*/ 43 h 71"/>
                <a:gd name="T60" fmla="*/ 32 w 47"/>
                <a:gd name="T61" fmla="*/ 60 h 71"/>
                <a:gd name="T62" fmla="*/ 33 w 47"/>
                <a:gd name="T63" fmla="*/ 63 h 71"/>
                <a:gd name="T64" fmla="*/ 34 w 47"/>
                <a:gd name="T65" fmla="*/ 65 h 71"/>
                <a:gd name="T66" fmla="*/ 35 w 47"/>
                <a:gd name="T67" fmla="*/ 65 h 71"/>
                <a:gd name="T68" fmla="*/ 38 w 47"/>
                <a:gd name="T69" fmla="*/ 64 h 71"/>
                <a:gd name="T70" fmla="*/ 42 w 47"/>
                <a:gd name="T71" fmla="*/ 60 h 71"/>
                <a:gd name="T72" fmla="*/ 45 w 47"/>
                <a:gd name="T73" fmla="*/ 63 h 71"/>
                <a:gd name="T74" fmla="*/ 41 w 47"/>
                <a:gd name="T75" fmla="*/ 67 h 71"/>
                <a:gd name="T76" fmla="*/ 38 w 47"/>
                <a:gd name="T77" fmla="*/ 69 h 71"/>
                <a:gd name="T78" fmla="*/ 32 w 47"/>
                <a:gd name="T79" fmla="*/ 71 h 71"/>
                <a:gd name="T80" fmla="*/ 29 w 47"/>
                <a:gd name="T81" fmla="*/ 71 h 71"/>
                <a:gd name="T82" fmla="*/ 27 w 47"/>
                <a:gd name="T83" fmla="*/ 69 h 71"/>
                <a:gd name="T84" fmla="*/ 25 w 47"/>
                <a:gd name="T85" fmla="*/ 67 h 71"/>
                <a:gd name="T86" fmla="*/ 24 w 47"/>
                <a:gd name="T87" fmla="*/ 63 h 71"/>
                <a:gd name="T88" fmla="*/ 21 w 47"/>
                <a:gd name="T89" fmla="*/ 5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"/>
                <a:gd name="T136" fmla="*/ 0 h 71"/>
                <a:gd name="T137" fmla="*/ 47 w 47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" h="71">
                  <a:moveTo>
                    <a:pt x="21" y="50"/>
                  </a:moveTo>
                  <a:lnTo>
                    <a:pt x="20" y="47"/>
                  </a:lnTo>
                  <a:lnTo>
                    <a:pt x="19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12" y="13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8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39" y="33"/>
                  </a:lnTo>
                  <a:lnTo>
                    <a:pt x="27" y="43"/>
                  </a:lnTo>
                  <a:lnTo>
                    <a:pt x="32" y="60"/>
                  </a:lnTo>
                  <a:lnTo>
                    <a:pt x="33" y="63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8" y="64"/>
                  </a:lnTo>
                  <a:lnTo>
                    <a:pt x="42" y="60"/>
                  </a:lnTo>
                  <a:lnTo>
                    <a:pt x="45" y="63"/>
                  </a:lnTo>
                  <a:lnTo>
                    <a:pt x="41" y="67"/>
                  </a:lnTo>
                  <a:lnTo>
                    <a:pt x="38" y="69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4" y="63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3"/>
            <p:cNvSpPr>
              <a:spLocks noEditPoints="1"/>
            </p:cNvSpPr>
            <p:nvPr/>
          </p:nvSpPr>
          <p:spPr bwMode="auto">
            <a:xfrm>
              <a:off x="4257676" y="2533650"/>
              <a:ext cx="46038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43195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4397376" y="2457450"/>
              <a:ext cx="46038" cy="142875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4502151" y="2481263"/>
              <a:ext cx="92075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4640263" y="2498725"/>
              <a:ext cx="82550" cy="104775"/>
            </a:xfrm>
            <a:custGeom>
              <a:avLst/>
              <a:gdLst>
                <a:gd name="T0" fmla="*/ 24 w 55"/>
                <a:gd name="T1" fmla="*/ 48 h 69"/>
                <a:gd name="T2" fmla="*/ 22 w 55"/>
                <a:gd name="T3" fmla="*/ 38 h 69"/>
                <a:gd name="T4" fmla="*/ 20 w 55"/>
                <a:gd name="T5" fmla="*/ 27 h 69"/>
                <a:gd name="T6" fmla="*/ 19 w 55"/>
                <a:gd name="T7" fmla="*/ 22 h 69"/>
                <a:gd name="T8" fmla="*/ 18 w 55"/>
                <a:gd name="T9" fmla="*/ 17 h 69"/>
                <a:gd name="T10" fmla="*/ 17 w 55"/>
                <a:gd name="T11" fmla="*/ 14 h 69"/>
                <a:gd name="T12" fmla="*/ 17 w 55"/>
                <a:gd name="T13" fmla="*/ 11 h 69"/>
                <a:gd name="T14" fmla="*/ 16 w 55"/>
                <a:gd name="T15" fmla="*/ 8 h 69"/>
                <a:gd name="T16" fmla="*/ 14 w 55"/>
                <a:gd name="T17" fmla="*/ 7 h 69"/>
                <a:gd name="T18" fmla="*/ 13 w 55"/>
                <a:gd name="T19" fmla="*/ 6 h 69"/>
                <a:gd name="T20" fmla="*/ 10 w 55"/>
                <a:gd name="T21" fmla="*/ 7 h 69"/>
                <a:gd name="T22" fmla="*/ 6 w 55"/>
                <a:gd name="T23" fmla="*/ 12 h 69"/>
                <a:gd name="T24" fmla="*/ 3 w 55"/>
                <a:gd name="T25" fmla="*/ 10 h 69"/>
                <a:gd name="T26" fmla="*/ 7 w 55"/>
                <a:gd name="T27" fmla="*/ 5 h 69"/>
                <a:gd name="T28" fmla="*/ 10 w 55"/>
                <a:gd name="T29" fmla="*/ 2 h 69"/>
                <a:gd name="T30" fmla="*/ 13 w 55"/>
                <a:gd name="T31" fmla="*/ 1 h 69"/>
                <a:gd name="T32" fmla="*/ 16 w 55"/>
                <a:gd name="T33" fmla="*/ 0 h 69"/>
                <a:gd name="T34" fmla="*/ 20 w 55"/>
                <a:gd name="T35" fmla="*/ 1 h 69"/>
                <a:gd name="T36" fmla="*/ 22 w 55"/>
                <a:gd name="T37" fmla="*/ 2 h 69"/>
                <a:gd name="T38" fmla="*/ 23 w 55"/>
                <a:gd name="T39" fmla="*/ 4 h 69"/>
                <a:gd name="T40" fmla="*/ 25 w 55"/>
                <a:gd name="T41" fmla="*/ 8 h 69"/>
                <a:gd name="T42" fmla="*/ 26 w 55"/>
                <a:gd name="T43" fmla="*/ 14 h 69"/>
                <a:gd name="T44" fmla="*/ 28 w 55"/>
                <a:gd name="T45" fmla="*/ 27 h 69"/>
                <a:gd name="T46" fmla="*/ 30 w 55"/>
                <a:gd name="T47" fmla="*/ 40 h 69"/>
                <a:gd name="T48" fmla="*/ 38 w 55"/>
                <a:gd name="T49" fmla="*/ 27 h 69"/>
                <a:gd name="T50" fmla="*/ 41 w 55"/>
                <a:gd name="T51" fmla="*/ 20 h 69"/>
                <a:gd name="T52" fmla="*/ 43 w 55"/>
                <a:gd name="T53" fmla="*/ 15 h 69"/>
                <a:gd name="T54" fmla="*/ 44 w 55"/>
                <a:gd name="T55" fmla="*/ 7 h 69"/>
                <a:gd name="T56" fmla="*/ 43 w 55"/>
                <a:gd name="T57" fmla="*/ 4 h 69"/>
                <a:gd name="T58" fmla="*/ 40 w 55"/>
                <a:gd name="T59" fmla="*/ 3 h 69"/>
                <a:gd name="T60" fmla="*/ 40 w 55"/>
                <a:gd name="T61" fmla="*/ 1 h 69"/>
                <a:gd name="T62" fmla="*/ 53 w 55"/>
                <a:gd name="T63" fmla="*/ 1 h 69"/>
                <a:gd name="T64" fmla="*/ 55 w 55"/>
                <a:gd name="T65" fmla="*/ 3 h 69"/>
                <a:gd name="T66" fmla="*/ 50 w 55"/>
                <a:gd name="T67" fmla="*/ 14 h 69"/>
                <a:gd name="T68" fmla="*/ 44 w 55"/>
                <a:gd name="T69" fmla="*/ 25 h 69"/>
                <a:gd name="T70" fmla="*/ 38 w 55"/>
                <a:gd name="T71" fmla="*/ 37 h 69"/>
                <a:gd name="T72" fmla="*/ 30 w 55"/>
                <a:gd name="T73" fmla="*/ 48 h 69"/>
                <a:gd name="T74" fmla="*/ 23 w 55"/>
                <a:gd name="T75" fmla="*/ 57 h 69"/>
                <a:gd name="T76" fmla="*/ 17 w 55"/>
                <a:gd name="T77" fmla="*/ 63 h 69"/>
                <a:gd name="T78" fmla="*/ 14 w 55"/>
                <a:gd name="T79" fmla="*/ 66 h 69"/>
                <a:gd name="T80" fmla="*/ 10 w 55"/>
                <a:gd name="T81" fmla="*/ 68 h 69"/>
                <a:gd name="T82" fmla="*/ 5 w 55"/>
                <a:gd name="T83" fmla="*/ 69 h 69"/>
                <a:gd name="T84" fmla="*/ 2 w 55"/>
                <a:gd name="T85" fmla="*/ 69 h 69"/>
                <a:gd name="T86" fmla="*/ 0 w 55"/>
                <a:gd name="T87" fmla="*/ 68 h 69"/>
                <a:gd name="T88" fmla="*/ 2 w 55"/>
                <a:gd name="T89" fmla="*/ 59 h 69"/>
                <a:gd name="T90" fmla="*/ 6 w 55"/>
                <a:gd name="T91" fmla="*/ 59 h 69"/>
                <a:gd name="T92" fmla="*/ 7 w 55"/>
                <a:gd name="T93" fmla="*/ 61 h 69"/>
                <a:gd name="T94" fmla="*/ 8 w 55"/>
                <a:gd name="T95" fmla="*/ 62 h 69"/>
                <a:gd name="T96" fmla="*/ 12 w 55"/>
                <a:gd name="T97" fmla="*/ 61 h 69"/>
                <a:gd name="T98" fmla="*/ 15 w 55"/>
                <a:gd name="T99" fmla="*/ 58 h 69"/>
                <a:gd name="T100" fmla="*/ 19 w 55"/>
                <a:gd name="T101" fmla="*/ 54 h 69"/>
                <a:gd name="T102" fmla="*/ 24 w 55"/>
                <a:gd name="T103" fmla="*/ 48 h 69"/>
                <a:gd name="T104" fmla="*/ 24 w 55"/>
                <a:gd name="T105" fmla="*/ 48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69"/>
                <a:gd name="T161" fmla="*/ 55 w 55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69">
                  <a:moveTo>
                    <a:pt x="24" y="48"/>
                  </a:moveTo>
                  <a:lnTo>
                    <a:pt x="22" y="38"/>
                  </a:lnTo>
                  <a:lnTo>
                    <a:pt x="20" y="27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8" y="27"/>
                  </a:lnTo>
                  <a:lnTo>
                    <a:pt x="30" y="40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43" y="15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53" y="1"/>
                  </a:lnTo>
                  <a:lnTo>
                    <a:pt x="55" y="3"/>
                  </a:lnTo>
                  <a:lnTo>
                    <a:pt x="50" y="14"/>
                  </a:lnTo>
                  <a:lnTo>
                    <a:pt x="44" y="25"/>
                  </a:lnTo>
                  <a:lnTo>
                    <a:pt x="38" y="37"/>
                  </a:lnTo>
                  <a:lnTo>
                    <a:pt x="30" y="48"/>
                  </a:lnTo>
                  <a:lnTo>
                    <a:pt x="23" y="57"/>
                  </a:lnTo>
                  <a:lnTo>
                    <a:pt x="17" y="63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5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6" y="59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9" y="5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4659313" y="2465388"/>
              <a:ext cx="63500" cy="26988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4760913" y="2498725"/>
              <a:ext cx="196850" cy="74613"/>
            </a:xfrm>
            <a:custGeom>
              <a:avLst/>
              <a:gdLst>
                <a:gd name="T0" fmla="*/ 36 w 130"/>
                <a:gd name="T1" fmla="*/ 12 h 49"/>
                <a:gd name="T2" fmla="*/ 28 w 130"/>
                <a:gd name="T3" fmla="*/ 7 h 49"/>
                <a:gd name="T4" fmla="*/ 21 w 130"/>
                <a:gd name="T5" fmla="*/ 4 h 49"/>
                <a:gd name="T6" fmla="*/ 15 w 130"/>
                <a:gd name="T7" fmla="*/ 6 h 49"/>
                <a:gd name="T8" fmla="*/ 11 w 130"/>
                <a:gd name="T9" fmla="*/ 13 h 49"/>
                <a:gd name="T10" fmla="*/ 10 w 130"/>
                <a:gd name="T11" fmla="*/ 32 h 49"/>
                <a:gd name="T12" fmla="*/ 15 w 130"/>
                <a:gd name="T13" fmla="*/ 42 h 49"/>
                <a:gd name="T14" fmla="*/ 27 w 130"/>
                <a:gd name="T15" fmla="*/ 42 h 49"/>
                <a:gd name="T16" fmla="*/ 34 w 130"/>
                <a:gd name="T17" fmla="*/ 37 h 49"/>
                <a:gd name="T18" fmla="*/ 32 w 130"/>
                <a:gd name="T19" fmla="*/ 45 h 49"/>
                <a:gd name="T20" fmla="*/ 23 w 130"/>
                <a:gd name="T21" fmla="*/ 49 h 49"/>
                <a:gd name="T22" fmla="*/ 11 w 130"/>
                <a:gd name="T23" fmla="*/ 48 h 49"/>
                <a:gd name="T24" fmla="*/ 1 w 130"/>
                <a:gd name="T25" fmla="*/ 35 h 49"/>
                <a:gd name="T26" fmla="*/ 1 w 130"/>
                <a:gd name="T27" fmla="*/ 18 h 49"/>
                <a:gd name="T28" fmla="*/ 6 w 130"/>
                <a:gd name="T29" fmla="*/ 7 h 49"/>
                <a:gd name="T30" fmla="*/ 16 w 130"/>
                <a:gd name="T31" fmla="*/ 1 h 49"/>
                <a:gd name="T32" fmla="*/ 29 w 130"/>
                <a:gd name="T33" fmla="*/ 1 h 49"/>
                <a:gd name="T34" fmla="*/ 36 w 130"/>
                <a:gd name="T35" fmla="*/ 2 h 49"/>
                <a:gd name="T36" fmla="*/ 56 w 130"/>
                <a:gd name="T37" fmla="*/ 48 h 49"/>
                <a:gd name="T38" fmla="*/ 45 w 130"/>
                <a:gd name="T39" fmla="*/ 36 h 49"/>
                <a:gd name="T40" fmla="*/ 45 w 130"/>
                <a:gd name="T41" fmla="*/ 18 h 49"/>
                <a:gd name="T42" fmla="*/ 50 w 130"/>
                <a:gd name="T43" fmla="*/ 6 h 49"/>
                <a:gd name="T44" fmla="*/ 60 w 130"/>
                <a:gd name="T45" fmla="*/ 1 h 49"/>
                <a:gd name="T46" fmla="*/ 75 w 130"/>
                <a:gd name="T47" fmla="*/ 2 h 49"/>
                <a:gd name="T48" fmla="*/ 86 w 130"/>
                <a:gd name="T49" fmla="*/ 14 h 49"/>
                <a:gd name="T50" fmla="*/ 86 w 130"/>
                <a:gd name="T51" fmla="*/ 32 h 49"/>
                <a:gd name="T52" fmla="*/ 81 w 130"/>
                <a:gd name="T53" fmla="*/ 43 h 49"/>
                <a:gd name="T54" fmla="*/ 71 w 130"/>
                <a:gd name="T55" fmla="*/ 48 h 49"/>
                <a:gd name="T56" fmla="*/ 65 w 130"/>
                <a:gd name="T57" fmla="*/ 49 h 49"/>
                <a:gd name="T58" fmla="*/ 54 w 130"/>
                <a:gd name="T59" fmla="*/ 33 h 49"/>
                <a:gd name="T60" fmla="*/ 60 w 130"/>
                <a:gd name="T61" fmla="*/ 44 h 49"/>
                <a:gd name="T62" fmla="*/ 71 w 130"/>
                <a:gd name="T63" fmla="*/ 43 h 49"/>
                <a:gd name="T64" fmla="*/ 77 w 130"/>
                <a:gd name="T65" fmla="*/ 33 h 49"/>
                <a:gd name="T66" fmla="*/ 78 w 130"/>
                <a:gd name="T67" fmla="*/ 19 h 49"/>
                <a:gd name="T68" fmla="*/ 74 w 130"/>
                <a:gd name="T69" fmla="*/ 9 h 49"/>
                <a:gd name="T70" fmla="*/ 69 w 130"/>
                <a:gd name="T71" fmla="*/ 5 h 49"/>
                <a:gd name="T72" fmla="*/ 60 w 130"/>
                <a:gd name="T73" fmla="*/ 5 h 49"/>
                <a:gd name="T74" fmla="*/ 54 w 130"/>
                <a:gd name="T75" fmla="*/ 16 h 49"/>
                <a:gd name="T76" fmla="*/ 53 w 130"/>
                <a:gd name="T77" fmla="*/ 24 h 49"/>
                <a:gd name="T78" fmla="*/ 124 w 130"/>
                <a:gd name="T79" fmla="*/ 12 h 49"/>
                <a:gd name="T80" fmla="*/ 118 w 130"/>
                <a:gd name="T81" fmla="*/ 5 h 49"/>
                <a:gd name="T82" fmla="*/ 108 w 130"/>
                <a:gd name="T83" fmla="*/ 6 h 49"/>
                <a:gd name="T84" fmla="*/ 106 w 130"/>
                <a:gd name="T85" fmla="*/ 11 h 49"/>
                <a:gd name="T86" fmla="*/ 110 w 130"/>
                <a:gd name="T87" fmla="*/ 17 h 49"/>
                <a:gd name="T88" fmla="*/ 117 w 130"/>
                <a:gd name="T89" fmla="*/ 21 h 49"/>
                <a:gd name="T90" fmla="*/ 124 w 130"/>
                <a:gd name="T91" fmla="*/ 25 h 49"/>
                <a:gd name="T92" fmla="*/ 130 w 130"/>
                <a:gd name="T93" fmla="*/ 35 h 49"/>
                <a:gd name="T94" fmla="*/ 125 w 130"/>
                <a:gd name="T95" fmla="*/ 46 h 49"/>
                <a:gd name="T96" fmla="*/ 112 w 130"/>
                <a:gd name="T97" fmla="*/ 49 h 49"/>
                <a:gd name="T98" fmla="*/ 97 w 130"/>
                <a:gd name="T99" fmla="*/ 47 h 49"/>
                <a:gd name="T100" fmla="*/ 102 w 130"/>
                <a:gd name="T101" fmla="*/ 36 h 49"/>
                <a:gd name="T102" fmla="*/ 106 w 130"/>
                <a:gd name="T103" fmla="*/ 43 h 49"/>
                <a:gd name="T104" fmla="*/ 113 w 130"/>
                <a:gd name="T105" fmla="*/ 45 h 49"/>
                <a:gd name="T106" fmla="*/ 119 w 130"/>
                <a:gd name="T107" fmla="*/ 43 h 49"/>
                <a:gd name="T108" fmla="*/ 122 w 130"/>
                <a:gd name="T109" fmla="*/ 37 h 49"/>
                <a:gd name="T110" fmla="*/ 118 w 130"/>
                <a:gd name="T111" fmla="*/ 30 h 49"/>
                <a:gd name="T112" fmla="*/ 111 w 130"/>
                <a:gd name="T113" fmla="*/ 27 h 49"/>
                <a:gd name="T114" fmla="*/ 100 w 130"/>
                <a:gd name="T115" fmla="*/ 19 h 49"/>
                <a:gd name="T116" fmla="*/ 99 w 130"/>
                <a:gd name="T117" fmla="*/ 9 h 49"/>
                <a:gd name="T118" fmla="*/ 103 w 130"/>
                <a:gd name="T119" fmla="*/ 4 h 49"/>
                <a:gd name="T120" fmla="*/ 116 w 130"/>
                <a:gd name="T121" fmla="*/ 0 h 49"/>
                <a:gd name="T122" fmla="*/ 129 w 130"/>
                <a:gd name="T123" fmla="*/ 2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"/>
                <a:gd name="T187" fmla="*/ 0 h 49"/>
                <a:gd name="T188" fmla="*/ 130 w 130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" h="49">
                  <a:moveTo>
                    <a:pt x="36" y="2"/>
                  </a:moveTo>
                  <a:lnTo>
                    <a:pt x="36" y="12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9" y="24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5" y="42"/>
                  </a:lnTo>
                  <a:lnTo>
                    <a:pt x="21" y="43"/>
                  </a:lnTo>
                  <a:lnTo>
                    <a:pt x="27" y="42"/>
                  </a:lnTo>
                  <a:lnTo>
                    <a:pt x="30" y="40"/>
                  </a:lnTo>
                  <a:lnTo>
                    <a:pt x="34" y="37"/>
                  </a:lnTo>
                  <a:lnTo>
                    <a:pt x="36" y="41"/>
                  </a:lnTo>
                  <a:lnTo>
                    <a:pt x="32" y="45"/>
                  </a:lnTo>
                  <a:lnTo>
                    <a:pt x="28" y="47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1" y="48"/>
                  </a:lnTo>
                  <a:lnTo>
                    <a:pt x="5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6" y="2"/>
                  </a:lnTo>
                  <a:close/>
                  <a:moveTo>
                    <a:pt x="65" y="49"/>
                  </a:moveTo>
                  <a:lnTo>
                    <a:pt x="56" y="48"/>
                  </a:lnTo>
                  <a:lnTo>
                    <a:pt x="49" y="43"/>
                  </a:lnTo>
                  <a:lnTo>
                    <a:pt x="45" y="36"/>
                  </a:lnTo>
                  <a:lnTo>
                    <a:pt x="44" y="25"/>
                  </a:lnTo>
                  <a:lnTo>
                    <a:pt x="45" y="18"/>
                  </a:lnTo>
                  <a:lnTo>
                    <a:pt x="47" y="11"/>
                  </a:lnTo>
                  <a:lnTo>
                    <a:pt x="50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87" y="24"/>
                  </a:lnTo>
                  <a:lnTo>
                    <a:pt x="86" y="32"/>
                  </a:lnTo>
                  <a:lnTo>
                    <a:pt x="84" y="38"/>
                  </a:lnTo>
                  <a:lnTo>
                    <a:pt x="81" y="43"/>
                  </a:lnTo>
                  <a:lnTo>
                    <a:pt x="77" y="46"/>
                  </a:lnTo>
                  <a:lnTo>
                    <a:pt x="71" y="48"/>
                  </a:lnTo>
                  <a:lnTo>
                    <a:pt x="65" y="49"/>
                  </a:lnTo>
                  <a:close/>
                  <a:moveTo>
                    <a:pt x="53" y="24"/>
                  </a:moveTo>
                  <a:lnTo>
                    <a:pt x="54" y="33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6" y="45"/>
                  </a:lnTo>
                  <a:lnTo>
                    <a:pt x="71" y="43"/>
                  </a:lnTo>
                  <a:lnTo>
                    <a:pt x="75" y="39"/>
                  </a:lnTo>
                  <a:lnTo>
                    <a:pt x="77" y="33"/>
                  </a:lnTo>
                  <a:lnTo>
                    <a:pt x="78" y="25"/>
                  </a:lnTo>
                  <a:lnTo>
                    <a:pt x="78" y="19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0" y="5"/>
                  </a:lnTo>
                  <a:lnTo>
                    <a:pt x="56" y="9"/>
                  </a:lnTo>
                  <a:lnTo>
                    <a:pt x="54" y="16"/>
                  </a:lnTo>
                  <a:lnTo>
                    <a:pt x="53" y="24"/>
                  </a:lnTo>
                  <a:close/>
                  <a:moveTo>
                    <a:pt x="129" y="12"/>
                  </a:moveTo>
                  <a:lnTo>
                    <a:pt x="124" y="12"/>
                  </a:lnTo>
                  <a:lnTo>
                    <a:pt x="122" y="7"/>
                  </a:lnTo>
                  <a:lnTo>
                    <a:pt x="118" y="5"/>
                  </a:lnTo>
                  <a:lnTo>
                    <a:pt x="114" y="4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7" y="15"/>
                  </a:lnTo>
                  <a:lnTo>
                    <a:pt x="110" y="17"/>
                  </a:lnTo>
                  <a:lnTo>
                    <a:pt x="112" y="19"/>
                  </a:lnTo>
                  <a:lnTo>
                    <a:pt x="117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9" y="29"/>
                  </a:lnTo>
                  <a:lnTo>
                    <a:pt x="130" y="35"/>
                  </a:lnTo>
                  <a:lnTo>
                    <a:pt x="129" y="42"/>
                  </a:lnTo>
                  <a:lnTo>
                    <a:pt x="125" y="46"/>
                  </a:lnTo>
                  <a:lnTo>
                    <a:pt x="119" y="48"/>
                  </a:lnTo>
                  <a:lnTo>
                    <a:pt x="112" y="49"/>
                  </a:lnTo>
                  <a:lnTo>
                    <a:pt x="104" y="48"/>
                  </a:lnTo>
                  <a:lnTo>
                    <a:pt x="97" y="47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4" y="40"/>
                  </a:lnTo>
                  <a:lnTo>
                    <a:pt x="106" y="43"/>
                  </a:lnTo>
                  <a:lnTo>
                    <a:pt x="109" y="45"/>
                  </a:lnTo>
                  <a:lnTo>
                    <a:pt x="113" y="45"/>
                  </a:lnTo>
                  <a:lnTo>
                    <a:pt x="116" y="45"/>
                  </a:lnTo>
                  <a:lnTo>
                    <a:pt x="119" y="43"/>
                  </a:lnTo>
                  <a:lnTo>
                    <a:pt x="121" y="41"/>
                  </a:lnTo>
                  <a:lnTo>
                    <a:pt x="122" y="37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4" y="23"/>
                  </a:lnTo>
                  <a:lnTo>
                    <a:pt x="100" y="19"/>
                  </a:lnTo>
                  <a:lnTo>
                    <a:pt x="98" y="13"/>
                  </a:lnTo>
                  <a:lnTo>
                    <a:pt x="99" y="9"/>
                  </a:lnTo>
                  <a:lnTo>
                    <a:pt x="100" y="6"/>
                  </a:lnTo>
                  <a:lnTo>
                    <a:pt x="103" y="4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2"/>
                  </a:lnTo>
                  <a:lnTo>
                    <a:pt x="12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5005388" y="2403475"/>
              <a:ext cx="57150" cy="250825"/>
            </a:xfrm>
            <a:custGeom>
              <a:avLst/>
              <a:gdLst>
                <a:gd name="T0" fmla="*/ 35 w 37"/>
                <a:gd name="T1" fmla="*/ 0 h 165"/>
                <a:gd name="T2" fmla="*/ 37 w 37"/>
                <a:gd name="T3" fmla="*/ 4 h 165"/>
                <a:gd name="T4" fmla="*/ 31 w 37"/>
                <a:gd name="T5" fmla="*/ 9 h 165"/>
                <a:gd name="T6" fmla="*/ 25 w 37"/>
                <a:gd name="T7" fmla="*/ 15 h 165"/>
                <a:gd name="T8" fmla="*/ 20 w 37"/>
                <a:gd name="T9" fmla="*/ 23 h 165"/>
                <a:gd name="T10" fmla="*/ 16 w 37"/>
                <a:gd name="T11" fmla="*/ 33 h 165"/>
                <a:gd name="T12" fmla="*/ 13 w 37"/>
                <a:gd name="T13" fmla="*/ 44 h 165"/>
                <a:gd name="T14" fmla="*/ 11 w 37"/>
                <a:gd name="T15" fmla="*/ 56 h 165"/>
                <a:gd name="T16" fmla="*/ 9 w 37"/>
                <a:gd name="T17" fmla="*/ 68 h 165"/>
                <a:gd name="T18" fmla="*/ 9 w 37"/>
                <a:gd name="T19" fmla="*/ 82 h 165"/>
                <a:gd name="T20" fmla="*/ 9 w 37"/>
                <a:gd name="T21" fmla="*/ 96 h 165"/>
                <a:gd name="T22" fmla="*/ 11 w 37"/>
                <a:gd name="T23" fmla="*/ 109 h 165"/>
                <a:gd name="T24" fmla="*/ 16 w 37"/>
                <a:gd name="T25" fmla="*/ 132 h 165"/>
                <a:gd name="T26" fmla="*/ 20 w 37"/>
                <a:gd name="T27" fmla="*/ 141 h 165"/>
                <a:gd name="T28" fmla="*/ 25 w 37"/>
                <a:gd name="T29" fmla="*/ 150 h 165"/>
                <a:gd name="T30" fmla="*/ 31 w 37"/>
                <a:gd name="T31" fmla="*/ 156 h 165"/>
                <a:gd name="T32" fmla="*/ 37 w 37"/>
                <a:gd name="T33" fmla="*/ 161 h 165"/>
                <a:gd name="T34" fmla="*/ 35 w 37"/>
                <a:gd name="T35" fmla="*/ 165 h 165"/>
                <a:gd name="T36" fmla="*/ 27 w 37"/>
                <a:gd name="T37" fmla="*/ 160 h 165"/>
                <a:gd name="T38" fmla="*/ 21 w 37"/>
                <a:gd name="T39" fmla="*/ 153 h 165"/>
                <a:gd name="T40" fmla="*/ 15 w 37"/>
                <a:gd name="T41" fmla="*/ 145 h 165"/>
                <a:gd name="T42" fmla="*/ 9 w 37"/>
                <a:gd name="T43" fmla="*/ 134 h 165"/>
                <a:gd name="T44" fmla="*/ 5 w 37"/>
                <a:gd name="T45" fmla="*/ 123 h 165"/>
                <a:gd name="T46" fmla="*/ 2 w 37"/>
                <a:gd name="T47" fmla="*/ 110 h 165"/>
                <a:gd name="T48" fmla="*/ 0 w 37"/>
                <a:gd name="T49" fmla="*/ 97 h 165"/>
                <a:gd name="T50" fmla="*/ 0 w 37"/>
                <a:gd name="T51" fmla="*/ 82 h 165"/>
                <a:gd name="T52" fmla="*/ 0 w 37"/>
                <a:gd name="T53" fmla="*/ 68 h 165"/>
                <a:gd name="T54" fmla="*/ 2 w 37"/>
                <a:gd name="T55" fmla="*/ 55 h 165"/>
                <a:gd name="T56" fmla="*/ 5 w 37"/>
                <a:gd name="T57" fmla="*/ 42 h 165"/>
                <a:gd name="T58" fmla="*/ 9 w 37"/>
                <a:gd name="T59" fmla="*/ 30 h 165"/>
                <a:gd name="T60" fmla="*/ 15 w 37"/>
                <a:gd name="T61" fmla="*/ 20 h 165"/>
                <a:gd name="T62" fmla="*/ 21 w 37"/>
                <a:gd name="T63" fmla="*/ 12 h 165"/>
                <a:gd name="T64" fmla="*/ 27 w 37"/>
                <a:gd name="T65" fmla="*/ 5 h 165"/>
                <a:gd name="T66" fmla="*/ 35 w 37"/>
                <a:gd name="T67" fmla="*/ 0 h 165"/>
                <a:gd name="T68" fmla="*/ 35 w 37"/>
                <a:gd name="T69" fmla="*/ 0 h 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65"/>
                <a:gd name="T107" fmla="*/ 37 w 37"/>
                <a:gd name="T108" fmla="*/ 165 h 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65">
                  <a:moveTo>
                    <a:pt x="35" y="0"/>
                  </a:moveTo>
                  <a:lnTo>
                    <a:pt x="37" y="4"/>
                  </a:lnTo>
                  <a:lnTo>
                    <a:pt x="31" y="9"/>
                  </a:lnTo>
                  <a:lnTo>
                    <a:pt x="25" y="15"/>
                  </a:lnTo>
                  <a:lnTo>
                    <a:pt x="20" y="23"/>
                  </a:lnTo>
                  <a:lnTo>
                    <a:pt x="16" y="33"/>
                  </a:lnTo>
                  <a:lnTo>
                    <a:pt x="13" y="44"/>
                  </a:lnTo>
                  <a:lnTo>
                    <a:pt x="11" y="56"/>
                  </a:lnTo>
                  <a:lnTo>
                    <a:pt x="9" y="68"/>
                  </a:lnTo>
                  <a:lnTo>
                    <a:pt x="9" y="82"/>
                  </a:lnTo>
                  <a:lnTo>
                    <a:pt x="9" y="96"/>
                  </a:lnTo>
                  <a:lnTo>
                    <a:pt x="11" y="109"/>
                  </a:lnTo>
                  <a:lnTo>
                    <a:pt x="16" y="132"/>
                  </a:lnTo>
                  <a:lnTo>
                    <a:pt x="20" y="141"/>
                  </a:lnTo>
                  <a:lnTo>
                    <a:pt x="25" y="150"/>
                  </a:lnTo>
                  <a:lnTo>
                    <a:pt x="31" y="156"/>
                  </a:lnTo>
                  <a:lnTo>
                    <a:pt x="37" y="161"/>
                  </a:lnTo>
                  <a:lnTo>
                    <a:pt x="35" y="165"/>
                  </a:lnTo>
                  <a:lnTo>
                    <a:pt x="27" y="160"/>
                  </a:lnTo>
                  <a:lnTo>
                    <a:pt x="21" y="153"/>
                  </a:lnTo>
                  <a:lnTo>
                    <a:pt x="15" y="145"/>
                  </a:lnTo>
                  <a:lnTo>
                    <a:pt x="9" y="134"/>
                  </a:lnTo>
                  <a:lnTo>
                    <a:pt x="5" y="123"/>
                  </a:lnTo>
                  <a:lnTo>
                    <a:pt x="2" y="110"/>
                  </a:lnTo>
                  <a:lnTo>
                    <a:pt x="0" y="97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5" y="42"/>
                  </a:lnTo>
                  <a:lnTo>
                    <a:pt x="9" y="30"/>
                  </a:lnTo>
                  <a:lnTo>
                    <a:pt x="15" y="20"/>
                  </a:lnTo>
                  <a:lnTo>
                    <a:pt x="21" y="12"/>
                  </a:lnTo>
                  <a:lnTo>
                    <a:pt x="2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5073651" y="2482850"/>
              <a:ext cx="161925" cy="90488"/>
            </a:xfrm>
            <a:custGeom>
              <a:avLst/>
              <a:gdLst>
                <a:gd name="T0" fmla="*/ 29 w 106"/>
                <a:gd name="T1" fmla="*/ 52 h 60"/>
                <a:gd name="T2" fmla="*/ 20 w 106"/>
                <a:gd name="T3" fmla="*/ 59 h 60"/>
                <a:gd name="T4" fmla="*/ 7 w 106"/>
                <a:gd name="T5" fmla="*/ 58 h 60"/>
                <a:gd name="T6" fmla="*/ 2 w 106"/>
                <a:gd name="T7" fmla="*/ 53 h 60"/>
                <a:gd name="T8" fmla="*/ 0 w 106"/>
                <a:gd name="T9" fmla="*/ 44 h 60"/>
                <a:gd name="T10" fmla="*/ 5 w 106"/>
                <a:gd name="T11" fmla="*/ 26 h 60"/>
                <a:gd name="T12" fmla="*/ 21 w 106"/>
                <a:gd name="T13" fmla="*/ 11 h 60"/>
                <a:gd name="T14" fmla="*/ 17 w 106"/>
                <a:gd name="T15" fmla="*/ 20 h 60"/>
                <a:gd name="T16" fmla="*/ 9 w 106"/>
                <a:gd name="T17" fmla="*/ 36 h 60"/>
                <a:gd name="T18" fmla="*/ 9 w 106"/>
                <a:gd name="T19" fmla="*/ 49 h 60"/>
                <a:gd name="T20" fmla="*/ 13 w 106"/>
                <a:gd name="T21" fmla="*/ 55 h 60"/>
                <a:gd name="T22" fmla="*/ 20 w 106"/>
                <a:gd name="T23" fmla="*/ 55 h 60"/>
                <a:gd name="T24" fmla="*/ 25 w 106"/>
                <a:gd name="T25" fmla="*/ 49 h 60"/>
                <a:gd name="T26" fmla="*/ 30 w 106"/>
                <a:gd name="T27" fmla="*/ 25 h 60"/>
                <a:gd name="T28" fmla="*/ 35 w 106"/>
                <a:gd name="T29" fmla="*/ 42 h 60"/>
                <a:gd name="T30" fmla="*/ 34 w 106"/>
                <a:gd name="T31" fmla="*/ 52 h 60"/>
                <a:gd name="T32" fmla="*/ 38 w 106"/>
                <a:gd name="T33" fmla="*/ 56 h 60"/>
                <a:gd name="T34" fmla="*/ 44 w 106"/>
                <a:gd name="T35" fmla="*/ 55 h 60"/>
                <a:gd name="T36" fmla="*/ 50 w 106"/>
                <a:gd name="T37" fmla="*/ 49 h 60"/>
                <a:gd name="T38" fmla="*/ 54 w 106"/>
                <a:gd name="T39" fmla="*/ 38 h 60"/>
                <a:gd name="T40" fmla="*/ 53 w 106"/>
                <a:gd name="T41" fmla="*/ 22 h 60"/>
                <a:gd name="T42" fmla="*/ 53 w 106"/>
                <a:gd name="T43" fmla="*/ 11 h 60"/>
                <a:gd name="T44" fmla="*/ 60 w 106"/>
                <a:gd name="T45" fmla="*/ 21 h 60"/>
                <a:gd name="T46" fmla="*/ 63 w 106"/>
                <a:gd name="T47" fmla="*/ 34 h 60"/>
                <a:gd name="T48" fmla="*/ 60 w 106"/>
                <a:gd name="T49" fmla="*/ 47 h 60"/>
                <a:gd name="T50" fmla="*/ 52 w 106"/>
                <a:gd name="T51" fmla="*/ 57 h 60"/>
                <a:gd name="T52" fmla="*/ 40 w 106"/>
                <a:gd name="T53" fmla="*/ 60 h 60"/>
                <a:gd name="T54" fmla="*/ 33 w 106"/>
                <a:gd name="T55" fmla="*/ 58 h 60"/>
                <a:gd name="T56" fmla="*/ 29 w 106"/>
                <a:gd name="T57" fmla="*/ 52 h 60"/>
                <a:gd name="T58" fmla="*/ 102 w 106"/>
                <a:gd name="T59" fmla="*/ 50 h 60"/>
                <a:gd name="T60" fmla="*/ 94 w 106"/>
                <a:gd name="T61" fmla="*/ 58 h 60"/>
                <a:gd name="T62" fmla="*/ 86 w 106"/>
                <a:gd name="T63" fmla="*/ 60 h 60"/>
                <a:gd name="T64" fmla="*/ 78 w 106"/>
                <a:gd name="T65" fmla="*/ 57 h 60"/>
                <a:gd name="T66" fmla="*/ 75 w 106"/>
                <a:gd name="T67" fmla="*/ 50 h 60"/>
                <a:gd name="T68" fmla="*/ 82 w 106"/>
                <a:gd name="T69" fmla="*/ 17 h 60"/>
                <a:gd name="T70" fmla="*/ 74 w 106"/>
                <a:gd name="T71" fmla="*/ 14 h 60"/>
                <a:gd name="T72" fmla="*/ 81 w 106"/>
                <a:gd name="T73" fmla="*/ 13 h 60"/>
                <a:gd name="T74" fmla="*/ 85 w 106"/>
                <a:gd name="T75" fmla="*/ 7 h 60"/>
                <a:gd name="T76" fmla="*/ 87 w 106"/>
                <a:gd name="T77" fmla="*/ 0 h 60"/>
                <a:gd name="T78" fmla="*/ 91 w 106"/>
                <a:gd name="T79" fmla="*/ 12 h 60"/>
                <a:gd name="T80" fmla="*/ 105 w 106"/>
                <a:gd name="T81" fmla="*/ 17 h 60"/>
                <a:gd name="T82" fmla="*/ 86 w 106"/>
                <a:gd name="T83" fmla="*/ 36 h 60"/>
                <a:gd name="T84" fmla="*/ 84 w 106"/>
                <a:gd name="T85" fmla="*/ 44 h 60"/>
                <a:gd name="T86" fmla="*/ 85 w 106"/>
                <a:gd name="T87" fmla="*/ 53 h 60"/>
                <a:gd name="T88" fmla="*/ 93 w 106"/>
                <a:gd name="T89" fmla="*/ 53 h 60"/>
                <a:gd name="T90" fmla="*/ 99 w 106"/>
                <a:gd name="T91" fmla="*/ 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60"/>
                <a:gd name="T140" fmla="*/ 106 w 106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60">
                  <a:moveTo>
                    <a:pt x="29" y="52"/>
                  </a:moveTo>
                  <a:lnTo>
                    <a:pt x="29" y="52"/>
                  </a:lnTo>
                  <a:lnTo>
                    <a:pt x="25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8"/>
                  </a:lnTo>
                  <a:lnTo>
                    <a:pt x="9" y="36"/>
                  </a:lnTo>
                  <a:lnTo>
                    <a:pt x="8" y="44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6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5" y="49"/>
                  </a:lnTo>
                  <a:lnTo>
                    <a:pt x="26" y="44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5" y="42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4" y="55"/>
                  </a:lnTo>
                  <a:lnTo>
                    <a:pt x="48" y="53"/>
                  </a:lnTo>
                  <a:lnTo>
                    <a:pt x="50" y="49"/>
                  </a:lnTo>
                  <a:lnTo>
                    <a:pt x="52" y="44"/>
                  </a:lnTo>
                  <a:lnTo>
                    <a:pt x="54" y="38"/>
                  </a:lnTo>
                  <a:lnTo>
                    <a:pt x="54" y="31"/>
                  </a:lnTo>
                  <a:lnTo>
                    <a:pt x="53" y="22"/>
                  </a:lnTo>
                  <a:lnTo>
                    <a:pt x="50" y="14"/>
                  </a:lnTo>
                  <a:lnTo>
                    <a:pt x="53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34"/>
                  </a:lnTo>
                  <a:lnTo>
                    <a:pt x="62" y="41"/>
                  </a:lnTo>
                  <a:lnTo>
                    <a:pt x="60" y="47"/>
                  </a:lnTo>
                  <a:lnTo>
                    <a:pt x="56" y="53"/>
                  </a:lnTo>
                  <a:lnTo>
                    <a:pt x="52" y="57"/>
                  </a:lnTo>
                  <a:lnTo>
                    <a:pt x="46" y="59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3" y="58"/>
                  </a:lnTo>
                  <a:lnTo>
                    <a:pt x="31" y="55"/>
                  </a:lnTo>
                  <a:lnTo>
                    <a:pt x="29" y="52"/>
                  </a:lnTo>
                  <a:close/>
                  <a:moveTo>
                    <a:pt x="102" y="50"/>
                  </a:moveTo>
                  <a:lnTo>
                    <a:pt x="98" y="54"/>
                  </a:lnTo>
                  <a:lnTo>
                    <a:pt x="94" y="58"/>
                  </a:lnTo>
                  <a:lnTo>
                    <a:pt x="90" y="59"/>
                  </a:lnTo>
                  <a:lnTo>
                    <a:pt x="86" y="60"/>
                  </a:lnTo>
                  <a:lnTo>
                    <a:pt x="81" y="59"/>
                  </a:lnTo>
                  <a:lnTo>
                    <a:pt x="78" y="57"/>
                  </a:lnTo>
                  <a:lnTo>
                    <a:pt x="76" y="54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82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1" y="13"/>
                  </a:lnTo>
                  <a:lnTo>
                    <a:pt x="83" y="11"/>
                  </a:lnTo>
                  <a:lnTo>
                    <a:pt x="85" y="7"/>
                  </a:lnTo>
                  <a:lnTo>
                    <a:pt x="86" y="4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1" y="12"/>
                  </a:lnTo>
                  <a:lnTo>
                    <a:pt x="106" y="12"/>
                  </a:lnTo>
                  <a:lnTo>
                    <a:pt x="105" y="17"/>
                  </a:lnTo>
                  <a:lnTo>
                    <a:pt x="90" y="17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4"/>
                  </a:lnTo>
                  <a:lnTo>
                    <a:pt x="84" y="48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3" y="53"/>
                  </a:lnTo>
                  <a:lnTo>
                    <a:pt x="96" y="50"/>
                  </a:lnTo>
                  <a:lnTo>
                    <a:pt x="99" y="47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5286376" y="2524125"/>
              <a:ext cx="90488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5429251" y="2465388"/>
              <a:ext cx="71438" cy="107950"/>
            </a:xfrm>
            <a:custGeom>
              <a:avLst/>
              <a:gdLst>
                <a:gd name="T0" fmla="*/ 21 w 47"/>
                <a:gd name="T1" fmla="*/ 50 h 71"/>
                <a:gd name="T2" fmla="*/ 20 w 47"/>
                <a:gd name="T3" fmla="*/ 47 h 71"/>
                <a:gd name="T4" fmla="*/ 19 w 47"/>
                <a:gd name="T5" fmla="*/ 46 h 71"/>
                <a:gd name="T6" fmla="*/ 16 w 47"/>
                <a:gd name="T7" fmla="*/ 46 h 71"/>
                <a:gd name="T8" fmla="*/ 13 w 47"/>
                <a:gd name="T9" fmla="*/ 46 h 71"/>
                <a:gd name="T10" fmla="*/ 8 w 47"/>
                <a:gd name="T11" fmla="*/ 70 h 71"/>
                <a:gd name="T12" fmla="*/ 0 w 47"/>
                <a:gd name="T13" fmla="*/ 70 h 71"/>
                <a:gd name="T14" fmla="*/ 12 w 47"/>
                <a:gd name="T15" fmla="*/ 13 h 71"/>
                <a:gd name="T16" fmla="*/ 13 w 47"/>
                <a:gd name="T17" fmla="*/ 9 h 71"/>
                <a:gd name="T18" fmla="*/ 13 w 47"/>
                <a:gd name="T19" fmla="*/ 6 h 71"/>
                <a:gd name="T20" fmla="*/ 12 w 47"/>
                <a:gd name="T21" fmla="*/ 3 h 71"/>
                <a:gd name="T22" fmla="*/ 10 w 47"/>
                <a:gd name="T23" fmla="*/ 2 h 71"/>
                <a:gd name="T24" fmla="*/ 8 w 47"/>
                <a:gd name="T25" fmla="*/ 2 h 71"/>
                <a:gd name="T26" fmla="*/ 8 w 47"/>
                <a:gd name="T27" fmla="*/ 0 h 71"/>
                <a:gd name="T28" fmla="*/ 20 w 47"/>
                <a:gd name="T29" fmla="*/ 0 h 71"/>
                <a:gd name="T30" fmla="*/ 23 w 47"/>
                <a:gd name="T31" fmla="*/ 0 h 71"/>
                <a:gd name="T32" fmla="*/ 14 w 47"/>
                <a:gd name="T33" fmla="*/ 43 h 71"/>
                <a:gd name="T34" fmla="*/ 15 w 47"/>
                <a:gd name="T35" fmla="*/ 43 h 71"/>
                <a:gd name="T36" fmla="*/ 19 w 47"/>
                <a:gd name="T37" fmla="*/ 42 h 71"/>
                <a:gd name="T38" fmla="*/ 24 w 47"/>
                <a:gd name="T39" fmla="*/ 40 h 71"/>
                <a:gd name="T40" fmla="*/ 31 w 47"/>
                <a:gd name="T41" fmla="*/ 34 h 71"/>
                <a:gd name="T42" fmla="*/ 33 w 47"/>
                <a:gd name="T43" fmla="*/ 31 h 71"/>
                <a:gd name="T44" fmla="*/ 34 w 47"/>
                <a:gd name="T45" fmla="*/ 28 h 71"/>
                <a:gd name="T46" fmla="*/ 33 w 47"/>
                <a:gd name="T47" fmla="*/ 26 h 71"/>
                <a:gd name="T48" fmla="*/ 30 w 47"/>
                <a:gd name="T49" fmla="*/ 26 h 71"/>
                <a:gd name="T50" fmla="*/ 31 w 47"/>
                <a:gd name="T51" fmla="*/ 23 h 71"/>
                <a:gd name="T52" fmla="*/ 47 w 47"/>
                <a:gd name="T53" fmla="*/ 23 h 71"/>
                <a:gd name="T54" fmla="*/ 47 w 47"/>
                <a:gd name="T55" fmla="*/ 25 h 71"/>
                <a:gd name="T56" fmla="*/ 39 w 47"/>
                <a:gd name="T57" fmla="*/ 33 h 71"/>
                <a:gd name="T58" fmla="*/ 27 w 47"/>
                <a:gd name="T59" fmla="*/ 43 h 71"/>
                <a:gd name="T60" fmla="*/ 32 w 47"/>
                <a:gd name="T61" fmla="*/ 60 h 71"/>
                <a:gd name="T62" fmla="*/ 33 w 47"/>
                <a:gd name="T63" fmla="*/ 63 h 71"/>
                <a:gd name="T64" fmla="*/ 34 w 47"/>
                <a:gd name="T65" fmla="*/ 65 h 71"/>
                <a:gd name="T66" fmla="*/ 35 w 47"/>
                <a:gd name="T67" fmla="*/ 65 h 71"/>
                <a:gd name="T68" fmla="*/ 38 w 47"/>
                <a:gd name="T69" fmla="*/ 64 h 71"/>
                <a:gd name="T70" fmla="*/ 42 w 47"/>
                <a:gd name="T71" fmla="*/ 60 h 71"/>
                <a:gd name="T72" fmla="*/ 45 w 47"/>
                <a:gd name="T73" fmla="*/ 63 h 71"/>
                <a:gd name="T74" fmla="*/ 41 w 47"/>
                <a:gd name="T75" fmla="*/ 67 h 71"/>
                <a:gd name="T76" fmla="*/ 38 w 47"/>
                <a:gd name="T77" fmla="*/ 69 h 71"/>
                <a:gd name="T78" fmla="*/ 32 w 47"/>
                <a:gd name="T79" fmla="*/ 71 h 71"/>
                <a:gd name="T80" fmla="*/ 29 w 47"/>
                <a:gd name="T81" fmla="*/ 71 h 71"/>
                <a:gd name="T82" fmla="*/ 27 w 47"/>
                <a:gd name="T83" fmla="*/ 69 h 71"/>
                <a:gd name="T84" fmla="*/ 25 w 47"/>
                <a:gd name="T85" fmla="*/ 67 h 71"/>
                <a:gd name="T86" fmla="*/ 24 w 47"/>
                <a:gd name="T87" fmla="*/ 63 h 71"/>
                <a:gd name="T88" fmla="*/ 21 w 47"/>
                <a:gd name="T89" fmla="*/ 5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"/>
                <a:gd name="T136" fmla="*/ 0 h 71"/>
                <a:gd name="T137" fmla="*/ 47 w 47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" h="71">
                  <a:moveTo>
                    <a:pt x="21" y="50"/>
                  </a:moveTo>
                  <a:lnTo>
                    <a:pt x="20" y="47"/>
                  </a:lnTo>
                  <a:lnTo>
                    <a:pt x="19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12" y="13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8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39" y="33"/>
                  </a:lnTo>
                  <a:lnTo>
                    <a:pt x="27" y="43"/>
                  </a:lnTo>
                  <a:lnTo>
                    <a:pt x="32" y="60"/>
                  </a:lnTo>
                  <a:lnTo>
                    <a:pt x="33" y="63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8" y="64"/>
                  </a:lnTo>
                  <a:lnTo>
                    <a:pt x="42" y="60"/>
                  </a:lnTo>
                  <a:lnTo>
                    <a:pt x="45" y="63"/>
                  </a:lnTo>
                  <a:lnTo>
                    <a:pt x="41" y="67"/>
                  </a:lnTo>
                  <a:lnTo>
                    <a:pt x="38" y="69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4" y="63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5513388" y="2533650"/>
              <a:ext cx="47625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55768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5695951" y="2481263"/>
              <a:ext cx="92075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5835651" y="2384425"/>
              <a:ext cx="87313" cy="73025"/>
            </a:xfrm>
            <a:custGeom>
              <a:avLst/>
              <a:gdLst>
                <a:gd name="T0" fmla="*/ 31 w 57"/>
                <a:gd name="T1" fmla="*/ 25 h 48"/>
                <a:gd name="T2" fmla="*/ 34 w 57"/>
                <a:gd name="T3" fmla="*/ 15 h 48"/>
                <a:gd name="T4" fmla="*/ 35 w 57"/>
                <a:gd name="T5" fmla="*/ 10 h 48"/>
                <a:gd name="T6" fmla="*/ 36 w 57"/>
                <a:gd name="T7" fmla="*/ 6 h 48"/>
                <a:gd name="T8" fmla="*/ 36 w 57"/>
                <a:gd name="T9" fmla="*/ 6 h 48"/>
                <a:gd name="T10" fmla="*/ 22 w 57"/>
                <a:gd name="T11" fmla="*/ 6 h 48"/>
                <a:gd name="T12" fmla="*/ 16 w 57"/>
                <a:gd name="T13" fmla="*/ 34 h 48"/>
                <a:gd name="T14" fmla="*/ 14 w 57"/>
                <a:gd name="T15" fmla="*/ 42 h 48"/>
                <a:gd name="T16" fmla="*/ 13 w 57"/>
                <a:gd name="T17" fmla="*/ 45 h 48"/>
                <a:gd name="T18" fmla="*/ 13 w 57"/>
                <a:gd name="T19" fmla="*/ 47 h 48"/>
                <a:gd name="T20" fmla="*/ 2 w 57"/>
                <a:gd name="T21" fmla="*/ 47 h 48"/>
                <a:gd name="T22" fmla="*/ 3 w 57"/>
                <a:gd name="T23" fmla="*/ 45 h 48"/>
                <a:gd name="T24" fmla="*/ 5 w 57"/>
                <a:gd name="T25" fmla="*/ 41 h 48"/>
                <a:gd name="T26" fmla="*/ 8 w 57"/>
                <a:gd name="T27" fmla="*/ 36 h 48"/>
                <a:gd name="T28" fmla="*/ 10 w 57"/>
                <a:gd name="T29" fmla="*/ 29 h 48"/>
                <a:gd name="T30" fmla="*/ 12 w 57"/>
                <a:gd name="T31" fmla="*/ 20 h 48"/>
                <a:gd name="T32" fmla="*/ 15 w 57"/>
                <a:gd name="T33" fmla="*/ 6 h 48"/>
                <a:gd name="T34" fmla="*/ 14 w 57"/>
                <a:gd name="T35" fmla="*/ 6 h 48"/>
                <a:gd name="T36" fmla="*/ 8 w 57"/>
                <a:gd name="T37" fmla="*/ 7 h 48"/>
                <a:gd name="T38" fmla="*/ 6 w 57"/>
                <a:gd name="T39" fmla="*/ 9 h 48"/>
                <a:gd name="T40" fmla="*/ 3 w 57"/>
                <a:gd name="T41" fmla="*/ 12 h 48"/>
                <a:gd name="T42" fmla="*/ 0 w 57"/>
                <a:gd name="T43" fmla="*/ 9 h 48"/>
                <a:gd name="T44" fmla="*/ 4 w 57"/>
                <a:gd name="T45" fmla="*/ 5 h 48"/>
                <a:gd name="T46" fmla="*/ 7 w 57"/>
                <a:gd name="T47" fmla="*/ 2 h 48"/>
                <a:gd name="T48" fmla="*/ 11 w 57"/>
                <a:gd name="T49" fmla="*/ 1 h 48"/>
                <a:gd name="T50" fmla="*/ 16 w 57"/>
                <a:gd name="T51" fmla="*/ 0 h 48"/>
                <a:gd name="T52" fmla="*/ 57 w 57"/>
                <a:gd name="T53" fmla="*/ 0 h 48"/>
                <a:gd name="T54" fmla="*/ 55 w 57"/>
                <a:gd name="T55" fmla="*/ 6 h 48"/>
                <a:gd name="T56" fmla="*/ 44 w 57"/>
                <a:gd name="T57" fmla="*/ 6 h 48"/>
                <a:gd name="T58" fmla="*/ 38 w 57"/>
                <a:gd name="T59" fmla="*/ 31 h 48"/>
                <a:gd name="T60" fmla="*/ 37 w 57"/>
                <a:gd name="T61" fmla="*/ 35 h 48"/>
                <a:gd name="T62" fmla="*/ 37 w 57"/>
                <a:gd name="T63" fmla="*/ 38 h 48"/>
                <a:gd name="T64" fmla="*/ 38 w 57"/>
                <a:gd name="T65" fmla="*/ 41 h 48"/>
                <a:gd name="T66" fmla="*/ 40 w 57"/>
                <a:gd name="T67" fmla="*/ 42 h 48"/>
                <a:gd name="T68" fmla="*/ 43 w 57"/>
                <a:gd name="T69" fmla="*/ 41 h 48"/>
                <a:gd name="T70" fmla="*/ 46 w 57"/>
                <a:gd name="T71" fmla="*/ 37 h 48"/>
                <a:gd name="T72" fmla="*/ 49 w 57"/>
                <a:gd name="T73" fmla="*/ 40 h 48"/>
                <a:gd name="T74" fmla="*/ 46 w 57"/>
                <a:gd name="T75" fmla="*/ 44 h 48"/>
                <a:gd name="T76" fmla="*/ 43 w 57"/>
                <a:gd name="T77" fmla="*/ 46 h 48"/>
                <a:gd name="T78" fmla="*/ 39 w 57"/>
                <a:gd name="T79" fmla="*/ 48 h 48"/>
                <a:gd name="T80" fmla="*/ 36 w 57"/>
                <a:gd name="T81" fmla="*/ 48 h 48"/>
                <a:gd name="T82" fmla="*/ 33 w 57"/>
                <a:gd name="T83" fmla="*/ 47 h 48"/>
                <a:gd name="T84" fmla="*/ 31 w 57"/>
                <a:gd name="T85" fmla="*/ 46 h 48"/>
                <a:gd name="T86" fmla="*/ 29 w 57"/>
                <a:gd name="T87" fmla="*/ 43 h 48"/>
                <a:gd name="T88" fmla="*/ 29 w 57"/>
                <a:gd name="T89" fmla="*/ 40 h 48"/>
                <a:gd name="T90" fmla="*/ 29 w 57"/>
                <a:gd name="T91" fmla="*/ 36 h 48"/>
                <a:gd name="T92" fmla="*/ 30 w 57"/>
                <a:gd name="T93" fmla="*/ 30 h 48"/>
                <a:gd name="T94" fmla="*/ 31 w 57"/>
                <a:gd name="T95" fmla="*/ 25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48"/>
                <a:gd name="T146" fmla="*/ 57 w 57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48">
                  <a:moveTo>
                    <a:pt x="31" y="25"/>
                  </a:moveTo>
                  <a:lnTo>
                    <a:pt x="34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16" y="34"/>
                  </a:lnTo>
                  <a:lnTo>
                    <a:pt x="14" y="42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2" y="47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8" y="36"/>
                  </a:lnTo>
                  <a:lnTo>
                    <a:pt x="10" y="29"/>
                  </a:lnTo>
                  <a:lnTo>
                    <a:pt x="12" y="20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3" y="12"/>
                  </a:lnTo>
                  <a:lnTo>
                    <a:pt x="0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57" y="0"/>
                  </a:lnTo>
                  <a:lnTo>
                    <a:pt x="55" y="6"/>
                  </a:lnTo>
                  <a:lnTo>
                    <a:pt x="44" y="6"/>
                  </a:lnTo>
                  <a:lnTo>
                    <a:pt x="38" y="31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8" y="41"/>
                  </a:lnTo>
                  <a:lnTo>
                    <a:pt x="40" y="42"/>
                  </a:lnTo>
                  <a:lnTo>
                    <a:pt x="43" y="41"/>
                  </a:lnTo>
                  <a:lnTo>
                    <a:pt x="46" y="37"/>
                  </a:lnTo>
                  <a:lnTo>
                    <a:pt x="49" y="40"/>
                  </a:lnTo>
                  <a:lnTo>
                    <a:pt x="46" y="44"/>
                  </a:lnTo>
                  <a:lnTo>
                    <a:pt x="43" y="46"/>
                  </a:lnTo>
                  <a:lnTo>
                    <a:pt x="39" y="48"/>
                  </a:lnTo>
                  <a:lnTo>
                    <a:pt x="36" y="48"/>
                  </a:lnTo>
                  <a:lnTo>
                    <a:pt x="33" y="47"/>
                  </a:lnTo>
                  <a:lnTo>
                    <a:pt x="31" y="46"/>
                  </a:lnTo>
                  <a:lnTo>
                    <a:pt x="29" y="43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30" y="30"/>
                  </a:ln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5848351" y="2570163"/>
              <a:ext cx="60325" cy="103188"/>
            </a:xfrm>
            <a:custGeom>
              <a:avLst/>
              <a:gdLst>
                <a:gd name="T0" fmla="*/ 27 w 40"/>
                <a:gd name="T1" fmla="*/ 60 h 68"/>
                <a:gd name="T2" fmla="*/ 31 w 40"/>
                <a:gd name="T3" fmla="*/ 60 h 68"/>
                <a:gd name="T4" fmla="*/ 33 w 40"/>
                <a:gd name="T5" fmla="*/ 59 h 68"/>
                <a:gd name="T6" fmla="*/ 35 w 40"/>
                <a:gd name="T7" fmla="*/ 57 h 68"/>
                <a:gd name="T8" fmla="*/ 36 w 40"/>
                <a:gd name="T9" fmla="*/ 54 h 68"/>
                <a:gd name="T10" fmla="*/ 40 w 40"/>
                <a:gd name="T11" fmla="*/ 54 h 68"/>
                <a:gd name="T12" fmla="*/ 39 w 40"/>
                <a:gd name="T13" fmla="*/ 68 h 68"/>
                <a:gd name="T14" fmla="*/ 0 w 40"/>
                <a:gd name="T15" fmla="*/ 68 h 68"/>
                <a:gd name="T16" fmla="*/ 0 w 40"/>
                <a:gd name="T17" fmla="*/ 66 h 68"/>
                <a:gd name="T18" fmla="*/ 6 w 40"/>
                <a:gd name="T19" fmla="*/ 55 h 68"/>
                <a:gd name="T20" fmla="*/ 10 w 40"/>
                <a:gd name="T21" fmla="*/ 49 h 68"/>
                <a:gd name="T22" fmla="*/ 16 w 40"/>
                <a:gd name="T23" fmla="*/ 42 h 68"/>
                <a:gd name="T24" fmla="*/ 20 w 40"/>
                <a:gd name="T25" fmla="*/ 37 h 68"/>
                <a:gd name="T26" fmla="*/ 24 w 40"/>
                <a:gd name="T27" fmla="*/ 32 h 68"/>
                <a:gd name="T28" fmla="*/ 28 w 40"/>
                <a:gd name="T29" fmla="*/ 26 h 68"/>
                <a:gd name="T30" fmla="*/ 29 w 40"/>
                <a:gd name="T31" fmla="*/ 21 h 68"/>
                <a:gd name="T32" fmla="*/ 30 w 40"/>
                <a:gd name="T33" fmla="*/ 17 h 68"/>
                <a:gd name="T34" fmla="*/ 29 w 40"/>
                <a:gd name="T35" fmla="*/ 10 h 68"/>
                <a:gd name="T36" fmla="*/ 25 w 40"/>
                <a:gd name="T37" fmla="*/ 6 h 68"/>
                <a:gd name="T38" fmla="*/ 19 w 40"/>
                <a:gd name="T39" fmla="*/ 4 h 68"/>
                <a:gd name="T40" fmla="*/ 15 w 40"/>
                <a:gd name="T41" fmla="*/ 5 h 68"/>
                <a:gd name="T42" fmla="*/ 12 w 40"/>
                <a:gd name="T43" fmla="*/ 7 h 68"/>
                <a:gd name="T44" fmla="*/ 9 w 40"/>
                <a:gd name="T45" fmla="*/ 10 h 68"/>
                <a:gd name="T46" fmla="*/ 7 w 40"/>
                <a:gd name="T47" fmla="*/ 14 h 68"/>
                <a:gd name="T48" fmla="*/ 1 w 40"/>
                <a:gd name="T49" fmla="*/ 14 h 68"/>
                <a:gd name="T50" fmla="*/ 1 w 40"/>
                <a:gd name="T51" fmla="*/ 5 h 68"/>
                <a:gd name="T52" fmla="*/ 12 w 40"/>
                <a:gd name="T53" fmla="*/ 1 h 68"/>
                <a:gd name="T54" fmla="*/ 21 w 40"/>
                <a:gd name="T55" fmla="*/ 0 h 68"/>
                <a:gd name="T56" fmla="*/ 29 w 40"/>
                <a:gd name="T57" fmla="*/ 1 h 68"/>
                <a:gd name="T58" fmla="*/ 34 w 40"/>
                <a:gd name="T59" fmla="*/ 4 h 68"/>
                <a:gd name="T60" fmla="*/ 38 w 40"/>
                <a:gd name="T61" fmla="*/ 9 h 68"/>
                <a:gd name="T62" fmla="*/ 39 w 40"/>
                <a:gd name="T63" fmla="*/ 15 h 68"/>
                <a:gd name="T64" fmla="*/ 39 w 40"/>
                <a:gd name="T65" fmla="*/ 20 h 68"/>
                <a:gd name="T66" fmla="*/ 37 w 40"/>
                <a:gd name="T67" fmla="*/ 25 h 68"/>
                <a:gd name="T68" fmla="*/ 34 w 40"/>
                <a:gd name="T69" fmla="*/ 29 h 68"/>
                <a:gd name="T70" fmla="*/ 30 w 40"/>
                <a:gd name="T71" fmla="*/ 34 h 68"/>
                <a:gd name="T72" fmla="*/ 27 w 40"/>
                <a:gd name="T73" fmla="*/ 38 h 68"/>
                <a:gd name="T74" fmla="*/ 23 w 40"/>
                <a:gd name="T75" fmla="*/ 43 h 68"/>
                <a:gd name="T76" fmla="*/ 15 w 40"/>
                <a:gd name="T77" fmla="*/ 52 h 68"/>
                <a:gd name="T78" fmla="*/ 10 w 40"/>
                <a:gd name="T79" fmla="*/ 60 h 68"/>
                <a:gd name="T80" fmla="*/ 27 w 40"/>
                <a:gd name="T81" fmla="*/ 60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68"/>
                <a:gd name="T125" fmla="*/ 40 w 40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68">
                  <a:moveTo>
                    <a:pt x="27" y="60"/>
                  </a:moveTo>
                  <a:lnTo>
                    <a:pt x="31" y="60"/>
                  </a:lnTo>
                  <a:lnTo>
                    <a:pt x="33" y="59"/>
                  </a:lnTo>
                  <a:lnTo>
                    <a:pt x="35" y="57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39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5"/>
                  </a:lnTo>
                  <a:lnTo>
                    <a:pt x="10" y="49"/>
                  </a:lnTo>
                  <a:lnTo>
                    <a:pt x="16" y="42"/>
                  </a:lnTo>
                  <a:lnTo>
                    <a:pt x="20" y="37"/>
                  </a:lnTo>
                  <a:lnTo>
                    <a:pt x="24" y="32"/>
                  </a:lnTo>
                  <a:lnTo>
                    <a:pt x="28" y="26"/>
                  </a:lnTo>
                  <a:lnTo>
                    <a:pt x="29" y="21"/>
                  </a:lnTo>
                  <a:lnTo>
                    <a:pt x="30" y="17"/>
                  </a:lnTo>
                  <a:lnTo>
                    <a:pt x="29" y="10"/>
                  </a:lnTo>
                  <a:lnTo>
                    <a:pt x="25" y="6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1" y="14"/>
                  </a:lnTo>
                  <a:lnTo>
                    <a:pt x="1" y="5"/>
                  </a:lnTo>
                  <a:lnTo>
                    <a:pt x="12" y="1"/>
                  </a:lnTo>
                  <a:lnTo>
                    <a:pt x="21" y="0"/>
                  </a:lnTo>
                  <a:lnTo>
                    <a:pt x="29" y="1"/>
                  </a:lnTo>
                  <a:lnTo>
                    <a:pt x="34" y="4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7" y="25"/>
                  </a:lnTo>
                  <a:lnTo>
                    <a:pt x="34" y="29"/>
                  </a:lnTo>
                  <a:lnTo>
                    <a:pt x="30" y="34"/>
                  </a:lnTo>
                  <a:lnTo>
                    <a:pt x="27" y="38"/>
                  </a:lnTo>
                  <a:lnTo>
                    <a:pt x="23" y="43"/>
                  </a:lnTo>
                  <a:lnTo>
                    <a:pt x="15" y="52"/>
                  </a:lnTo>
                  <a:lnTo>
                    <a:pt x="10" y="60"/>
                  </a:lnTo>
                  <a:lnTo>
                    <a:pt x="27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5832476" y="2524125"/>
              <a:ext cx="93663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5930901" y="2403475"/>
              <a:ext cx="55563" cy="250825"/>
            </a:xfrm>
            <a:custGeom>
              <a:avLst/>
              <a:gdLst>
                <a:gd name="T0" fmla="*/ 2 w 37"/>
                <a:gd name="T1" fmla="*/ 0 h 165"/>
                <a:gd name="T2" fmla="*/ 10 w 37"/>
                <a:gd name="T3" fmla="*/ 5 h 165"/>
                <a:gd name="T4" fmla="*/ 17 w 37"/>
                <a:gd name="T5" fmla="*/ 12 h 165"/>
                <a:gd name="T6" fmla="*/ 23 w 37"/>
                <a:gd name="T7" fmla="*/ 20 h 165"/>
                <a:gd name="T8" fmla="*/ 28 w 37"/>
                <a:gd name="T9" fmla="*/ 30 h 165"/>
                <a:gd name="T10" fmla="*/ 32 w 37"/>
                <a:gd name="T11" fmla="*/ 42 h 165"/>
                <a:gd name="T12" fmla="*/ 35 w 37"/>
                <a:gd name="T13" fmla="*/ 55 h 165"/>
                <a:gd name="T14" fmla="*/ 37 w 37"/>
                <a:gd name="T15" fmla="*/ 68 h 165"/>
                <a:gd name="T16" fmla="*/ 37 w 37"/>
                <a:gd name="T17" fmla="*/ 82 h 165"/>
                <a:gd name="T18" fmla="*/ 37 w 37"/>
                <a:gd name="T19" fmla="*/ 97 h 165"/>
                <a:gd name="T20" fmla="*/ 35 w 37"/>
                <a:gd name="T21" fmla="*/ 110 h 165"/>
                <a:gd name="T22" fmla="*/ 32 w 37"/>
                <a:gd name="T23" fmla="*/ 123 h 165"/>
                <a:gd name="T24" fmla="*/ 28 w 37"/>
                <a:gd name="T25" fmla="*/ 134 h 165"/>
                <a:gd name="T26" fmla="*/ 23 w 37"/>
                <a:gd name="T27" fmla="*/ 145 h 165"/>
                <a:gd name="T28" fmla="*/ 17 w 37"/>
                <a:gd name="T29" fmla="*/ 153 h 165"/>
                <a:gd name="T30" fmla="*/ 10 w 37"/>
                <a:gd name="T31" fmla="*/ 160 h 165"/>
                <a:gd name="T32" fmla="*/ 2 w 37"/>
                <a:gd name="T33" fmla="*/ 165 h 165"/>
                <a:gd name="T34" fmla="*/ 0 w 37"/>
                <a:gd name="T35" fmla="*/ 161 h 165"/>
                <a:gd name="T36" fmla="*/ 6 w 37"/>
                <a:gd name="T37" fmla="*/ 156 h 165"/>
                <a:gd name="T38" fmla="*/ 12 w 37"/>
                <a:gd name="T39" fmla="*/ 150 h 165"/>
                <a:gd name="T40" fmla="*/ 17 w 37"/>
                <a:gd name="T41" fmla="*/ 141 h 165"/>
                <a:gd name="T42" fmla="*/ 21 w 37"/>
                <a:gd name="T43" fmla="*/ 132 h 165"/>
                <a:gd name="T44" fmla="*/ 26 w 37"/>
                <a:gd name="T45" fmla="*/ 109 h 165"/>
                <a:gd name="T46" fmla="*/ 28 w 37"/>
                <a:gd name="T47" fmla="*/ 96 h 165"/>
                <a:gd name="T48" fmla="*/ 28 w 37"/>
                <a:gd name="T49" fmla="*/ 82 h 165"/>
                <a:gd name="T50" fmla="*/ 28 w 37"/>
                <a:gd name="T51" fmla="*/ 68 h 165"/>
                <a:gd name="T52" fmla="*/ 26 w 37"/>
                <a:gd name="T53" fmla="*/ 56 h 165"/>
                <a:gd name="T54" fmla="*/ 24 w 37"/>
                <a:gd name="T55" fmla="*/ 44 h 165"/>
                <a:gd name="T56" fmla="*/ 21 w 37"/>
                <a:gd name="T57" fmla="*/ 33 h 165"/>
                <a:gd name="T58" fmla="*/ 17 w 37"/>
                <a:gd name="T59" fmla="*/ 23 h 165"/>
                <a:gd name="T60" fmla="*/ 12 w 37"/>
                <a:gd name="T61" fmla="*/ 15 h 165"/>
                <a:gd name="T62" fmla="*/ 6 w 37"/>
                <a:gd name="T63" fmla="*/ 9 h 165"/>
                <a:gd name="T64" fmla="*/ 0 w 37"/>
                <a:gd name="T65" fmla="*/ 4 h 165"/>
                <a:gd name="T66" fmla="*/ 2 w 37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"/>
                <a:gd name="T103" fmla="*/ 0 h 165"/>
                <a:gd name="T104" fmla="*/ 37 w 37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" h="165">
                  <a:moveTo>
                    <a:pt x="2" y="0"/>
                  </a:moveTo>
                  <a:lnTo>
                    <a:pt x="10" y="5"/>
                  </a:lnTo>
                  <a:lnTo>
                    <a:pt x="17" y="12"/>
                  </a:lnTo>
                  <a:lnTo>
                    <a:pt x="23" y="20"/>
                  </a:lnTo>
                  <a:lnTo>
                    <a:pt x="28" y="30"/>
                  </a:lnTo>
                  <a:lnTo>
                    <a:pt x="32" y="42"/>
                  </a:lnTo>
                  <a:lnTo>
                    <a:pt x="35" y="55"/>
                  </a:lnTo>
                  <a:lnTo>
                    <a:pt x="37" y="68"/>
                  </a:lnTo>
                  <a:lnTo>
                    <a:pt x="37" y="82"/>
                  </a:lnTo>
                  <a:lnTo>
                    <a:pt x="37" y="97"/>
                  </a:lnTo>
                  <a:lnTo>
                    <a:pt x="35" y="110"/>
                  </a:lnTo>
                  <a:lnTo>
                    <a:pt x="32" y="123"/>
                  </a:lnTo>
                  <a:lnTo>
                    <a:pt x="28" y="134"/>
                  </a:lnTo>
                  <a:lnTo>
                    <a:pt x="23" y="145"/>
                  </a:lnTo>
                  <a:lnTo>
                    <a:pt x="17" y="153"/>
                  </a:lnTo>
                  <a:lnTo>
                    <a:pt x="10" y="160"/>
                  </a:lnTo>
                  <a:lnTo>
                    <a:pt x="2" y="165"/>
                  </a:lnTo>
                  <a:lnTo>
                    <a:pt x="0" y="161"/>
                  </a:lnTo>
                  <a:lnTo>
                    <a:pt x="6" y="156"/>
                  </a:lnTo>
                  <a:lnTo>
                    <a:pt x="12" y="150"/>
                  </a:lnTo>
                  <a:lnTo>
                    <a:pt x="17" y="141"/>
                  </a:lnTo>
                  <a:lnTo>
                    <a:pt x="21" y="132"/>
                  </a:lnTo>
                  <a:lnTo>
                    <a:pt x="26" y="109"/>
                  </a:lnTo>
                  <a:lnTo>
                    <a:pt x="28" y="96"/>
                  </a:lnTo>
                  <a:lnTo>
                    <a:pt x="28" y="82"/>
                  </a:lnTo>
                  <a:lnTo>
                    <a:pt x="28" y="68"/>
                  </a:lnTo>
                  <a:lnTo>
                    <a:pt x="26" y="56"/>
                  </a:lnTo>
                  <a:lnTo>
                    <a:pt x="24" y="44"/>
                  </a:lnTo>
                  <a:lnTo>
                    <a:pt x="21" y="33"/>
                  </a:lnTo>
                  <a:lnTo>
                    <a:pt x="17" y="23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6005513" y="2403475"/>
              <a:ext cx="53975" cy="249238"/>
            </a:xfrm>
            <a:custGeom>
              <a:avLst/>
              <a:gdLst>
                <a:gd name="T0" fmla="*/ 35 w 35"/>
                <a:gd name="T1" fmla="*/ 84 h 164"/>
                <a:gd name="T2" fmla="*/ 30 w 35"/>
                <a:gd name="T3" fmla="*/ 85 h 164"/>
                <a:gd name="T4" fmla="*/ 26 w 35"/>
                <a:gd name="T5" fmla="*/ 88 h 164"/>
                <a:gd name="T6" fmla="*/ 24 w 35"/>
                <a:gd name="T7" fmla="*/ 93 h 164"/>
                <a:gd name="T8" fmla="*/ 24 w 35"/>
                <a:gd name="T9" fmla="*/ 99 h 164"/>
                <a:gd name="T10" fmla="*/ 24 w 35"/>
                <a:gd name="T11" fmla="*/ 103 h 164"/>
                <a:gd name="T12" fmla="*/ 25 w 35"/>
                <a:gd name="T13" fmla="*/ 112 h 164"/>
                <a:gd name="T14" fmla="*/ 26 w 35"/>
                <a:gd name="T15" fmla="*/ 121 h 164"/>
                <a:gd name="T16" fmla="*/ 27 w 35"/>
                <a:gd name="T17" fmla="*/ 128 h 164"/>
                <a:gd name="T18" fmla="*/ 25 w 35"/>
                <a:gd name="T19" fmla="*/ 143 h 164"/>
                <a:gd name="T20" fmla="*/ 20 w 35"/>
                <a:gd name="T21" fmla="*/ 155 h 164"/>
                <a:gd name="T22" fmla="*/ 16 w 35"/>
                <a:gd name="T23" fmla="*/ 159 h 164"/>
                <a:gd name="T24" fmla="*/ 12 w 35"/>
                <a:gd name="T25" fmla="*/ 161 h 164"/>
                <a:gd name="T26" fmla="*/ 6 w 35"/>
                <a:gd name="T27" fmla="*/ 163 h 164"/>
                <a:gd name="T28" fmla="*/ 0 w 35"/>
                <a:gd name="T29" fmla="*/ 164 h 164"/>
                <a:gd name="T30" fmla="*/ 0 w 35"/>
                <a:gd name="T31" fmla="*/ 160 h 164"/>
                <a:gd name="T32" fmla="*/ 8 w 35"/>
                <a:gd name="T33" fmla="*/ 158 h 164"/>
                <a:gd name="T34" fmla="*/ 13 w 35"/>
                <a:gd name="T35" fmla="*/ 153 h 164"/>
                <a:gd name="T36" fmla="*/ 15 w 35"/>
                <a:gd name="T37" fmla="*/ 149 h 164"/>
                <a:gd name="T38" fmla="*/ 17 w 35"/>
                <a:gd name="T39" fmla="*/ 144 h 164"/>
                <a:gd name="T40" fmla="*/ 18 w 35"/>
                <a:gd name="T41" fmla="*/ 137 h 164"/>
                <a:gd name="T42" fmla="*/ 18 w 35"/>
                <a:gd name="T43" fmla="*/ 130 h 164"/>
                <a:gd name="T44" fmla="*/ 18 w 35"/>
                <a:gd name="T45" fmla="*/ 125 h 164"/>
                <a:gd name="T46" fmla="*/ 17 w 35"/>
                <a:gd name="T47" fmla="*/ 115 h 164"/>
                <a:gd name="T48" fmla="*/ 16 w 35"/>
                <a:gd name="T49" fmla="*/ 110 h 164"/>
                <a:gd name="T50" fmla="*/ 16 w 35"/>
                <a:gd name="T51" fmla="*/ 107 h 164"/>
                <a:gd name="T52" fmla="*/ 15 w 35"/>
                <a:gd name="T53" fmla="*/ 104 h 164"/>
                <a:gd name="T54" fmla="*/ 15 w 35"/>
                <a:gd name="T55" fmla="*/ 102 h 164"/>
                <a:gd name="T56" fmla="*/ 16 w 35"/>
                <a:gd name="T57" fmla="*/ 94 h 164"/>
                <a:gd name="T58" fmla="*/ 19 w 35"/>
                <a:gd name="T59" fmla="*/ 89 h 164"/>
                <a:gd name="T60" fmla="*/ 22 w 35"/>
                <a:gd name="T61" fmla="*/ 85 h 164"/>
                <a:gd name="T62" fmla="*/ 25 w 35"/>
                <a:gd name="T63" fmla="*/ 83 h 164"/>
                <a:gd name="T64" fmla="*/ 25 w 35"/>
                <a:gd name="T65" fmla="*/ 82 h 164"/>
                <a:gd name="T66" fmla="*/ 22 w 35"/>
                <a:gd name="T67" fmla="*/ 80 h 164"/>
                <a:gd name="T68" fmla="*/ 19 w 35"/>
                <a:gd name="T69" fmla="*/ 76 h 164"/>
                <a:gd name="T70" fmla="*/ 16 w 35"/>
                <a:gd name="T71" fmla="*/ 70 h 164"/>
                <a:gd name="T72" fmla="*/ 15 w 35"/>
                <a:gd name="T73" fmla="*/ 62 h 164"/>
                <a:gd name="T74" fmla="*/ 16 w 35"/>
                <a:gd name="T75" fmla="*/ 57 h 164"/>
                <a:gd name="T76" fmla="*/ 17 w 35"/>
                <a:gd name="T77" fmla="*/ 49 h 164"/>
                <a:gd name="T78" fmla="*/ 18 w 35"/>
                <a:gd name="T79" fmla="*/ 40 h 164"/>
                <a:gd name="T80" fmla="*/ 18 w 35"/>
                <a:gd name="T81" fmla="*/ 34 h 164"/>
                <a:gd name="T82" fmla="*/ 18 w 35"/>
                <a:gd name="T83" fmla="*/ 26 h 164"/>
                <a:gd name="T84" fmla="*/ 17 w 35"/>
                <a:gd name="T85" fmla="*/ 20 h 164"/>
                <a:gd name="T86" fmla="*/ 13 w 35"/>
                <a:gd name="T87" fmla="*/ 11 h 164"/>
                <a:gd name="T88" fmla="*/ 7 w 35"/>
                <a:gd name="T89" fmla="*/ 6 h 164"/>
                <a:gd name="T90" fmla="*/ 0 w 35"/>
                <a:gd name="T91" fmla="*/ 4 h 164"/>
                <a:gd name="T92" fmla="*/ 0 w 35"/>
                <a:gd name="T93" fmla="*/ 0 h 164"/>
                <a:gd name="T94" fmla="*/ 6 w 35"/>
                <a:gd name="T95" fmla="*/ 1 h 164"/>
                <a:gd name="T96" fmla="*/ 11 w 35"/>
                <a:gd name="T97" fmla="*/ 3 h 164"/>
                <a:gd name="T98" fmla="*/ 20 w 35"/>
                <a:gd name="T99" fmla="*/ 9 h 164"/>
                <a:gd name="T100" fmla="*/ 23 w 35"/>
                <a:gd name="T101" fmla="*/ 14 h 164"/>
                <a:gd name="T102" fmla="*/ 25 w 35"/>
                <a:gd name="T103" fmla="*/ 21 h 164"/>
                <a:gd name="T104" fmla="*/ 26 w 35"/>
                <a:gd name="T105" fmla="*/ 28 h 164"/>
                <a:gd name="T106" fmla="*/ 27 w 35"/>
                <a:gd name="T107" fmla="*/ 36 h 164"/>
                <a:gd name="T108" fmla="*/ 26 w 35"/>
                <a:gd name="T109" fmla="*/ 44 h 164"/>
                <a:gd name="T110" fmla="*/ 25 w 35"/>
                <a:gd name="T111" fmla="*/ 53 h 164"/>
                <a:gd name="T112" fmla="*/ 24 w 35"/>
                <a:gd name="T113" fmla="*/ 61 h 164"/>
                <a:gd name="T114" fmla="*/ 24 w 35"/>
                <a:gd name="T115" fmla="*/ 65 h 164"/>
                <a:gd name="T116" fmla="*/ 24 w 35"/>
                <a:gd name="T117" fmla="*/ 72 h 164"/>
                <a:gd name="T118" fmla="*/ 26 w 35"/>
                <a:gd name="T119" fmla="*/ 76 h 164"/>
                <a:gd name="T120" fmla="*/ 30 w 35"/>
                <a:gd name="T121" fmla="*/ 79 h 164"/>
                <a:gd name="T122" fmla="*/ 35 w 35"/>
                <a:gd name="T123" fmla="*/ 80 h 164"/>
                <a:gd name="T124" fmla="*/ 35 w 35"/>
                <a:gd name="T125" fmla="*/ 84 h 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"/>
                <a:gd name="T190" fmla="*/ 0 h 164"/>
                <a:gd name="T191" fmla="*/ 35 w 35"/>
                <a:gd name="T192" fmla="*/ 164 h 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" h="164">
                  <a:moveTo>
                    <a:pt x="35" y="84"/>
                  </a:moveTo>
                  <a:lnTo>
                    <a:pt x="30" y="85"/>
                  </a:lnTo>
                  <a:lnTo>
                    <a:pt x="26" y="88"/>
                  </a:lnTo>
                  <a:lnTo>
                    <a:pt x="24" y="93"/>
                  </a:lnTo>
                  <a:lnTo>
                    <a:pt x="24" y="99"/>
                  </a:lnTo>
                  <a:lnTo>
                    <a:pt x="24" y="103"/>
                  </a:ln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5" y="143"/>
                  </a:lnTo>
                  <a:lnTo>
                    <a:pt x="20" y="155"/>
                  </a:lnTo>
                  <a:lnTo>
                    <a:pt x="16" y="159"/>
                  </a:lnTo>
                  <a:lnTo>
                    <a:pt x="12" y="161"/>
                  </a:lnTo>
                  <a:lnTo>
                    <a:pt x="6" y="163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8" y="158"/>
                  </a:lnTo>
                  <a:lnTo>
                    <a:pt x="13" y="153"/>
                  </a:lnTo>
                  <a:lnTo>
                    <a:pt x="15" y="149"/>
                  </a:lnTo>
                  <a:lnTo>
                    <a:pt x="17" y="144"/>
                  </a:lnTo>
                  <a:lnTo>
                    <a:pt x="18" y="137"/>
                  </a:lnTo>
                  <a:lnTo>
                    <a:pt x="18" y="130"/>
                  </a:lnTo>
                  <a:lnTo>
                    <a:pt x="18" y="125"/>
                  </a:lnTo>
                  <a:lnTo>
                    <a:pt x="17" y="115"/>
                  </a:lnTo>
                  <a:lnTo>
                    <a:pt x="16" y="110"/>
                  </a:lnTo>
                  <a:lnTo>
                    <a:pt x="16" y="107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6" y="94"/>
                  </a:lnTo>
                  <a:lnTo>
                    <a:pt x="19" y="89"/>
                  </a:lnTo>
                  <a:lnTo>
                    <a:pt x="22" y="85"/>
                  </a:lnTo>
                  <a:lnTo>
                    <a:pt x="25" y="83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19" y="76"/>
                  </a:lnTo>
                  <a:lnTo>
                    <a:pt x="16" y="70"/>
                  </a:lnTo>
                  <a:lnTo>
                    <a:pt x="15" y="62"/>
                  </a:lnTo>
                  <a:lnTo>
                    <a:pt x="16" y="57"/>
                  </a:lnTo>
                  <a:lnTo>
                    <a:pt x="17" y="49"/>
                  </a:lnTo>
                  <a:lnTo>
                    <a:pt x="18" y="40"/>
                  </a:lnTo>
                  <a:lnTo>
                    <a:pt x="18" y="34"/>
                  </a:lnTo>
                  <a:lnTo>
                    <a:pt x="18" y="26"/>
                  </a:lnTo>
                  <a:lnTo>
                    <a:pt x="17" y="20"/>
                  </a:lnTo>
                  <a:lnTo>
                    <a:pt x="13" y="11"/>
                  </a:lnTo>
                  <a:lnTo>
                    <a:pt x="7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1"/>
                  </a:lnTo>
                  <a:lnTo>
                    <a:pt x="11" y="3"/>
                  </a:lnTo>
                  <a:lnTo>
                    <a:pt x="20" y="9"/>
                  </a:lnTo>
                  <a:lnTo>
                    <a:pt x="23" y="14"/>
                  </a:lnTo>
                  <a:lnTo>
                    <a:pt x="25" y="21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44"/>
                  </a:lnTo>
                  <a:lnTo>
                    <a:pt x="25" y="53"/>
                  </a:lnTo>
                  <a:lnTo>
                    <a:pt x="24" y="61"/>
                  </a:lnTo>
                  <a:lnTo>
                    <a:pt x="24" y="65"/>
                  </a:lnTo>
                  <a:lnTo>
                    <a:pt x="24" y="72"/>
                  </a:lnTo>
                  <a:lnTo>
                    <a:pt x="26" y="76"/>
                  </a:lnTo>
                  <a:lnTo>
                    <a:pt x="30" y="79"/>
                  </a:lnTo>
                  <a:lnTo>
                    <a:pt x="35" y="80"/>
                  </a:lnTo>
                  <a:lnTo>
                    <a:pt x="35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2"/>
            <p:cNvSpPr>
              <a:spLocks noChangeArrowheads="1"/>
            </p:cNvSpPr>
            <p:nvPr/>
          </p:nvSpPr>
          <p:spPr bwMode="auto">
            <a:xfrm>
              <a:off x="6065838" y="2435225"/>
              <a:ext cx="984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z="1800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3676650" y="2889250"/>
            <a:ext cx="1385888" cy="180975"/>
            <a:chOff x="3746500" y="4140200"/>
            <a:chExt cx="1385888" cy="180976"/>
          </a:xfrm>
        </p:grpSpPr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3746500" y="4186238"/>
              <a:ext cx="88900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48"/>
            <p:cNvSpPr>
              <a:spLocks noChangeArrowheads="1"/>
            </p:cNvSpPr>
            <p:nvPr/>
          </p:nvSpPr>
          <p:spPr bwMode="auto">
            <a:xfrm>
              <a:off x="3763963" y="4156075"/>
              <a:ext cx="44450" cy="63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3781425" y="4140200"/>
              <a:ext cx="55563" cy="36513"/>
            </a:xfrm>
            <a:custGeom>
              <a:avLst/>
              <a:gdLst>
                <a:gd name="T0" fmla="*/ 37 w 37"/>
                <a:gd name="T1" fmla="*/ 13 h 24"/>
                <a:gd name="T2" fmla="*/ 25 w 37"/>
                <a:gd name="T3" fmla="*/ 24 h 24"/>
                <a:gd name="T4" fmla="*/ 22 w 37"/>
                <a:gd name="T5" fmla="*/ 21 h 24"/>
                <a:gd name="T6" fmla="*/ 30 w 37"/>
                <a:gd name="T7" fmla="*/ 14 h 24"/>
                <a:gd name="T8" fmla="*/ 0 w 37"/>
                <a:gd name="T9" fmla="*/ 14 h 24"/>
                <a:gd name="T10" fmla="*/ 0 w 37"/>
                <a:gd name="T11" fmla="*/ 10 h 24"/>
                <a:gd name="T12" fmla="*/ 30 w 37"/>
                <a:gd name="T13" fmla="*/ 10 h 24"/>
                <a:gd name="T14" fmla="*/ 22 w 37"/>
                <a:gd name="T15" fmla="*/ 3 h 24"/>
                <a:gd name="T16" fmla="*/ 25 w 37"/>
                <a:gd name="T17" fmla="*/ 0 h 24"/>
                <a:gd name="T18" fmla="*/ 37 w 37"/>
                <a:gd name="T19" fmla="*/ 11 h 24"/>
                <a:gd name="T20" fmla="*/ 37 w 37"/>
                <a:gd name="T21" fmla="*/ 1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4"/>
                <a:gd name="T35" fmla="*/ 37 w 37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4">
                  <a:moveTo>
                    <a:pt x="37" y="13"/>
                  </a:moveTo>
                  <a:lnTo>
                    <a:pt x="25" y="24"/>
                  </a:lnTo>
                  <a:lnTo>
                    <a:pt x="22" y="21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3895725" y="4222750"/>
              <a:ext cx="92075" cy="42863"/>
            </a:xfrm>
            <a:custGeom>
              <a:avLst/>
              <a:gdLst>
                <a:gd name="T0" fmla="*/ 0 w 60"/>
                <a:gd name="T1" fmla="*/ 7 h 28"/>
                <a:gd name="T2" fmla="*/ 0 w 60"/>
                <a:gd name="T3" fmla="*/ 0 h 28"/>
                <a:gd name="T4" fmla="*/ 60 w 60"/>
                <a:gd name="T5" fmla="*/ 0 h 28"/>
                <a:gd name="T6" fmla="*/ 60 w 60"/>
                <a:gd name="T7" fmla="*/ 7 h 28"/>
                <a:gd name="T8" fmla="*/ 0 w 60"/>
                <a:gd name="T9" fmla="*/ 7 h 28"/>
                <a:gd name="T10" fmla="*/ 0 w 60"/>
                <a:gd name="T11" fmla="*/ 28 h 28"/>
                <a:gd name="T12" fmla="*/ 0 w 60"/>
                <a:gd name="T13" fmla="*/ 21 h 28"/>
                <a:gd name="T14" fmla="*/ 60 w 60"/>
                <a:gd name="T15" fmla="*/ 21 h 28"/>
                <a:gd name="T16" fmla="*/ 60 w 60"/>
                <a:gd name="T17" fmla="*/ 28 h 28"/>
                <a:gd name="T18" fmla="*/ 0 w 60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8"/>
                <a:gd name="T32" fmla="*/ 60 w 6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8">
                  <a:moveTo>
                    <a:pt x="0" y="7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7"/>
                  </a:lnTo>
                  <a:lnTo>
                    <a:pt x="0" y="7"/>
                  </a:lnTo>
                  <a:close/>
                  <a:moveTo>
                    <a:pt x="0" y="28"/>
                  </a:moveTo>
                  <a:lnTo>
                    <a:pt x="0" y="21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046538" y="4186238"/>
              <a:ext cx="87313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2"/>
            <p:cNvSpPr>
              <a:spLocks noEditPoints="1"/>
            </p:cNvSpPr>
            <p:nvPr/>
          </p:nvSpPr>
          <p:spPr bwMode="auto">
            <a:xfrm>
              <a:off x="4135438" y="4249738"/>
              <a:ext cx="47625" cy="71438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4211638" y="4175125"/>
              <a:ext cx="46038" cy="141288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4264025" y="4214813"/>
              <a:ext cx="77788" cy="74613"/>
            </a:xfrm>
            <a:custGeom>
              <a:avLst/>
              <a:gdLst>
                <a:gd name="T0" fmla="*/ 21 w 51"/>
                <a:gd name="T1" fmla="*/ 19 h 49"/>
                <a:gd name="T2" fmla="*/ 18 w 51"/>
                <a:gd name="T3" fmla="*/ 9 h 49"/>
                <a:gd name="T4" fmla="*/ 17 w 51"/>
                <a:gd name="T5" fmla="*/ 6 h 49"/>
                <a:gd name="T6" fmla="*/ 13 w 51"/>
                <a:gd name="T7" fmla="*/ 7 h 49"/>
                <a:gd name="T8" fmla="*/ 9 w 51"/>
                <a:gd name="T9" fmla="*/ 12 h 49"/>
                <a:gd name="T10" fmla="*/ 9 w 51"/>
                <a:gd name="T11" fmla="*/ 6 h 49"/>
                <a:gd name="T12" fmla="*/ 15 w 51"/>
                <a:gd name="T13" fmla="*/ 1 h 49"/>
                <a:gd name="T14" fmla="*/ 21 w 51"/>
                <a:gd name="T15" fmla="*/ 0 h 49"/>
                <a:gd name="T16" fmla="*/ 25 w 51"/>
                <a:gd name="T17" fmla="*/ 3 h 49"/>
                <a:gd name="T18" fmla="*/ 27 w 51"/>
                <a:gd name="T19" fmla="*/ 11 h 49"/>
                <a:gd name="T20" fmla="*/ 29 w 51"/>
                <a:gd name="T21" fmla="*/ 17 h 49"/>
                <a:gd name="T22" fmla="*/ 36 w 51"/>
                <a:gd name="T23" fmla="*/ 7 h 49"/>
                <a:gd name="T24" fmla="*/ 43 w 51"/>
                <a:gd name="T25" fmla="*/ 1 h 49"/>
                <a:gd name="T26" fmla="*/ 51 w 51"/>
                <a:gd name="T27" fmla="*/ 1 h 49"/>
                <a:gd name="T28" fmla="*/ 45 w 51"/>
                <a:gd name="T29" fmla="*/ 9 h 49"/>
                <a:gd name="T30" fmla="*/ 43 w 51"/>
                <a:gd name="T31" fmla="*/ 7 h 49"/>
                <a:gd name="T32" fmla="*/ 39 w 51"/>
                <a:gd name="T33" fmla="*/ 10 h 49"/>
                <a:gd name="T34" fmla="*/ 33 w 51"/>
                <a:gd name="T35" fmla="*/ 18 h 49"/>
                <a:gd name="T36" fmla="*/ 31 w 51"/>
                <a:gd name="T37" fmla="*/ 31 h 49"/>
                <a:gd name="T38" fmla="*/ 34 w 51"/>
                <a:gd name="T39" fmla="*/ 40 h 49"/>
                <a:gd name="T40" fmla="*/ 36 w 51"/>
                <a:gd name="T41" fmla="*/ 43 h 49"/>
                <a:gd name="T42" fmla="*/ 40 w 51"/>
                <a:gd name="T43" fmla="*/ 42 h 49"/>
                <a:gd name="T44" fmla="*/ 43 w 51"/>
                <a:gd name="T45" fmla="*/ 37 h 49"/>
                <a:gd name="T46" fmla="*/ 43 w 51"/>
                <a:gd name="T47" fmla="*/ 44 h 49"/>
                <a:gd name="T48" fmla="*/ 37 w 51"/>
                <a:gd name="T49" fmla="*/ 49 h 49"/>
                <a:gd name="T50" fmla="*/ 30 w 51"/>
                <a:gd name="T51" fmla="*/ 48 h 49"/>
                <a:gd name="T52" fmla="*/ 27 w 51"/>
                <a:gd name="T53" fmla="*/ 44 h 49"/>
                <a:gd name="T54" fmla="*/ 24 w 51"/>
                <a:gd name="T55" fmla="*/ 35 h 49"/>
                <a:gd name="T56" fmla="*/ 23 w 51"/>
                <a:gd name="T57" fmla="*/ 31 h 49"/>
                <a:gd name="T58" fmla="*/ 16 w 51"/>
                <a:gd name="T59" fmla="*/ 42 h 49"/>
                <a:gd name="T60" fmla="*/ 8 w 51"/>
                <a:gd name="T61" fmla="*/ 48 h 49"/>
                <a:gd name="T62" fmla="*/ 0 w 51"/>
                <a:gd name="T63" fmla="*/ 48 h 49"/>
                <a:gd name="T64" fmla="*/ 6 w 51"/>
                <a:gd name="T65" fmla="*/ 40 h 49"/>
                <a:gd name="T66" fmla="*/ 8 w 51"/>
                <a:gd name="T67" fmla="*/ 42 h 49"/>
                <a:gd name="T68" fmla="*/ 11 w 51"/>
                <a:gd name="T69" fmla="*/ 40 h 49"/>
                <a:gd name="T70" fmla="*/ 18 w 51"/>
                <a:gd name="T71" fmla="*/ 32 h 49"/>
                <a:gd name="T72" fmla="*/ 22 w 51"/>
                <a:gd name="T73" fmla="*/ 2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49"/>
                <a:gd name="T113" fmla="*/ 51 w 51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49">
                  <a:moveTo>
                    <a:pt x="22" y="26"/>
                  </a:moveTo>
                  <a:lnTo>
                    <a:pt x="21" y="19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33" y="18"/>
                  </a:lnTo>
                  <a:lnTo>
                    <a:pt x="30" y="22"/>
                  </a:lnTo>
                  <a:lnTo>
                    <a:pt x="31" y="31"/>
                  </a:lnTo>
                  <a:lnTo>
                    <a:pt x="33" y="36"/>
                  </a:lnTo>
                  <a:lnTo>
                    <a:pt x="34" y="40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40" y="42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6" y="39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6" y="41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4" y="49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4279900" y="4181475"/>
              <a:ext cx="63500" cy="28575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4392613" y="4197350"/>
              <a:ext cx="90488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7"/>
            <p:cNvSpPr>
              <a:spLocks noEditPoints="1"/>
            </p:cNvSpPr>
            <p:nvPr/>
          </p:nvSpPr>
          <p:spPr bwMode="auto">
            <a:xfrm>
              <a:off x="4516438" y="4187825"/>
              <a:ext cx="63500" cy="133350"/>
            </a:xfrm>
            <a:custGeom>
              <a:avLst/>
              <a:gdLst>
                <a:gd name="T0" fmla="*/ 41 w 41"/>
                <a:gd name="T1" fmla="*/ 0 h 87"/>
                <a:gd name="T2" fmla="*/ 38 w 41"/>
                <a:gd name="T3" fmla="*/ 9 h 87"/>
                <a:gd name="T4" fmla="*/ 30 w 41"/>
                <a:gd name="T5" fmla="*/ 9 h 87"/>
                <a:gd name="T6" fmla="*/ 32 w 41"/>
                <a:gd name="T7" fmla="*/ 0 h 87"/>
                <a:gd name="T8" fmla="*/ 41 w 41"/>
                <a:gd name="T9" fmla="*/ 0 h 87"/>
                <a:gd name="T10" fmla="*/ 26 w 41"/>
                <a:gd name="T11" fmla="*/ 66 h 87"/>
                <a:gd name="T12" fmla="*/ 24 w 41"/>
                <a:gd name="T13" fmla="*/ 73 h 87"/>
                <a:gd name="T14" fmla="*/ 22 w 41"/>
                <a:gd name="T15" fmla="*/ 78 h 87"/>
                <a:gd name="T16" fmla="*/ 19 w 41"/>
                <a:gd name="T17" fmla="*/ 82 h 87"/>
                <a:gd name="T18" fmla="*/ 15 w 41"/>
                <a:gd name="T19" fmla="*/ 85 h 87"/>
                <a:gd name="T20" fmla="*/ 10 w 41"/>
                <a:gd name="T21" fmla="*/ 86 h 87"/>
                <a:gd name="T22" fmla="*/ 4 w 41"/>
                <a:gd name="T23" fmla="*/ 87 h 87"/>
                <a:gd name="T24" fmla="*/ 0 w 41"/>
                <a:gd name="T25" fmla="*/ 87 h 87"/>
                <a:gd name="T26" fmla="*/ 1 w 41"/>
                <a:gd name="T27" fmla="*/ 83 h 87"/>
                <a:gd name="T28" fmla="*/ 5 w 41"/>
                <a:gd name="T29" fmla="*/ 83 h 87"/>
                <a:gd name="T30" fmla="*/ 9 w 41"/>
                <a:gd name="T31" fmla="*/ 82 h 87"/>
                <a:gd name="T32" fmla="*/ 12 w 41"/>
                <a:gd name="T33" fmla="*/ 80 h 87"/>
                <a:gd name="T34" fmla="*/ 15 w 41"/>
                <a:gd name="T35" fmla="*/ 75 h 87"/>
                <a:gd name="T36" fmla="*/ 17 w 41"/>
                <a:gd name="T37" fmla="*/ 68 h 87"/>
                <a:gd name="T38" fmla="*/ 25 w 41"/>
                <a:gd name="T39" fmla="*/ 32 h 87"/>
                <a:gd name="T40" fmla="*/ 26 w 41"/>
                <a:gd name="T41" fmla="*/ 28 h 87"/>
                <a:gd name="T42" fmla="*/ 26 w 41"/>
                <a:gd name="T43" fmla="*/ 25 h 87"/>
                <a:gd name="T44" fmla="*/ 25 w 41"/>
                <a:gd name="T45" fmla="*/ 22 h 87"/>
                <a:gd name="T46" fmla="*/ 23 w 41"/>
                <a:gd name="T47" fmla="*/ 21 h 87"/>
                <a:gd name="T48" fmla="*/ 21 w 41"/>
                <a:gd name="T49" fmla="*/ 21 h 87"/>
                <a:gd name="T50" fmla="*/ 21 w 41"/>
                <a:gd name="T51" fmla="*/ 19 h 87"/>
                <a:gd name="T52" fmla="*/ 33 w 41"/>
                <a:gd name="T53" fmla="*/ 18 h 87"/>
                <a:gd name="T54" fmla="*/ 36 w 41"/>
                <a:gd name="T55" fmla="*/ 18 h 87"/>
                <a:gd name="T56" fmla="*/ 26 w 41"/>
                <a:gd name="T57" fmla="*/ 66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87"/>
                <a:gd name="T89" fmla="*/ 41 w 41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87">
                  <a:moveTo>
                    <a:pt x="41" y="0"/>
                  </a:moveTo>
                  <a:lnTo>
                    <a:pt x="38" y="9"/>
                  </a:lnTo>
                  <a:lnTo>
                    <a:pt x="30" y="9"/>
                  </a:lnTo>
                  <a:lnTo>
                    <a:pt x="32" y="0"/>
                  </a:lnTo>
                  <a:lnTo>
                    <a:pt x="41" y="0"/>
                  </a:lnTo>
                  <a:close/>
                  <a:moveTo>
                    <a:pt x="26" y="66"/>
                  </a:moveTo>
                  <a:lnTo>
                    <a:pt x="24" y="73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5" y="85"/>
                  </a:lnTo>
                  <a:lnTo>
                    <a:pt x="10" y="86"/>
                  </a:lnTo>
                  <a:lnTo>
                    <a:pt x="4" y="87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5" y="83"/>
                  </a:lnTo>
                  <a:lnTo>
                    <a:pt x="9" y="82"/>
                  </a:lnTo>
                  <a:lnTo>
                    <a:pt x="12" y="80"/>
                  </a:lnTo>
                  <a:lnTo>
                    <a:pt x="15" y="75"/>
                  </a:lnTo>
                  <a:lnTo>
                    <a:pt x="17" y="68"/>
                  </a:lnTo>
                  <a:lnTo>
                    <a:pt x="25" y="32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33" y="18"/>
                  </a:lnTo>
                  <a:lnTo>
                    <a:pt x="36" y="18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4584700" y="4214813"/>
              <a:ext cx="84138" cy="106363"/>
            </a:xfrm>
            <a:custGeom>
              <a:avLst/>
              <a:gdLst>
                <a:gd name="T0" fmla="*/ 24 w 55"/>
                <a:gd name="T1" fmla="*/ 48 h 69"/>
                <a:gd name="T2" fmla="*/ 22 w 55"/>
                <a:gd name="T3" fmla="*/ 38 h 69"/>
                <a:gd name="T4" fmla="*/ 20 w 55"/>
                <a:gd name="T5" fmla="*/ 27 h 69"/>
                <a:gd name="T6" fmla="*/ 19 w 55"/>
                <a:gd name="T7" fmla="*/ 22 h 69"/>
                <a:gd name="T8" fmla="*/ 18 w 55"/>
                <a:gd name="T9" fmla="*/ 17 h 69"/>
                <a:gd name="T10" fmla="*/ 17 w 55"/>
                <a:gd name="T11" fmla="*/ 14 h 69"/>
                <a:gd name="T12" fmla="*/ 17 w 55"/>
                <a:gd name="T13" fmla="*/ 11 h 69"/>
                <a:gd name="T14" fmla="*/ 16 w 55"/>
                <a:gd name="T15" fmla="*/ 8 h 69"/>
                <a:gd name="T16" fmla="*/ 14 w 55"/>
                <a:gd name="T17" fmla="*/ 7 h 69"/>
                <a:gd name="T18" fmla="*/ 13 w 55"/>
                <a:gd name="T19" fmla="*/ 6 h 69"/>
                <a:gd name="T20" fmla="*/ 10 w 55"/>
                <a:gd name="T21" fmla="*/ 7 h 69"/>
                <a:gd name="T22" fmla="*/ 6 w 55"/>
                <a:gd name="T23" fmla="*/ 12 h 69"/>
                <a:gd name="T24" fmla="*/ 3 w 55"/>
                <a:gd name="T25" fmla="*/ 10 h 69"/>
                <a:gd name="T26" fmla="*/ 7 w 55"/>
                <a:gd name="T27" fmla="*/ 5 h 69"/>
                <a:gd name="T28" fmla="*/ 10 w 55"/>
                <a:gd name="T29" fmla="*/ 2 h 69"/>
                <a:gd name="T30" fmla="*/ 13 w 55"/>
                <a:gd name="T31" fmla="*/ 1 h 69"/>
                <a:gd name="T32" fmla="*/ 16 w 55"/>
                <a:gd name="T33" fmla="*/ 0 h 69"/>
                <a:gd name="T34" fmla="*/ 20 w 55"/>
                <a:gd name="T35" fmla="*/ 1 h 69"/>
                <a:gd name="T36" fmla="*/ 22 w 55"/>
                <a:gd name="T37" fmla="*/ 2 h 69"/>
                <a:gd name="T38" fmla="*/ 23 w 55"/>
                <a:gd name="T39" fmla="*/ 4 h 69"/>
                <a:gd name="T40" fmla="*/ 25 w 55"/>
                <a:gd name="T41" fmla="*/ 8 h 69"/>
                <a:gd name="T42" fmla="*/ 26 w 55"/>
                <a:gd name="T43" fmla="*/ 14 h 69"/>
                <a:gd name="T44" fmla="*/ 28 w 55"/>
                <a:gd name="T45" fmla="*/ 27 h 69"/>
                <a:gd name="T46" fmla="*/ 30 w 55"/>
                <a:gd name="T47" fmla="*/ 40 h 69"/>
                <a:gd name="T48" fmla="*/ 38 w 55"/>
                <a:gd name="T49" fmla="*/ 27 h 69"/>
                <a:gd name="T50" fmla="*/ 41 w 55"/>
                <a:gd name="T51" fmla="*/ 20 h 69"/>
                <a:gd name="T52" fmla="*/ 43 w 55"/>
                <a:gd name="T53" fmla="*/ 15 h 69"/>
                <a:gd name="T54" fmla="*/ 44 w 55"/>
                <a:gd name="T55" fmla="*/ 7 h 69"/>
                <a:gd name="T56" fmla="*/ 43 w 55"/>
                <a:gd name="T57" fmla="*/ 4 h 69"/>
                <a:gd name="T58" fmla="*/ 40 w 55"/>
                <a:gd name="T59" fmla="*/ 3 h 69"/>
                <a:gd name="T60" fmla="*/ 40 w 55"/>
                <a:gd name="T61" fmla="*/ 1 h 69"/>
                <a:gd name="T62" fmla="*/ 53 w 55"/>
                <a:gd name="T63" fmla="*/ 1 h 69"/>
                <a:gd name="T64" fmla="*/ 55 w 55"/>
                <a:gd name="T65" fmla="*/ 3 h 69"/>
                <a:gd name="T66" fmla="*/ 50 w 55"/>
                <a:gd name="T67" fmla="*/ 14 h 69"/>
                <a:gd name="T68" fmla="*/ 44 w 55"/>
                <a:gd name="T69" fmla="*/ 25 h 69"/>
                <a:gd name="T70" fmla="*/ 38 w 55"/>
                <a:gd name="T71" fmla="*/ 37 h 69"/>
                <a:gd name="T72" fmla="*/ 30 w 55"/>
                <a:gd name="T73" fmla="*/ 48 h 69"/>
                <a:gd name="T74" fmla="*/ 23 w 55"/>
                <a:gd name="T75" fmla="*/ 57 h 69"/>
                <a:gd name="T76" fmla="*/ 17 w 55"/>
                <a:gd name="T77" fmla="*/ 63 h 69"/>
                <a:gd name="T78" fmla="*/ 14 w 55"/>
                <a:gd name="T79" fmla="*/ 66 h 69"/>
                <a:gd name="T80" fmla="*/ 10 w 55"/>
                <a:gd name="T81" fmla="*/ 68 h 69"/>
                <a:gd name="T82" fmla="*/ 5 w 55"/>
                <a:gd name="T83" fmla="*/ 69 h 69"/>
                <a:gd name="T84" fmla="*/ 2 w 55"/>
                <a:gd name="T85" fmla="*/ 69 h 69"/>
                <a:gd name="T86" fmla="*/ 0 w 55"/>
                <a:gd name="T87" fmla="*/ 68 h 69"/>
                <a:gd name="T88" fmla="*/ 2 w 55"/>
                <a:gd name="T89" fmla="*/ 59 h 69"/>
                <a:gd name="T90" fmla="*/ 6 w 55"/>
                <a:gd name="T91" fmla="*/ 59 h 69"/>
                <a:gd name="T92" fmla="*/ 7 w 55"/>
                <a:gd name="T93" fmla="*/ 61 h 69"/>
                <a:gd name="T94" fmla="*/ 8 w 55"/>
                <a:gd name="T95" fmla="*/ 62 h 69"/>
                <a:gd name="T96" fmla="*/ 12 w 55"/>
                <a:gd name="T97" fmla="*/ 61 h 69"/>
                <a:gd name="T98" fmla="*/ 15 w 55"/>
                <a:gd name="T99" fmla="*/ 58 h 69"/>
                <a:gd name="T100" fmla="*/ 19 w 55"/>
                <a:gd name="T101" fmla="*/ 54 h 69"/>
                <a:gd name="T102" fmla="*/ 24 w 55"/>
                <a:gd name="T103" fmla="*/ 48 h 69"/>
                <a:gd name="T104" fmla="*/ 24 w 55"/>
                <a:gd name="T105" fmla="*/ 48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69"/>
                <a:gd name="T161" fmla="*/ 55 w 55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69">
                  <a:moveTo>
                    <a:pt x="24" y="48"/>
                  </a:moveTo>
                  <a:lnTo>
                    <a:pt x="22" y="38"/>
                  </a:lnTo>
                  <a:lnTo>
                    <a:pt x="20" y="27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8" y="27"/>
                  </a:lnTo>
                  <a:lnTo>
                    <a:pt x="30" y="40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43" y="15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53" y="1"/>
                  </a:lnTo>
                  <a:lnTo>
                    <a:pt x="55" y="3"/>
                  </a:lnTo>
                  <a:lnTo>
                    <a:pt x="50" y="14"/>
                  </a:lnTo>
                  <a:lnTo>
                    <a:pt x="44" y="25"/>
                  </a:lnTo>
                  <a:lnTo>
                    <a:pt x="38" y="37"/>
                  </a:lnTo>
                  <a:lnTo>
                    <a:pt x="30" y="48"/>
                  </a:lnTo>
                  <a:lnTo>
                    <a:pt x="23" y="57"/>
                  </a:lnTo>
                  <a:lnTo>
                    <a:pt x="17" y="63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5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6" y="59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9" y="5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auto">
            <a:xfrm>
              <a:off x="4605338" y="4181475"/>
              <a:ext cx="61913" cy="28575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676775" y="4175125"/>
              <a:ext cx="46038" cy="141288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1"/>
            <p:cNvSpPr>
              <a:spLocks noEditPoints="1"/>
            </p:cNvSpPr>
            <p:nvPr/>
          </p:nvSpPr>
          <p:spPr bwMode="auto">
            <a:xfrm>
              <a:off x="4745038" y="4214813"/>
              <a:ext cx="61913" cy="74613"/>
            </a:xfrm>
            <a:custGeom>
              <a:avLst/>
              <a:gdLst>
                <a:gd name="T0" fmla="*/ 36 w 40"/>
                <a:gd name="T1" fmla="*/ 38 h 49"/>
                <a:gd name="T2" fmla="*/ 31 w 40"/>
                <a:gd name="T3" fmla="*/ 43 h 49"/>
                <a:gd name="T4" fmla="*/ 26 w 40"/>
                <a:gd name="T5" fmla="*/ 46 h 49"/>
                <a:gd name="T6" fmla="*/ 21 w 40"/>
                <a:gd name="T7" fmla="*/ 48 h 49"/>
                <a:gd name="T8" fmla="*/ 15 w 40"/>
                <a:gd name="T9" fmla="*/ 49 h 49"/>
                <a:gd name="T10" fmla="*/ 9 w 40"/>
                <a:gd name="T11" fmla="*/ 48 h 49"/>
                <a:gd name="T12" fmla="*/ 4 w 40"/>
                <a:gd name="T13" fmla="*/ 45 h 49"/>
                <a:gd name="T14" fmla="*/ 1 w 40"/>
                <a:gd name="T15" fmla="*/ 39 h 49"/>
                <a:gd name="T16" fmla="*/ 0 w 40"/>
                <a:gd name="T17" fmla="*/ 32 h 49"/>
                <a:gd name="T18" fmla="*/ 2 w 40"/>
                <a:gd name="T19" fmla="*/ 21 h 49"/>
                <a:gd name="T20" fmla="*/ 4 w 40"/>
                <a:gd name="T21" fmla="*/ 15 h 49"/>
                <a:gd name="T22" fmla="*/ 8 w 40"/>
                <a:gd name="T23" fmla="*/ 10 h 49"/>
                <a:gd name="T24" fmla="*/ 12 w 40"/>
                <a:gd name="T25" fmla="*/ 6 h 49"/>
                <a:gd name="T26" fmla="*/ 17 w 40"/>
                <a:gd name="T27" fmla="*/ 3 h 49"/>
                <a:gd name="T28" fmla="*/ 22 w 40"/>
                <a:gd name="T29" fmla="*/ 1 h 49"/>
                <a:gd name="T30" fmla="*/ 28 w 40"/>
                <a:gd name="T31" fmla="*/ 0 h 49"/>
                <a:gd name="T32" fmla="*/ 33 w 40"/>
                <a:gd name="T33" fmla="*/ 1 h 49"/>
                <a:gd name="T34" fmla="*/ 37 w 40"/>
                <a:gd name="T35" fmla="*/ 3 h 49"/>
                <a:gd name="T36" fmla="*/ 39 w 40"/>
                <a:gd name="T37" fmla="*/ 6 h 49"/>
                <a:gd name="T38" fmla="*/ 40 w 40"/>
                <a:gd name="T39" fmla="*/ 10 h 49"/>
                <a:gd name="T40" fmla="*/ 38 w 40"/>
                <a:gd name="T41" fmla="*/ 18 h 49"/>
                <a:gd name="T42" fmla="*/ 32 w 40"/>
                <a:gd name="T43" fmla="*/ 23 h 49"/>
                <a:gd name="T44" fmla="*/ 23 w 40"/>
                <a:gd name="T45" fmla="*/ 26 h 49"/>
                <a:gd name="T46" fmla="*/ 9 w 40"/>
                <a:gd name="T47" fmla="*/ 27 h 49"/>
                <a:gd name="T48" fmla="*/ 8 w 40"/>
                <a:gd name="T49" fmla="*/ 33 h 49"/>
                <a:gd name="T50" fmla="*/ 9 w 40"/>
                <a:gd name="T51" fmla="*/ 38 h 49"/>
                <a:gd name="T52" fmla="*/ 10 w 40"/>
                <a:gd name="T53" fmla="*/ 41 h 49"/>
                <a:gd name="T54" fmla="*/ 13 w 40"/>
                <a:gd name="T55" fmla="*/ 43 h 49"/>
                <a:gd name="T56" fmla="*/ 17 w 40"/>
                <a:gd name="T57" fmla="*/ 43 h 49"/>
                <a:gd name="T58" fmla="*/ 21 w 40"/>
                <a:gd name="T59" fmla="*/ 43 h 49"/>
                <a:gd name="T60" fmla="*/ 25 w 40"/>
                <a:gd name="T61" fmla="*/ 41 h 49"/>
                <a:gd name="T62" fmla="*/ 29 w 40"/>
                <a:gd name="T63" fmla="*/ 39 h 49"/>
                <a:gd name="T64" fmla="*/ 33 w 40"/>
                <a:gd name="T65" fmla="*/ 35 h 49"/>
                <a:gd name="T66" fmla="*/ 36 w 40"/>
                <a:gd name="T67" fmla="*/ 38 h 49"/>
                <a:gd name="T68" fmla="*/ 10 w 40"/>
                <a:gd name="T69" fmla="*/ 23 h 49"/>
                <a:gd name="T70" fmla="*/ 16 w 40"/>
                <a:gd name="T71" fmla="*/ 23 h 49"/>
                <a:gd name="T72" fmla="*/ 22 w 40"/>
                <a:gd name="T73" fmla="*/ 22 h 49"/>
                <a:gd name="T74" fmla="*/ 26 w 40"/>
                <a:gd name="T75" fmla="*/ 20 h 49"/>
                <a:gd name="T76" fmla="*/ 29 w 40"/>
                <a:gd name="T77" fmla="*/ 18 h 49"/>
                <a:gd name="T78" fmla="*/ 31 w 40"/>
                <a:gd name="T79" fmla="*/ 15 h 49"/>
                <a:gd name="T80" fmla="*/ 32 w 40"/>
                <a:gd name="T81" fmla="*/ 11 h 49"/>
                <a:gd name="T82" fmla="*/ 31 w 40"/>
                <a:gd name="T83" fmla="*/ 6 h 49"/>
                <a:gd name="T84" fmla="*/ 26 w 40"/>
                <a:gd name="T85" fmla="*/ 4 h 49"/>
                <a:gd name="T86" fmla="*/ 22 w 40"/>
                <a:gd name="T87" fmla="*/ 5 h 49"/>
                <a:gd name="T88" fmla="*/ 17 w 40"/>
                <a:gd name="T89" fmla="*/ 9 h 49"/>
                <a:gd name="T90" fmla="*/ 13 w 40"/>
                <a:gd name="T91" fmla="*/ 15 h 49"/>
                <a:gd name="T92" fmla="*/ 10 w 40"/>
                <a:gd name="T93" fmla="*/ 23 h 49"/>
                <a:gd name="T94" fmla="*/ 10 w 40"/>
                <a:gd name="T95" fmla="*/ 23 h 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"/>
                <a:gd name="T145" fmla="*/ 0 h 49"/>
                <a:gd name="T146" fmla="*/ 40 w 40"/>
                <a:gd name="T147" fmla="*/ 49 h 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" h="49">
                  <a:moveTo>
                    <a:pt x="36" y="38"/>
                  </a:moveTo>
                  <a:lnTo>
                    <a:pt x="31" y="43"/>
                  </a:lnTo>
                  <a:lnTo>
                    <a:pt x="26" y="46"/>
                  </a:lnTo>
                  <a:lnTo>
                    <a:pt x="21" y="48"/>
                  </a:lnTo>
                  <a:lnTo>
                    <a:pt x="15" y="49"/>
                  </a:lnTo>
                  <a:lnTo>
                    <a:pt x="9" y="48"/>
                  </a:lnTo>
                  <a:lnTo>
                    <a:pt x="4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38" y="18"/>
                  </a:lnTo>
                  <a:lnTo>
                    <a:pt x="32" y="23"/>
                  </a:lnTo>
                  <a:lnTo>
                    <a:pt x="23" y="26"/>
                  </a:lnTo>
                  <a:lnTo>
                    <a:pt x="9" y="27"/>
                  </a:lnTo>
                  <a:lnTo>
                    <a:pt x="8" y="33"/>
                  </a:lnTo>
                  <a:lnTo>
                    <a:pt x="9" y="38"/>
                  </a:lnTo>
                  <a:lnTo>
                    <a:pt x="10" y="41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21" y="43"/>
                  </a:lnTo>
                  <a:lnTo>
                    <a:pt x="25" y="41"/>
                  </a:lnTo>
                  <a:lnTo>
                    <a:pt x="29" y="39"/>
                  </a:lnTo>
                  <a:lnTo>
                    <a:pt x="33" y="35"/>
                  </a:lnTo>
                  <a:lnTo>
                    <a:pt x="36" y="38"/>
                  </a:lnTo>
                  <a:close/>
                  <a:moveTo>
                    <a:pt x="10" y="23"/>
                  </a:moveTo>
                  <a:lnTo>
                    <a:pt x="16" y="23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29" y="18"/>
                  </a:lnTo>
                  <a:lnTo>
                    <a:pt x="31" y="15"/>
                  </a:lnTo>
                  <a:lnTo>
                    <a:pt x="32" y="11"/>
                  </a:lnTo>
                  <a:lnTo>
                    <a:pt x="31" y="6"/>
                  </a:lnTo>
                  <a:lnTo>
                    <a:pt x="26" y="4"/>
                  </a:lnTo>
                  <a:lnTo>
                    <a:pt x="22" y="5"/>
                  </a:lnTo>
                  <a:lnTo>
                    <a:pt x="17" y="9"/>
                  </a:lnTo>
                  <a:lnTo>
                    <a:pt x="13" y="15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62"/>
            <p:cNvSpPr>
              <a:spLocks noChangeArrowheads="1"/>
            </p:cNvSpPr>
            <p:nvPr/>
          </p:nvSpPr>
          <p:spPr bwMode="auto">
            <a:xfrm>
              <a:off x="4830763" y="4197350"/>
              <a:ext cx="60325" cy="79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4902200" y="4157663"/>
              <a:ext cx="46038" cy="95250"/>
            </a:xfrm>
            <a:custGeom>
              <a:avLst/>
              <a:gdLst>
                <a:gd name="T0" fmla="*/ 30 w 30"/>
                <a:gd name="T1" fmla="*/ 0 h 63"/>
                <a:gd name="T2" fmla="*/ 28 w 30"/>
                <a:gd name="T3" fmla="*/ 7 h 63"/>
                <a:gd name="T4" fmla="*/ 21 w 30"/>
                <a:gd name="T5" fmla="*/ 7 h 63"/>
                <a:gd name="T6" fmla="*/ 23 w 30"/>
                <a:gd name="T7" fmla="*/ 0 h 63"/>
                <a:gd name="T8" fmla="*/ 30 w 30"/>
                <a:gd name="T9" fmla="*/ 0 h 63"/>
                <a:gd name="T10" fmla="*/ 19 w 30"/>
                <a:gd name="T11" fmla="*/ 48 h 63"/>
                <a:gd name="T12" fmla="*/ 17 w 30"/>
                <a:gd name="T13" fmla="*/ 55 h 63"/>
                <a:gd name="T14" fmla="*/ 14 w 30"/>
                <a:gd name="T15" fmla="*/ 60 h 63"/>
                <a:gd name="T16" fmla="*/ 9 w 30"/>
                <a:gd name="T17" fmla="*/ 62 h 63"/>
                <a:gd name="T18" fmla="*/ 3 w 30"/>
                <a:gd name="T19" fmla="*/ 63 h 63"/>
                <a:gd name="T20" fmla="*/ 1 w 30"/>
                <a:gd name="T21" fmla="*/ 63 h 63"/>
                <a:gd name="T22" fmla="*/ 0 w 30"/>
                <a:gd name="T23" fmla="*/ 63 h 63"/>
                <a:gd name="T24" fmla="*/ 1 w 30"/>
                <a:gd name="T25" fmla="*/ 59 h 63"/>
                <a:gd name="T26" fmla="*/ 2 w 30"/>
                <a:gd name="T27" fmla="*/ 59 h 63"/>
                <a:gd name="T28" fmla="*/ 3 w 30"/>
                <a:gd name="T29" fmla="*/ 59 h 63"/>
                <a:gd name="T30" fmla="*/ 7 w 30"/>
                <a:gd name="T31" fmla="*/ 59 h 63"/>
                <a:gd name="T32" fmla="*/ 9 w 30"/>
                <a:gd name="T33" fmla="*/ 57 h 63"/>
                <a:gd name="T34" fmla="*/ 11 w 30"/>
                <a:gd name="T35" fmla="*/ 54 h 63"/>
                <a:gd name="T36" fmla="*/ 12 w 30"/>
                <a:gd name="T37" fmla="*/ 48 h 63"/>
                <a:gd name="T38" fmla="*/ 15 w 30"/>
                <a:gd name="T39" fmla="*/ 38 h 63"/>
                <a:gd name="T40" fmla="*/ 17 w 30"/>
                <a:gd name="T41" fmla="*/ 29 h 63"/>
                <a:gd name="T42" fmla="*/ 18 w 30"/>
                <a:gd name="T43" fmla="*/ 24 h 63"/>
                <a:gd name="T44" fmla="*/ 18 w 30"/>
                <a:gd name="T45" fmla="*/ 21 h 63"/>
                <a:gd name="T46" fmla="*/ 18 w 30"/>
                <a:gd name="T47" fmla="*/ 19 h 63"/>
                <a:gd name="T48" fmla="*/ 18 w 30"/>
                <a:gd name="T49" fmla="*/ 19 h 63"/>
                <a:gd name="T50" fmla="*/ 18 w 30"/>
                <a:gd name="T51" fmla="*/ 17 h 63"/>
                <a:gd name="T52" fmla="*/ 14 w 30"/>
                <a:gd name="T53" fmla="*/ 16 h 63"/>
                <a:gd name="T54" fmla="*/ 15 w 30"/>
                <a:gd name="T55" fmla="*/ 14 h 63"/>
                <a:gd name="T56" fmla="*/ 24 w 30"/>
                <a:gd name="T57" fmla="*/ 14 h 63"/>
                <a:gd name="T58" fmla="*/ 27 w 30"/>
                <a:gd name="T59" fmla="*/ 14 h 63"/>
                <a:gd name="T60" fmla="*/ 19 w 30"/>
                <a:gd name="T61" fmla="*/ 48 h 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"/>
                <a:gd name="T94" fmla="*/ 0 h 63"/>
                <a:gd name="T95" fmla="*/ 30 w 30"/>
                <a:gd name="T96" fmla="*/ 63 h 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" h="63">
                  <a:moveTo>
                    <a:pt x="30" y="0"/>
                  </a:moveTo>
                  <a:lnTo>
                    <a:pt x="28" y="7"/>
                  </a:lnTo>
                  <a:lnTo>
                    <a:pt x="21" y="7"/>
                  </a:lnTo>
                  <a:lnTo>
                    <a:pt x="23" y="0"/>
                  </a:lnTo>
                  <a:lnTo>
                    <a:pt x="30" y="0"/>
                  </a:lnTo>
                  <a:close/>
                  <a:moveTo>
                    <a:pt x="19" y="48"/>
                  </a:moveTo>
                  <a:lnTo>
                    <a:pt x="17" y="55"/>
                  </a:lnTo>
                  <a:lnTo>
                    <a:pt x="14" y="60"/>
                  </a:lnTo>
                  <a:lnTo>
                    <a:pt x="9" y="62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1" y="54"/>
                  </a:lnTo>
                  <a:lnTo>
                    <a:pt x="12" y="48"/>
                  </a:lnTo>
                  <a:lnTo>
                    <a:pt x="15" y="38"/>
                  </a:lnTo>
                  <a:lnTo>
                    <a:pt x="17" y="29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4960938" y="4160838"/>
              <a:ext cx="55563" cy="73025"/>
            </a:xfrm>
            <a:custGeom>
              <a:avLst/>
              <a:gdLst>
                <a:gd name="T0" fmla="*/ 10 w 37"/>
                <a:gd name="T1" fmla="*/ 30 h 48"/>
                <a:gd name="T2" fmla="*/ 7 w 37"/>
                <a:gd name="T3" fmla="*/ 47 h 48"/>
                <a:gd name="T4" fmla="*/ 0 w 37"/>
                <a:gd name="T5" fmla="*/ 47 h 48"/>
                <a:gd name="T6" fmla="*/ 8 w 37"/>
                <a:gd name="T7" fmla="*/ 9 h 48"/>
                <a:gd name="T8" fmla="*/ 9 w 37"/>
                <a:gd name="T9" fmla="*/ 7 h 48"/>
                <a:gd name="T10" fmla="*/ 9 w 37"/>
                <a:gd name="T11" fmla="*/ 5 h 48"/>
                <a:gd name="T12" fmla="*/ 9 w 37"/>
                <a:gd name="T13" fmla="*/ 4 h 48"/>
                <a:gd name="T14" fmla="*/ 8 w 37"/>
                <a:gd name="T15" fmla="*/ 3 h 48"/>
                <a:gd name="T16" fmla="*/ 7 w 37"/>
                <a:gd name="T17" fmla="*/ 2 h 48"/>
                <a:gd name="T18" fmla="*/ 5 w 37"/>
                <a:gd name="T19" fmla="*/ 2 h 48"/>
                <a:gd name="T20" fmla="*/ 5 w 37"/>
                <a:gd name="T21" fmla="*/ 0 h 48"/>
                <a:gd name="T22" fmla="*/ 15 w 37"/>
                <a:gd name="T23" fmla="*/ 0 h 48"/>
                <a:gd name="T24" fmla="*/ 17 w 37"/>
                <a:gd name="T25" fmla="*/ 0 h 48"/>
                <a:gd name="T26" fmla="*/ 11 w 37"/>
                <a:gd name="T27" fmla="*/ 27 h 48"/>
                <a:gd name="T28" fmla="*/ 12 w 37"/>
                <a:gd name="T29" fmla="*/ 27 h 48"/>
                <a:gd name="T30" fmla="*/ 15 w 37"/>
                <a:gd name="T31" fmla="*/ 26 h 48"/>
                <a:gd name="T32" fmla="*/ 18 w 37"/>
                <a:gd name="T33" fmla="*/ 25 h 48"/>
                <a:gd name="T34" fmla="*/ 21 w 37"/>
                <a:gd name="T35" fmla="*/ 23 h 48"/>
                <a:gd name="T36" fmla="*/ 23 w 37"/>
                <a:gd name="T37" fmla="*/ 20 h 48"/>
                <a:gd name="T38" fmla="*/ 25 w 37"/>
                <a:gd name="T39" fmla="*/ 18 h 48"/>
                <a:gd name="T40" fmla="*/ 26 w 37"/>
                <a:gd name="T41" fmla="*/ 16 h 48"/>
                <a:gd name="T42" fmla="*/ 25 w 37"/>
                <a:gd name="T43" fmla="*/ 15 h 48"/>
                <a:gd name="T44" fmla="*/ 23 w 37"/>
                <a:gd name="T45" fmla="*/ 14 h 48"/>
                <a:gd name="T46" fmla="*/ 23 w 37"/>
                <a:gd name="T47" fmla="*/ 12 h 48"/>
                <a:gd name="T48" fmla="*/ 36 w 37"/>
                <a:gd name="T49" fmla="*/ 12 h 48"/>
                <a:gd name="T50" fmla="*/ 37 w 37"/>
                <a:gd name="T51" fmla="*/ 14 h 48"/>
                <a:gd name="T52" fmla="*/ 33 w 37"/>
                <a:gd name="T53" fmla="*/ 18 h 48"/>
                <a:gd name="T54" fmla="*/ 29 w 37"/>
                <a:gd name="T55" fmla="*/ 21 h 48"/>
                <a:gd name="T56" fmla="*/ 25 w 37"/>
                <a:gd name="T57" fmla="*/ 24 h 48"/>
                <a:gd name="T58" fmla="*/ 21 w 37"/>
                <a:gd name="T59" fmla="*/ 27 h 48"/>
                <a:gd name="T60" fmla="*/ 23 w 37"/>
                <a:gd name="T61" fmla="*/ 32 h 48"/>
                <a:gd name="T62" fmla="*/ 24 w 37"/>
                <a:gd name="T63" fmla="*/ 38 h 48"/>
                <a:gd name="T64" fmla="*/ 25 w 37"/>
                <a:gd name="T65" fmla="*/ 40 h 48"/>
                <a:gd name="T66" fmla="*/ 26 w 37"/>
                <a:gd name="T67" fmla="*/ 42 h 48"/>
                <a:gd name="T68" fmla="*/ 27 w 37"/>
                <a:gd name="T69" fmla="*/ 43 h 48"/>
                <a:gd name="T70" fmla="*/ 28 w 37"/>
                <a:gd name="T71" fmla="*/ 43 h 48"/>
                <a:gd name="T72" fmla="*/ 29 w 37"/>
                <a:gd name="T73" fmla="*/ 43 h 48"/>
                <a:gd name="T74" fmla="*/ 30 w 37"/>
                <a:gd name="T75" fmla="*/ 42 h 48"/>
                <a:gd name="T76" fmla="*/ 32 w 37"/>
                <a:gd name="T77" fmla="*/ 41 h 48"/>
                <a:gd name="T78" fmla="*/ 33 w 37"/>
                <a:gd name="T79" fmla="*/ 39 h 48"/>
                <a:gd name="T80" fmla="*/ 36 w 37"/>
                <a:gd name="T81" fmla="*/ 41 h 48"/>
                <a:gd name="T82" fmla="*/ 33 w 37"/>
                <a:gd name="T83" fmla="*/ 44 h 48"/>
                <a:gd name="T84" fmla="*/ 30 w 37"/>
                <a:gd name="T85" fmla="*/ 46 h 48"/>
                <a:gd name="T86" fmla="*/ 28 w 37"/>
                <a:gd name="T87" fmla="*/ 48 h 48"/>
                <a:gd name="T88" fmla="*/ 25 w 37"/>
                <a:gd name="T89" fmla="*/ 48 h 48"/>
                <a:gd name="T90" fmla="*/ 22 w 37"/>
                <a:gd name="T91" fmla="*/ 47 h 48"/>
                <a:gd name="T92" fmla="*/ 19 w 37"/>
                <a:gd name="T93" fmla="*/ 44 h 48"/>
                <a:gd name="T94" fmla="*/ 18 w 37"/>
                <a:gd name="T95" fmla="*/ 39 h 48"/>
                <a:gd name="T96" fmla="*/ 16 w 37"/>
                <a:gd name="T97" fmla="*/ 33 h 48"/>
                <a:gd name="T98" fmla="*/ 15 w 37"/>
                <a:gd name="T99" fmla="*/ 31 h 48"/>
                <a:gd name="T100" fmla="*/ 15 w 37"/>
                <a:gd name="T101" fmla="*/ 31 h 48"/>
                <a:gd name="T102" fmla="*/ 14 w 37"/>
                <a:gd name="T103" fmla="*/ 30 h 48"/>
                <a:gd name="T104" fmla="*/ 13 w 37"/>
                <a:gd name="T105" fmla="*/ 30 h 48"/>
                <a:gd name="T106" fmla="*/ 10 w 37"/>
                <a:gd name="T107" fmla="*/ 30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"/>
                <a:gd name="T163" fmla="*/ 0 h 48"/>
                <a:gd name="T164" fmla="*/ 37 w 37"/>
                <a:gd name="T165" fmla="*/ 48 h 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" h="48">
                  <a:moveTo>
                    <a:pt x="10" y="30"/>
                  </a:moveTo>
                  <a:lnTo>
                    <a:pt x="7" y="47"/>
                  </a:lnTo>
                  <a:lnTo>
                    <a:pt x="0" y="47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5" y="26"/>
                  </a:lnTo>
                  <a:lnTo>
                    <a:pt x="18" y="25"/>
                  </a:lnTo>
                  <a:lnTo>
                    <a:pt x="21" y="23"/>
                  </a:lnTo>
                  <a:lnTo>
                    <a:pt x="23" y="20"/>
                  </a:lnTo>
                  <a:lnTo>
                    <a:pt x="25" y="18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5" y="24"/>
                  </a:lnTo>
                  <a:lnTo>
                    <a:pt x="21" y="27"/>
                  </a:lnTo>
                  <a:lnTo>
                    <a:pt x="23" y="32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6" y="42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0" y="42"/>
                  </a:lnTo>
                  <a:lnTo>
                    <a:pt x="32" y="41"/>
                  </a:lnTo>
                  <a:lnTo>
                    <a:pt x="33" y="39"/>
                  </a:lnTo>
                  <a:lnTo>
                    <a:pt x="36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25" y="48"/>
                  </a:lnTo>
                  <a:lnTo>
                    <a:pt x="22" y="47"/>
                  </a:lnTo>
                  <a:lnTo>
                    <a:pt x="19" y="44"/>
                  </a:lnTo>
                  <a:lnTo>
                    <a:pt x="18" y="39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5"/>
            <p:cNvSpPr>
              <a:spLocks noEditPoints="1"/>
            </p:cNvSpPr>
            <p:nvPr/>
          </p:nvSpPr>
          <p:spPr bwMode="auto">
            <a:xfrm>
              <a:off x="5026025" y="4202113"/>
              <a:ext cx="39688" cy="52388"/>
            </a:xfrm>
            <a:custGeom>
              <a:avLst/>
              <a:gdLst>
                <a:gd name="T0" fmla="*/ 13 w 26"/>
                <a:gd name="T1" fmla="*/ 35 h 35"/>
                <a:gd name="T2" fmla="*/ 7 w 26"/>
                <a:gd name="T3" fmla="*/ 34 h 35"/>
                <a:gd name="T4" fmla="*/ 3 w 26"/>
                <a:gd name="T5" fmla="*/ 31 h 35"/>
                <a:gd name="T6" fmla="*/ 1 w 26"/>
                <a:gd name="T7" fmla="*/ 25 h 35"/>
                <a:gd name="T8" fmla="*/ 0 w 26"/>
                <a:gd name="T9" fmla="*/ 18 h 35"/>
                <a:gd name="T10" fmla="*/ 2 w 26"/>
                <a:gd name="T11" fmla="*/ 8 h 35"/>
                <a:gd name="T12" fmla="*/ 4 w 26"/>
                <a:gd name="T13" fmla="*/ 4 h 35"/>
                <a:gd name="T14" fmla="*/ 6 w 26"/>
                <a:gd name="T15" fmla="*/ 2 h 35"/>
                <a:gd name="T16" fmla="*/ 13 w 26"/>
                <a:gd name="T17" fmla="*/ 0 h 35"/>
                <a:gd name="T18" fmla="*/ 19 w 26"/>
                <a:gd name="T19" fmla="*/ 1 h 35"/>
                <a:gd name="T20" fmla="*/ 23 w 26"/>
                <a:gd name="T21" fmla="*/ 5 h 35"/>
                <a:gd name="T22" fmla="*/ 25 w 26"/>
                <a:gd name="T23" fmla="*/ 10 h 35"/>
                <a:gd name="T24" fmla="*/ 26 w 26"/>
                <a:gd name="T25" fmla="*/ 17 h 35"/>
                <a:gd name="T26" fmla="*/ 25 w 26"/>
                <a:gd name="T27" fmla="*/ 25 h 35"/>
                <a:gd name="T28" fmla="*/ 23 w 26"/>
                <a:gd name="T29" fmla="*/ 31 h 35"/>
                <a:gd name="T30" fmla="*/ 18 w 26"/>
                <a:gd name="T31" fmla="*/ 34 h 35"/>
                <a:gd name="T32" fmla="*/ 13 w 26"/>
                <a:gd name="T33" fmla="*/ 35 h 35"/>
                <a:gd name="T34" fmla="*/ 13 w 26"/>
                <a:gd name="T35" fmla="*/ 35 h 35"/>
                <a:gd name="T36" fmla="*/ 6 w 26"/>
                <a:gd name="T37" fmla="*/ 17 h 35"/>
                <a:gd name="T38" fmla="*/ 6 w 26"/>
                <a:gd name="T39" fmla="*/ 24 h 35"/>
                <a:gd name="T40" fmla="*/ 8 w 26"/>
                <a:gd name="T41" fmla="*/ 29 h 35"/>
                <a:gd name="T42" fmla="*/ 10 w 26"/>
                <a:gd name="T43" fmla="*/ 31 h 35"/>
                <a:gd name="T44" fmla="*/ 13 w 26"/>
                <a:gd name="T45" fmla="*/ 32 h 35"/>
                <a:gd name="T46" fmla="*/ 16 w 26"/>
                <a:gd name="T47" fmla="*/ 31 h 35"/>
                <a:gd name="T48" fmla="*/ 18 w 26"/>
                <a:gd name="T49" fmla="*/ 29 h 35"/>
                <a:gd name="T50" fmla="*/ 20 w 26"/>
                <a:gd name="T51" fmla="*/ 25 h 35"/>
                <a:gd name="T52" fmla="*/ 20 w 26"/>
                <a:gd name="T53" fmla="*/ 18 h 35"/>
                <a:gd name="T54" fmla="*/ 20 w 26"/>
                <a:gd name="T55" fmla="*/ 12 h 35"/>
                <a:gd name="T56" fmla="*/ 18 w 26"/>
                <a:gd name="T57" fmla="*/ 7 h 35"/>
                <a:gd name="T58" fmla="*/ 16 w 26"/>
                <a:gd name="T59" fmla="*/ 4 h 35"/>
                <a:gd name="T60" fmla="*/ 13 w 26"/>
                <a:gd name="T61" fmla="*/ 3 h 35"/>
                <a:gd name="T62" fmla="*/ 9 w 26"/>
                <a:gd name="T63" fmla="*/ 5 h 35"/>
                <a:gd name="T64" fmla="*/ 7 w 26"/>
                <a:gd name="T65" fmla="*/ 10 h 35"/>
                <a:gd name="T66" fmla="*/ 6 w 26"/>
                <a:gd name="T67" fmla="*/ 17 h 35"/>
                <a:gd name="T68" fmla="*/ 6 w 26"/>
                <a:gd name="T69" fmla="*/ 17 h 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"/>
                <a:gd name="T106" fmla="*/ 0 h 35"/>
                <a:gd name="T107" fmla="*/ 26 w 26"/>
                <a:gd name="T108" fmla="*/ 35 h 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" h="35">
                  <a:moveTo>
                    <a:pt x="13" y="35"/>
                  </a:moveTo>
                  <a:lnTo>
                    <a:pt x="7" y="34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6" y="17"/>
                  </a:lnTo>
                  <a:lnTo>
                    <a:pt x="25" y="25"/>
                  </a:lnTo>
                  <a:lnTo>
                    <a:pt x="23" y="31"/>
                  </a:lnTo>
                  <a:lnTo>
                    <a:pt x="18" y="34"/>
                  </a:lnTo>
                  <a:lnTo>
                    <a:pt x="13" y="35"/>
                  </a:lnTo>
                  <a:close/>
                  <a:moveTo>
                    <a:pt x="6" y="17"/>
                  </a:moveTo>
                  <a:lnTo>
                    <a:pt x="6" y="24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5"/>
                  </a:lnTo>
                  <a:lnTo>
                    <a:pt x="20" y="18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3"/>
                  </a:lnTo>
                  <a:lnTo>
                    <a:pt x="9" y="5"/>
                  </a:lnTo>
                  <a:lnTo>
                    <a:pt x="7" y="10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6"/>
            <p:cNvSpPr>
              <a:spLocks/>
            </p:cNvSpPr>
            <p:nvPr/>
          </p:nvSpPr>
          <p:spPr bwMode="auto">
            <a:xfrm>
              <a:off x="5080000" y="4178300"/>
              <a:ext cx="52388" cy="53975"/>
            </a:xfrm>
            <a:custGeom>
              <a:avLst/>
              <a:gdLst>
                <a:gd name="T0" fmla="*/ 31 w 35"/>
                <a:gd name="T1" fmla="*/ 24 h 35"/>
                <a:gd name="T2" fmla="*/ 28 w 35"/>
                <a:gd name="T3" fmla="*/ 35 h 35"/>
                <a:gd name="T4" fmla="*/ 1 w 35"/>
                <a:gd name="T5" fmla="*/ 35 h 35"/>
                <a:gd name="T6" fmla="*/ 0 w 35"/>
                <a:gd name="T7" fmla="*/ 32 h 35"/>
                <a:gd name="T8" fmla="*/ 7 w 35"/>
                <a:gd name="T9" fmla="*/ 25 h 35"/>
                <a:gd name="T10" fmla="*/ 14 w 35"/>
                <a:gd name="T11" fmla="*/ 17 h 35"/>
                <a:gd name="T12" fmla="*/ 21 w 35"/>
                <a:gd name="T13" fmla="*/ 10 h 35"/>
                <a:gd name="T14" fmla="*/ 27 w 35"/>
                <a:gd name="T15" fmla="*/ 4 h 35"/>
                <a:gd name="T16" fmla="*/ 26 w 35"/>
                <a:gd name="T17" fmla="*/ 4 h 35"/>
                <a:gd name="T18" fmla="*/ 17 w 35"/>
                <a:gd name="T19" fmla="*/ 4 h 35"/>
                <a:gd name="T20" fmla="*/ 15 w 35"/>
                <a:gd name="T21" fmla="*/ 4 h 35"/>
                <a:gd name="T22" fmla="*/ 13 w 35"/>
                <a:gd name="T23" fmla="*/ 5 h 35"/>
                <a:gd name="T24" fmla="*/ 11 w 35"/>
                <a:gd name="T25" fmla="*/ 7 h 35"/>
                <a:gd name="T26" fmla="*/ 9 w 35"/>
                <a:gd name="T27" fmla="*/ 10 h 35"/>
                <a:gd name="T28" fmla="*/ 6 w 35"/>
                <a:gd name="T29" fmla="*/ 10 h 35"/>
                <a:gd name="T30" fmla="*/ 8 w 35"/>
                <a:gd name="T31" fmla="*/ 0 h 35"/>
                <a:gd name="T32" fmla="*/ 35 w 35"/>
                <a:gd name="T33" fmla="*/ 0 h 35"/>
                <a:gd name="T34" fmla="*/ 35 w 35"/>
                <a:gd name="T35" fmla="*/ 3 h 35"/>
                <a:gd name="T36" fmla="*/ 31 w 35"/>
                <a:gd name="T37" fmla="*/ 7 h 35"/>
                <a:gd name="T38" fmla="*/ 27 w 35"/>
                <a:gd name="T39" fmla="*/ 12 h 35"/>
                <a:gd name="T40" fmla="*/ 23 w 35"/>
                <a:gd name="T41" fmla="*/ 16 h 35"/>
                <a:gd name="T42" fmla="*/ 19 w 35"/>
                <a:gd name="T43" fmla="*/ 21 h 35"/>
                <a:gd name="T44" fmla="*/ 14 w 35"/>
                <a:gd name="T45" fmla="*/ 25 h 35"/>
                <a:gd name="T46" fmla="*/ 9 w 35"/>
                <a:gd name="T47" fmla="*/ 31 h 35"/>
                <a:gd name="T48" fmla="*/ 9 w 35"/>
                <a:gd name="T49" fmla="*/ 31 h 35"/>
                <a:gd name="T50" fmla="*/ 18 w 35"/>
                <a:gd name="T51" fmla="*/ 31 h 35"/>
                <a:gd name="T52" fmla="*/ 20 w 35"/>
                <a:gd name="T53" fmla="*/ 31 h 35"/>
                <a:gd name="T54" fmla="*/ 22 w 35"/>
                <a:gd name="T55" fmla="*/ 31 h 35"/>
                <a:gd name="T56" fmla="*/ 23 w 35"/>
                <a:gd name="T57" fmla="*/ 30 h 35"/>
                <a:gd name="T58" fmla="*/ 24 w 35"/>
                <a:gd name="T59" fmla="*/ 29 h 35"/>
                <a:gd name="T60" fmla="*/ 26 w 35"/>
                <a:gd name="T61" fmla="*/ 27 h 35"/>
                <a:gd name="T62" fmla="*/ 27 w 35"/>
                <a:gd name="T63" fmla="*/ 24 h 35"/>
                <a:gd name="T64" fmla="*/ 31 w 35"/>
                <a:gd name="T65" fmla="*/ 24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35"/>
                <a:gd name="T101" fmla="*/ 35 w 35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35">
                  <a:moveTo>
                    <a:pt x="31" y="24"/>
                  </a:moveTo>
                  <a:lnTo>
                    <a:pt x="28" y="35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7" y="25"/>
                  </a:lnTo>
                  <a:lnTo>
                    <a:pt x="14" y="17"/>
                  </a:lnTo>
                  <a:lnTo>
                    <a:pt x="21" y="10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8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3" y="16"/>
                  </a:lnTo>
                  <a:lnTo>
                    <a:pt x="19" y="21"/>
                  </a:lnTo>
                  <a:lnTo>
                    <a:pt x="14" y="25"/>
                  </a:lnTo>
                  <a:lnTo>
                    <a:pt x="9" y="31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7" y="24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  <p:grpSp>
        <p:nvGrpSpPr>
          <p:cNvPr id="16387" name="Group 74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57" name="Straight Arrow Connector 56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2" name="TextBox 70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16393" name="TextBox 71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16388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" name="Group 49"/>
          <p:cNvGrpSpPr>
            <a:grpSpLocks/>
          </p:cNvGrpSpPr>
          <p:nvPr/>
        </p:nvGrpSpPr>
        <p:grpSpPr bwMode="auto">
          <a:xfrm>
            <a:off x="4494213" y="2098675"/>
            <a:ext cx="3597275" cy="288925"/>
            <a:chOff x="2566988" y="2384425"/>
            <a:chExt cx="3597275" cy="288926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2566988" y="2468563"/>
              <a:ext cx="79375" cy="104775"/>
            </a:xfrm>
            <a:custGeom>
              <a:avLst/>
              <a:gdLst>
                <a:gd name="T0" fmla="*/ 44 w 52"/>
                <a:gd name="T1" fmla="*/ 13 h 69"/>
                <a:gd name="T2" fmla="*/ 41 w 52"/>
                <a:gd name="T3" fmla="*/ 10 h 69"/>
                <a:gd name="T4" fmla="*/ 38 w 52"/>
                <a:gd name="T5" fmla="*/ 8 h 69"/>
                <a:gd name="T6" fmla="*/ 32 w 52"/>
                <a:gd name="T7" fmla="*/ 6 h 69"/>
                <a:gd name="T8" fmla="*/ 24 w 52"/>
                <a:gd name="T9" fmla="*/ 8 h 69"/>
                <a:gd name="T10" fmla="*/ 20 w 52"/>
                <a:gd name="T11" fmla="*/ 12 h 69"/>
                <a:gd name="T12" fmla="*/ 18 w 52"/>
                <a:gd name="T13" fmla="*/ 19 h 69"/>
                <a:gd name="T14" fmla="*/ 19 w 52"/>
                <a:gd name="T15" fmla="*/ 23 h 69"/>
                <a:gd name="T16" fmla="*/ 21 w 52"/>
                <a:gd name="T17" fmla="*/ 27 h 69"/>
                <a:gd name="T18" fmla="*/ 25 w 52"/>
                <a:gd name="T19" fmla="*/ 29 h 69"/>
                <a:gd name="T20" fmla="*/ 32 w 52"/>
                <a:gd name="T21" fmla="*/ 30 h 69"/>
                <a:gd name="T22" fmla="*/ 41 w 52"/>
                <a:gd name="T23" fmla="*/ 30 h 69"/>
                <a:gd name="T24" fmla="*/ 40 w 52"/>
                <a:gd name="T25" fmla="*/ 34 h 69"/>
                <a:gd name="T26" fmla="*/ 35 w 52"/>
                <a:gd name="T27" fmla="*/ 36 h 69"/>
                <a:gd name="T28" fmla="*/ 26 w 52"/>
                <a:gd name="T29" fmla="*/ 37 h 69"/>
                <a:gd name="T30" fmla="*/ 19 w 52"/>
                <a:gd name="T31" fmla="*/ 38 h 69"/>
                <a:gd name="T32" fmla="*/ 13 w 52"/>
                <a:gd name="T33" fmla="*/ 41 h 69"/>
                <a:gd name="T34" fmla="*/ 10 w 52"/>
                <a:gd name="T35" fmla="*/ 46 h 69"/>
                <a:gd name="T36" fmla="*/ 9 w 52"/>
                <a:gd name="T37" fmla="*/ 52 h 69"/>
                <a:gd name="T38" fmla="*/ 11 w 52"/>
                <a:gd name="T39" fmla="*/ 58 h 69"/>
                <a:gd name="T40" fmla="*/ 16 w 52"/>
                <a:gd name="T41" fmla="*/ 62 h 69"/>
                <a:gd name="T42" fmla="*/ 22 w 52"/>
                <a:gd name="T43" fmla="*/ 63 h 69"/>
                <a:gd name="T44" fmla="*/ 30 w 52"/>
                <a:gd name="T45" fmla="*/ 62 h 69"/>
                <a:gd name="T46" fmla="*/ 37 w 52"/>
                <a:gd name="T47" fmla="*/ 58 h 69"/>
                <a:gd name="T48" fmla="*/ 44 w 52"/>
                <a:gd name="T49" fmla="*/ 52 h 69"/>
                <a:gd name="T50" fmla="*/ 47 w 52"/>
                <a:gd name="T51" fmla="*/ 55 h 69"/>
                <a:gd name="T52" fmla="*/ 47 w 52"/>
                <a:gd name="T53" fmla="*/ 57 h 69"/>
                <a:gd name="T54" fmla="*/ 41 w 52"/>
                <a:gd name="T55" fmla="*/ 61 h 69"/>
                <a:gd name="T56" fmla="*/ 37 w 52"/>
                <a:gd name="T57" fmla="*/ 65 h 69"/>
                <a:gd name="T58" fmla="*/ 28 w 52"/>
                <a:gd name="T59" fmla="*/ 68 h 69"/>
                <a:gd name="T60" fmla="*/ 19 w 52"/>
                <a:gd name="T61" fmla="*/ 69 h 69"/>
                <a:gd name="T62" fmla="*/ 13 w 52"/>
                <a:gd name="T63" fmla="*/ 69 h 69"/>
                <a:gd name="T64" fmla="*/ 9 w 52"/>
                <a:gd name="T65" fmla="*/ 67 h 69"/>
                <a:gd name="T66" fmla="*/ 2 w 52"/>
                <a:gd name="T67" fmla="*/ 62 h 69"/>
                <a:gd name="T68" fmla="*/ 1 w 52"/>
                <a:gd name="T69" fmla="*/ 58 h 69"/>
                <a:gd name="T70" fmla="*/ 0 w 52"/>
                <a:gd name="T71" fmla="*/ 54 h 69"/>
                <a:gd name="T72" fmla="*/ 1 w 52"/>
                <a:gd name="T73" fmla="*/ 47 h 69"/>
                <a:gd name="T74" fmla="*/ 4 w 52"/>
                <a:gd name="T75" fmla="*/ 42 h 69"/>
                <a:gd name="T76" fmla="*/ 10 w 52"/>
                <a:gd name="T77" fmla="*/ 37 h 69"/>
                <a:gd name="T78" fmla="*/ 18 w 52"/>
                <a:gd name="T79" fmla="*/ 34 h 69"/>
                <a:gd name="T80" fmla="*/ 18 w 52"/>
                <a:gd name="T81" fmla="*/ 33 h 69"/>
                <a:gd name="T82" fmla="*/ 14 w 52"/>
                <a:gd name="T83" fmla="*/ 30 h 69"/>
                <a:gd name="T84" fmla="*/ 12 w 52"/>
                <a:gd name="T85" fmla="*/ 27 h 69"/>
                <a:gd name="T86" fmla="*/ 10 w 52"/>
                <a:gd name="T87" fmla="*/ 23 h 69"/>
                <a:gd name="T88" fmla="*/ 10 w 52"/>
                <a:gd name="T89" fmla="*/ 19 h 69"/>
                <a:gd name="T90" fmla="*/ 11 w 52"/>
                <a:gd name="T91" fmla="*/ 14 h 69"/>
                <a:gd name="T92" fmla="*/ 14 w 52"/>
                <a:gd name="T93" fmla="*/ 10 h 69"/>
                <a:gd name="T94" fmla="*/ 18 w 52"/>
                <a:gd name="T95" fmla="*/ 6 h 69"/>
                <a:gd name="T96" fmla="*/ 23 w 52"/>
                <a:gd name="T97" fmla="*/ 3 h 69"/>
                <a:gd name="T98" fmla="*/ 29 w 52"/>
                <a:gd name="T99" fmla="*/ 1 h 69"/>
                <a:gd name="T100" fmla="*/ 35 w 52"/>
                <a:gd name="T101" fmla="*/ 0 h 69"/>
                <a:gd name="T102" fmla="*/ 41 w 52"/>
                <a:gd name="T103" fmla="*/ 1 h 69"/>
                <a:gd name="T104" fmla="*/ 46 w 52"/>
                <a:gd name="T105" fmla="*/ 2 h 69"/>
                <a:gd name="T106" fmla="*/ 49 w 52"/>
                <a:gd name="T107" fmla="*/ 5 h 69"/>
                <a:gd name="T108" fmla="*/ 52 w 52"/>
                <a:gd name="T109" fmla="*/ 9 h 69"/>
                <a:gd name="T110" fmla="*/ 44 w 52"/>
                <a:gd name="T111" fmla="*/ 13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"/>
                <a:gd name="T169" fmla="*/ 0 h 69"/>
                <a:gd name="T170" fmla="*/ 52 w 52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" h="69">
                  <a:moveTo>
                    <a:pt x="44" y="13"/>
                  </a:moveTo>
                  <a:lnTo>
                    <a:pt x="41" y="10"/>
                  </a:lnTo>
                  <a:lnTo>
                    <a:pt x="38" y="8"/>
                  </a:lnTo>
                  <a:lnTo>
                    <a:pt x="32" y="6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8" y="19"/>
                  </a:lnTo>
                  <a:lnTo>
                    <a:pt x="19" y="23"/>
                  </a:lnTo>
                  <a:lnTo>
                    <a:pt x="21" y="27"/>
                  </a:lnTo>
                  <a:lnTo>
                    <a:pt x="25" y="29"/>
                  </a:lnTo>
                  <a:lnTo>
                    <a:pt x="32" y="30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5" y="36"/>
                  </a:lnTo>
                  <a:lnTo>
                    <a:pt x="26" y="37"/>
                  </a:lnTo>
                  <a:lnTo>
                    <a:pt x="19" y="38"/>
                  </a:lnTo>
                  <a:lnTo>
                    <a:pt x="13" y="41"/>
                  </a:lnTo>
                  <a:lnTo>
                    <a:pt x="10" y="46"/>
                  </a:lnTo>
                  <a:lnTo>
                    <a:pt x="9" y="52"/>
                  </a:lnTo>
                  <a:lnTo>
                    <a:pt x="11" y="58"/>
                  </a:lnTo>
                  <a:lnTo>
                    <a:pt x="16" y="62"/>
                  </a:lnTo>
                  <a:lnTo>
                    <a:pt x="22" y="63"/>
                  </a:lnTo>
                  <a:lnTo>
                    <a:pt x="30" y="62"/>
                  </a:lnTo>
                  <a:lnTo>
                    <a:pt x="37" y="58"/>
                  </a:lnTo>
                  <a:lnTo>
                    <a:pt x="44" y="52"/>
                  </a:lnTo>
                  <a:lnTo>
                    <a:pt x="47" y="55"/>
                  </a:lnTo>
                  <a:lnTo>
                    <a:pt x="47" y="57"/>
                  </a:lnTo>
                  <a:lnTo>
                    <a:pt x="41" y="61"/>
                  </a:lnTo>
                  <a:lnTo>
                    <a:pt x="37" y="65"/>
                  </a:lnTo>
                  <a:lnTo>
                    <a:pt x="28" y="68"/>
                  </a:lnTo>
                  <a:lnTo>
                    <a:pt x="19" y="69"/>
                  </a:lnTo>
                  <a:lnTo>
                    <a:pt x="13" y="69"/>
                  </a:lnTo>
                  <a:lnTo>
                    <a:pt x="9" y="67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1" y="47"/>
                  </a:lnTo>
                  <a:lnTo>
                    <a:pt x="4" y="42"/>
                  </a:lnTo>
                  <a:lnTo>
                    <a:pt x="10" y="37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4" y="30"/>
                  </a:lnTo>
                  <a:lnTo>
                    <a:pt x="12" y="27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4" y="10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49" y="5"/>
                  </a:lnTo>
                  <a:lnTo>
                    <a:pt x="52" y="9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2595563" y="2422525"/>
              <a:ext cx="57150" cy="36513"/>
            </a:xfrm>
            <a:custGeom>
              <a:avLst/>
              <a:gdLst>
                <a:gd name="T0" fmla="*/ 37 w 37"/>
                <a:gd name="T1" fmla="*/ 13 h 24"/>
                <a:gd name="T2" fmla="*/ 25 w 37"/>
                <a:gd name="T3" fmla="*/ 24 h 24"/>
                <a:gd name="T4" fmla="*/ 22 w 37"/>
                <a:gd name="T5" fmla="*/ 21 h 24"/>
                <a:gd name="T6" fmla="*/ 30 w 37"/>
                <a:gd name="T7" fmla="*/ 14 h 24"/>
                <a:gd name="T8" fmla="*/ 0 w 37"/>
                <a:gd name="T9" fmla="*/ 14 h 24"/>
                <a:gd name="T10" fmla="*/ 0 w 37"/>
                <a:gd name="T11" fmla="*/ 10 h 24"/>
                <a:gd name="T12" fmla="*/ 30 w 37"/>
                <a:gd name="T13" fmla="*/ 10 h 24"/>
                <a:gd name="T14" fmla="*/ 22 w 37"/>
                <a:gd name="T15" fmla="*/ 3 h 24"/>
                <a:gd name="T16" fmla="*/ 25 w 37"/>
                <a:gd name="T17" fmla="*/ 0 h 24"/>
                <a:gd name="T18" fmla="*/ 37 w 37"/>
                <a:gd name="T19" fmla="*/ 11 h 24"/>
                <a:gd name="T20" fmla="*/ 37 w 37"/>
                <a:gd name="T21" fmla="*/ 1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4"/>
                <a:gd name="T35" fmla="*/ 37 w 37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4">
                  <a:moveTo>
                    <a:pt x="37" y="13"/>
                  </a:moveTo>
                  <a:lnTo>
                    <a:pt x="25" y="24"/>
                  </a:lnTo>
                  <a:lnTo>
                    <a:pt x="22" y="21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2667001" y="2457450"/>
              <a:ext cx="46038" cy="142875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27193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9"/>
            <p:cNvSpPr>
              <a:spLocks/>
            </p:cNvSpPr>
            <p:nvPr/>
          </p:nvSpPr>
          <p:spPr bwMode="auto">
            <a:xfrm>
              <a:off x="2794001" y="2555875"/>
              <a:ext cx="22225" cy="38100"/>
            </a:xfrm>
            <a:custGeom>
              <a:avLst/>
              <a:gdLst>
                <a:gd name="T0" fmla="*/ 14 w 15"/>
                <a:gd name="T1" fmla="*/ 0 h 25"/>
                <a:gd name="T2" fmla="*/ 15 w 15"/>
                <a:gd name="T3" fmla="*/ 7 h 25"/>
                <a:gd name="T4" fmla="*/ 14 w 15"/>
                <a:gd name="T5" fmla="*/ 13 h 25"/>
                <a:gd name="T6" fmla="*/ 10 w 15"/>
                <a:gd name="T7" fmla="*/ 19 h 25"/>
                <a:gd name="T8" fmla="*/ 7 w 15"/>
                <a:gd name="T9" fmla="*/ 22 h 25"/>
                <a:gd name="T10" fmla="*/ 3 w 15"/>
                <a:gd name="T11" fmla="*/ 25 h 25"/>
                <a:gd name="T12" fmla="*/ 0 w 15"/>
                <a:gd name="T13" fmla="*/ 22 h 25"/>
                <a:gd name="T14" fmla="*/ 4 w 15"/>
                <a:gd name="T15" fmla="*/ 18 h 25"/>
                <a:gd name="T16" fmla="*/ 6 w 15"/>
                <a:gd name="T17" fmla="*/ 14 h 25"/>
                <a:gd name="T18" fmla="*/ 6 w 15"/>
                <a:gd name="T19" fmla="*/ 7 h 25"/>
                <a:gd name="T20" fmla="*/ 6 w 15"/>
                <a:gd name="T21" fmla="*/ 0 h 25"/>
                <a:gd name="T22" fmla="*/ 14 w 15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5"/>
                <a:gd name="T38" fmla="*/ 15 w 15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5">
                  <a:moveTo>
                    <a:pt x="14" y="0"/>
                  </a:moveTo>
                  <a:lnTo>
                    <a:pt x="15" y="7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7" y="22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6" y="7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2859088" y="2482850"/>
              <a:ext cx="49213" cy="90488"/>
            </a:xfrm>
            <a:custGeom>
              <a:avLst/>
              <a:gdLst>
                <a:gd name="T0" fmla="*/ 28 w 32"/>
                <a:gd name="T1" fmla="*/ 50 h 60"/>
                <a:gd name="T2" fmla="*/ 24 w 32"/>
                <a:gd name="T3" fmla="*/ 54 h 60"/>
                <a:gd name="T4" fmla="*/ 20 w 32"/>
                <a:gd name="T5" fmla="*/ 58 h 60"/>
                <a:gd name="T6" fmla="*/ 16 w 32"/>
                <a:gd name="T7" fmla="*/ 59 h 60"/>
                <a:gd name="T8" fmla="*/ 12 w 32"/>
                <a:gd name="T9" fmla="*/ 60 h 60"/>
                <a:gd name="T10" fmla="*/ 7 w 32"/>
                <a:gd name="T11" fmla="*/ 59 h 60"/>
                <a:gd name="T12" fmla="*/ 4 w 32"/>
                <a:gd name="T13" fmla="*/ 57 h 60"/>
                <a:gd name="T14" fmla="*/ 2 w 32"/>
                <a:gd name="T15" fmla="*/ 54 h 60"/>
                <a:gd name="T16" fmla="*/ 1 w 32"/>
                <a:gd name="T17" fmla="*/ 50 h 60"/>
                <a:gd name="T18" fmla="*/ 2 w 32"/>
                <a:gd name="T19" fmla="*/ 43 h 60"/>
                <a:gd name="T20" fmla="*/ 8 w 32"/>
                <a:gd name="T21" fmla="*/ 17 h 60"/>
                <a:gd name="T22" fmla="*/ 0 w 32"/>
                <a:gd name="T23" fmla="*/ 17 h 60"/>
                <a:gd name="T24" fmla="*/ 0 w 32"/>
                <a:gd name="T25" fmla="*/ 14 h 60"/>
                <a:gd name="T26" fmla="*/ 5 w 32"/>
                <a:gd name="T27" fmla="*/ 14 h 60"/>
                <a:gd name="T28" fmla="*/ 7 w 32"/>
                <a:gd name="T29" fmla="*/ 13 h 60"/>
                <a:gd name="T30" fmla="*/ 9 w 32"/>
                <a:gd name="T31" fmla="*/ 11 h 60"/>
                <a:gd name="T32" fmla="*/ 11 w 32"/>
                <a:gd name="T33" fmla="*/ 7 h 60"/>
                <a:gd name="T34" fmla="*/ 12 w 32"/>
                <a:gd name="T35" fmla="*/ 4 h 60"/>
                <a:gd name="T36" fmla="*/ 13 w 32"/>
                <a:gd name="T37" fmla="*/ 0 h 60"/>
                <a:gd name="T38" fmla="*/ 20 w 32"/>
                <a:gd name="T39" fmla="*/ 0 h 60"/>
                <a:gd name="T40" fmla="*/ 17 w 32"/>
                <a:gd name="T41" fmla="*/ 12 h 60"/>
                <a:gd name="T42" fmla="*/ 32 w 32"/>
                <a:gd name="T43" fmla="*/ 12 h 60"/>
                <a:gd name="T44" fmla="*/ 31 w 32"/>
                <a:gd name="T45" fmla="*/ 17 h 60"/>
                <a:gd name="T46" fmla="*/ 16 w 32"/>
                <a:gd name="T47" fmla="*/ 17 h 60"/>
                <a:gd name="T48" fmla="*/ 12 w 32"/>
                <a:gd name="T49" fmla="*/ 36 h 60"/>
                <a:gd name="T50" fmla="*/ 11 w 32"/>
                <a:gd name="T51" fmla="*/ 41 h 60"/>
                <a:gd name="T52" fmla="*/ 10 w 32"/>
                <a:gd name="T53" fmla="*/ 44 h 60"/>
                <a:gd name="T54" fmla="*/ 10 w 32"/>
                <a:gd name="T55" fmla="*/ 48 h 60"/>
                <a:gd name="T56" fmla="*/ 11 w 32"/>
                <a:gd name="T57" fmla="*/ 53 h 60"/>
                <a:gd name="T58" fmla="*/ 15 w 32"/>
                <a:gd name="T59" fmla="*/ 54 h 60"/>
                <a:gd name="T60" fmla="*/ 19 w 32"/>
                <a:gd name="T61" fmla="*/ 53 h 60"/>
                <a:gd name="T62" fmla="*/ 22 w 32"/>
                <a:gd name="T63" fmla="*/ 50 h 60"/>
                <a:gd name="T64" fmla="*/ 25 w 32"/>
                <a:gd name="T65" fmla="*/ 47 h 60"/>
                <a:gd name="T66" fmla="*/ 28 w 32"/>
                <a:gd name="T67" fmla="*/ 5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"/>
                <a:gd name="T103" fmla="*/ 0 h 60"/>
                <a:gd name="T104" fmla="*/ 32 w 32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" h="60">
                  <a:moveTo>
                    <a:pt x="28" y="50"/>
                  </a:moveTo>
                  <a:lnTo>
                    <a:pt x="24" y="54"/>
                  </a:lnTo>
                  <a:lnTo>
                    <a:pt x="20" y="58"/>
                  </a:lnTo>
                  <a:lnTo>
                    <a:pt x="16" y="59"/>
                  </a:lnTo>
                  <a:lnTo>
                    <a:pt x="12" y="60"/>
                  </a:lnTo>
                  <a:lnTo>
                    <a:pt x="7" y="59"/>
                  </a:lnTo>
                  <a:lnTo>
                    <a:pt x="4" y="57"/>
                  </a:lnTo>
                  <a:lnTo>
                    <a:pt x="2" y="54"/>
                  </a:lnTo>
                  <a:lnTo>
                    <a:pt x="1" y="50"/>
                  </a:lnTo>
                  <a:lnTo>
                    <a:pt x="2" y="43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7" y="12"/>
                  </a:lnTo>
                  <a:lnTo>
                    <a:pt x="32" y="12"/>
                  </a:lnTo>
                  <a:lnTo>
                    <a:pt x="31" y="17"/>
                  </a:lnTo>
                  <a:lnTo>
                    <a:pt x="16" y="17"/>
                  </a:lnTo>
                  <a:lnTo>
                    <a:pt x="12" y="36"/>
                  </a:lnTo>
                  <a:lnTo>
                    <a:pt x="11" y="41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11" y="53"/>
                  </a:lnTo>
                  <a:lnTo>
                    <a:pt x="15" y="54"/>
                  </a:lnTo>
                  <a:lnTo>
                    <a:pt x="19" y="53"/>
                  </a:lnTo>
                  <a:lnTo>
                    <a:pt x="22" y="50"/>
                  </a:lnTo>
                  <a:lnTo>
                    <a:pt x="25" y="47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1"/>
            <p:cNvSpPr>
              <a:spLocks/>
            </p:cNvSpPr>
            <p:nvPr/>
          </p:nvSpPr>
          <p:spPr bwMode="auto">
            <a:xfrm>
              <a:off x="2916238" y="2457450"/>
              <a:ext cx="46038" cy="142875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2"/>
            <p:cNvSpPr>
              <a:spLocks noEditPoints="1"/>
            </p:cNvSpPr>
            <p:nvPr/>
          </p:nvSpPr>
          <p:spPr bwMode="auto">
            <a:xfrm>
              <a:off x="3030538" y="2506663"/>
              <a:ext cx="90488" cy="42863"/>
            </a:xfrm>
            <a:custGeom>
              <a:avLst/>
              <a:gdLst>
                <a:gd name="T0" fmla="*/ 0 w 60"/>
                <a:gd name="T1" fmla="*/ 7 h 28"/>
                <a:gd name="T2" fmla="*/ 0 w 60"/>
                <a:gd name="T3" fmla="*/ 0 h 28"/>
                <a:gd name="T4" fmla="*/ 60 w 60"/>
                <a:gd name="T5" fmla="*/ 0 h 28"/>
                <a:gd name="T6" fmla="*/ 60 w 60"/>
                <a:gd name="T7" fmla="*/ 7 h 28"/>
                <a:gd name="T8" fmla="*/ 0 w 60"/>
                <a:gd name="T9" fmla="*/ 7 h 28"/>
                <a:gd name="T10" fmla="*/ 0 w 60"/>
                <a:gd name="T11" fmla="*/ 28 h 28"/>
                <a:gd name="T12" fmla="*/ 0 w 60"/>
                <a:gd name="T13" fmla="*/ 21 h 28"/>
                <a:gd name="T14" fmla="*/ 60 w 60"/>
                <a:gd name="T15" fmla="*/ 21 h 28"/>
                <a:gd name="T16" fmla="*/ 60 w 60"/>
                <a:gd name="T17" fmla="*/ 28 h 28"/>
                <a:gd name="T18" fmla="*/ 0 w 60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8"/>
                <a:gd name="T32" fmla="*/ 60 w 6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8">
                  <a:moveTo>
                    <a:pt x="0" y="7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7"/>
                  </a:lnTo>
                  <a:lnTo>
                    <a:pt x="0" y="7"/>
                  </a:lnTo>
                  <a:close/>
                  <a:moveTo>
                    <a:pt x="0" y="28"/>
                  </a:moveTo>
                  <a:lnTo>
                    <a:pt x="0" y="21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3"/>
            <p:cNvSpPr>
              <a:spLocks/>
            </p:cNvSpPr>
            <p:nvPr/>
          </p:nvSpPr>
          <p:spPr bwMode="auto">
            <a:xfrm>
              <a:off x="3179763" y="2470150"/>
              <a:ext cx="88900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4"/>
            <p:cNvSpPr>
              <a:spLocks noEditPoints="1"/>
            </p:cNvSpPr>
            <p:nvPr/>
          </p:nvSpPr>
          <p:spPr bwMode="auto">
            <a:xfrm>
              <a:off x="3270251" y="2533650"/>
              <a:ext cx="46038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5"/>
            <p:cNvSpPr>
              <a:spLocks/>
            </p:cNvSpPr>
            <p:nvPr/>
          </p:nvSpPr>
          <p:spPr bwMode="auto">
            <a:xfrm>
              <a:off x="3363913" y="2403475"/>
              <a:ext cx="52388" cy="249238"/>
            </a:xfrm>
            <a:custGeom>
              <a:avLst/>
              <a:gdLst>
                <a:gd name="T0" fmla="*/ 5 w 34"/>
                <a:gd name="T1" fmla="*/ 79 h 164"/>
                <a:gd name="T2" fmla="*/ 10 w 34"/>
                <a:gd name="T3" fmla="*/ 71 h 164"/>
                <a:gd name="T4" fmla="*/ 10 w 34"/>
                <a:gd name="T5" fmla="*/ 61 h 164"/>
                <a:gd name="T6" fmla="*/ 8 w 34"/>
                <a:gd name="T7" fmla="*/ 44 h 164"/>
                <a:gd name="T8" fmla="*/ 8 w 34"/>
                <a:gd name="T9" fmla="*/ 28 h 164"/>
                <a:gd name="T10" fmla="*/ 12 w 34"/>
                <a:gd name="T11" fmla="*/ 14 h 164"/>
                <a:gd name="T12" fmla="*/ 23 w 34"/>
                <a:gd name="T13" fmla="*/ 3 h 164"/>
                <a:gd name="T14" fmla="*/ 34 w 34"/>
                <a:gd name="T15" fmla="*/ 0 h 164"/>
                <a:gd name="T16" fmla="*/ 27 w 34"/>
                <a:gd name="T17" fmla="*/ 6 h 164"/>
                <a:gd name="T18" fmla="*/ 18 w 34"/>
                <a:gd name="T19" fmla="*/ 20 h 164"/>
                <a:gd name="T20" fmla="*/ 16 w 34"/>
                <a:gd name="T21" fmla="*/ 34 h 164"/>
                <a:gd name="T22" fmla="*/ 18 w 34"/>
                <a:gd name="T23" fmla="*/ 49 h 164"/>
                <a:gd name="T24" fmla="*/ 19 w 34"/>
                <a:gd name="T25" fmla="*/ 62 h 164"/>
                <a:gd name="T26" fmla="*/ 16 w 34"/>
                <a:gd name="T27" fmla="*/ 76 h 164"/>
                <a:gd name="T28" fmla="*/ 9 w 34"/>
                <a:gd name="T29" fmla="*/ 82 h 164"/>
                <a:gd name="T30" fmla="*/ 12 w 34"/>
                <a:gd name="T31" fmla="*/ 85 h 164"/>
                <a:gd name="T32" fmla="*/ 18 w 34"/>
                <a:gd name="T33" fmla="*/ 94 h 164"/>
                <a:gd name="T34" fmla="*/ 19 w 34"/>
                <a:gd name="T35" fmla="*/ 104 h 164"/>
                <a:gd name="T36" fmla="*/ 18 w 34"/>
                <a:gd name="T37" fmla="*/ 110 h 164"/>
                <a:gd name="T38" fmla="*/ 17 w 34"/>
                <a:gd name="T39" fmla="*/ 125 h 164"/>
                <a:gd name="T40" fmla="*/ 17 w 34"/>
                <a:gd name="T41" fmla="*/ 137 h 164"/>
                <a:gd name="T42" fmla="*/ 19 w 34"/>
                <a:gd name="T43" fmla="*/ 149 h 164"/>
                <a:gd name="T44" fmla="*/ 27 w 34"/>
                <a:gd name="T45" fmla="*/ 158 h 164"/>
                <a:gd name="T46" fmla="*/ 34 w 34"/>
                <a:gd name="T47" fmla="*/ 164 h 164"/>
                <a:gd name="T48" fmla="*/ 23 w 34"/>
                <a:gd name="T49" fmla="*/ 161 h 164"/>
                <a:gd name="T50" fmla="*/ 14 w 34"/>
                <a:gd name="T51" fmla="*/ 155 h 164"/>
                <a:gd name="T52" fmla="*/ 9 w 34"/>
                <a:gd name="T53" fmla="*/ 143 h 164"/>
                <a:gd name="T54" fmla="*/ 8 w 34"/>
                <a:gd name="T55" fmla="*/ 121 h 164"/>
                <a:gd name="T56" fmla="*/ 10 w 34"/>
                <a:gd name="T57" fmla="*/ 103 h 164"/>
                <a:gd name="T58" fmla="*/ 10 w 34"/>
                <a:gd name="T59" fmla="*/ 93 h 164"/>
                <a:gd name="T60" fmla="*/ 5 w 34"/>
                <a:gd name="T61" fmla="*/ 85 h 164"/>
                <a:gd name="T62" fmla="*/ 0 w 34"/>
                <a:gd name="T63" fmla="*/ 80 h 1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164"/>
                <a:gd name="T98" fmla="*/ 34 w 34"/>
                <a:gd name="T99" fmla="*/ 164 h 1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164">
                  <a:moveTo>
                    <a:pt x="0" y="80"/>
                  </a:moveTo>
                  <a:lnTo>
                    <a:pt x="5" y="79"/>
                  </a:lnTo>
                  <a:lnTo>
                    <a:pt x="8" y="76"/>
                  </a:lnTo>
                  <a:lnTo>
                    <a:pt x="10" y="71"/>
                  </a:lnTo>
                  <a:lnTo>
                    <a:pt x="11" y="65"/>
                  </a:lnTo>
                  <a:lnTo>
                    <a:pt x="10" y="61"/>
                  </a:lnTo>
                  <a:lnTo>
                    <a:pt x="9" y="53"/>
                  </a:lnTo>
                  <a:lnTo>
                    <a:pt x="8" y="44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10" y="21"/>
                  </a:lnTo>
                  <a:lnTo>
                    <a:pt x="12" y="14"/>
                  </a:lnTo>
                  <a:lnTo>
                    <a:pt x="15" y="9"/>
                  </a:lnTo>
                  <a:lnTo>
                    <a:pt x="23" y="3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27" y="6"/>
                  </a:lnTo>
                  <a:lnTo>
                    <a:pt x="21" y="11"/>
                  </a:lnTo>
                  <a:lnTo>
                    <a:pt x="18" y="20"/>
                  </a:lnTo>
                  <a:lnTo>
                    <a:pt x="17" y="26"/>
                  </a:lnTo>
                  <a:lnTo>
                    <a:pt x="16" y="34"/>
                  </a:lnTo>
                  <a:lnTo>
                    <a:pt x="17" y="40"/>
                  </a:lnTo>
                  <a:lnTo>
                    <a:pt x="18" y="49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8" y="70"/>
                  </a:lnTo>
                  <a:lnTo>
                    <a:pt x="16" y="76"/>
                  </a:lnTo>
                  <a:lnTo>
                    <a:pt x="12" y="80"/>
                  </a:lnTo>
                  <a:lnTo>
                    <a:pt x="9" y="82"/>
                  </a:lnTo>
                  <a:lnTo>
                    <a:pt x="12" y="85"/>
                  </a:lnTo>
                  <a:lnTo>
                    <a:pt x="16" y="89"/>
                  </a:lnTo>
                  <a:lnTo>
                    <a:pt x="18" y="94"/>
                  </a:lnTo>
                  <a:lnTo>
                    <a:pt x="19" y="102"/>
                  </a:lnTo>
                  <a:lnTo>
                    <a:pt x="19" y="104"/>
                  </a:lnTo>
                  <a:lnTo>
                    <a:pt x="19" y="107"/>
                  </a:lnTo>
                  <a:lnTo>
                    <a:pt x="18" y="110"/>
                  </a:lnTo>
                  <a:lnTo>
                    <a:pt x="18" y="115"/>
                  </a:lnTo>
                  <a:lnTo>
                    <a:pt x="17" y="125"/>
                  </a:lnTo>
                  <a:lnTo>
                    <a:pt x="16" y="130"/>
                  </a:lnTo>
                  <a:lnTo>
                    <a:pt x="17" y="137"/>
                  </a:lnTo>
                  <a:lnTo>
                    <a:pt x="18" y="144"/>
                  </a:lnTo>
                  <a:lnTo>
                    <a:pt x="19" y="149"/>
                  </a:lnTo>
                  <a:lnTo>
                    <a:pt x="21" y="153"/>
                  </a:lnTo>
                  <a:lnTo>
                    <a:pt x="27" y="158"/>
                  </a:lnTo>
                  <a:lnTo>
                    <a:pt x="34" y="160"/>
                  </a:lnTo>
                  <a:lnTo>
                    <a:pt x="34" y="164"/>
                  </a:lnTo>
                  <a:lnTo>
                    <a:pt x="28" y="163"/>
                  </a:lnTo>
                  <a:lnTo>
                    <a:pt x="23" y="161"/>
                  </a:lnTo>
                  <a:lnTo>
                    <a:pt x="18" y="159"/>
                  </a:lnTo>
                  <a:lnTo>
                    <a:pt x="14" y="155"/>
                  </a:lnTo>
                  <a:lnTo>
                    <a:pt x="11" y="149"/>
                  </a:lnTo>
                  <a:lnTo>
                    <a:pt x="9" y="143"/>
                  </a:lnTo>
                  <a:lnTo>
                    <a:pt x="8" y="128"/>
                  </a:lnTo>
                  <a:lnTo>
                    <a:pt x="8" y="121"/>
                  </a:lnTo>
                  <a:lnTo>
                    <a:pt x="9" y="112"/>
                  </a:lnTo>
                  <a:lnTo>
                    <a:pt x="10" y="103"/>
                  </a:lnTo>
                  <a:lnTo>
                    <a:pt x="11" y="99"/>
                  </a:lnTo>
                  <a:lnTo>
                    <a:pt x="10" y="93"/>
                  </a:lnTo>
                  <a:lnTo>
                    <a:pt x="8" y="88"/>
                  </a:lnTo>
                  <a:lnTo>
                    <a:pt x="5" y="85"/>
                  </a:lnTo>
                  <a:lnTo>
                    <a:pt x="0" y="8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6"/>
            <p:cNvSpPr>
              <a:spLocks/>
            </p:cNvSpPr>
            <p:nvPr/>
          </p:nvSpPr>
          <p:spPr bwMode="auto">
            <a:xfrm>
              <a:off x="3424238" y="2498725"/>
              <a:ext cx="76200" cy="74613"/>
            </a:xfrm>
            <a:custGeom>
              <a:avLst/>
              <a:gdLst>
                <a:gd name="T0" fmla="*/ 21 w 51"/>
                <a:gd name="T1" fmla="*/ 19 h 49"/>
                <a:gd name="T2" fmla="*/ 18 w 51"/>
                <a:gd name="T3" fmla="*/ 9 h 49"/>
                <a:gd name="T4" fmla="*/ 17 w 51"/>
                <a:gd name="T5" fmla="*/ 6 h 49"/>
                <a:gd name="T6" fmla="*/ 13 w 51"/>
                <a:gd name="T7" fmla="*/ 7 h 49"/>
                <a:gd name="T8" fmla="*/ 9 w 51"/>
                <a:gd name="T9" fmla="*/ 12 h 49"/>
                <a:gd name="T10" fmla="*/ 9 w 51"/>
                <a:gd name="T11" fmla="*/ 6 h 49"/>
                <a:gd name="T12" fmla="*/ 15 w 51"/>
                <a:gd name="T13" fmla="*/ 1 h 49"/>
                <a:gd name="T14" fmla="*/ 21 w 51"/>
                <a:gd name="T15" fmla="*/ 0 h 49"/>
                <a:gd name="T16" fmla="*/ 25 w 51"/>
                <a:gd name="T17" fmla="*/ 3 h 49"/>
                <a:gd name="T18" fmla="*/ 27 w 51"/>
                <a:gd name="T19" fmla="*/ 11 h 49"/>
                <a:gd name="T20" fmla="*/ 29 w 51"/>
                <a:gd name="T21" fmla="*/ 17 h 49"/>
                <a:gd name="T22" fmla="*/ 36 w 51"/>
                <a:gd name="T23" fmla="*/ 7 h 49"/>
                <a:gd name="T24" fmla="*/ 43 w 51"/>
                <a:gd name="T25" fmla="*/ 1 h 49"/>
                <a:gd name="T26" fmla="*/ 51 w 51"/>
                <a:gd name="T27" fmla="*/ 1 h 49"/>
                <a:gd name="T28" fmla="*/ 45 w 51"/>
                <a:gd name="T29" fmla="*/ 9 h 49"/>
                <a:gd name="T30" fmla="*/ 43 w 51"/>
                <a:gd name="T31" fmla="*/ 7 h 49"/>
                <a:gd name="T32" fmla="*/ 39 w 51"/>
                <a:gd name="T33" fmla="*/ 10 h 49"/>
                <a:gd name="T34" fmla="*/ 33 w 51"/>
                <a:gd name="T35" fmla="*/ 18 h 49"/>
                <a:gd name="T36" fmla="*/ 31 w 51"/>
                <a:gd name="T37" fmla="*/ 31 h 49"/>
                <a:gd name="T38" fmla="*/ 34 w 51"/>
                <a:gd name="T39" fmla="*/ 40 h 49"/>
                <a:gd name="T40" fmla="*/ 36 w 51"/>
                <a:gd name="T41" fmla="*/ 43 h 49"/>
                <a:gd name="T42" fmla="*/ 40 w 51"/>
                <a:gd name="T43" fmla="*/ 42 h 49"/>
                <a:gd name="T44" fmla="*/ 43 w 51"/>
                <a:gd name="T45" fmla="*/ 37 h 49"/>
                <a:gd name="T46" fmla="*/ 43 w 51"/>
                <a:gd name="T47" fmla="*/ 44 h 49"/>
                <a:gd name="T48" fmla="*/ 37 w 51"/>
                <a:gd name="T49" fmla="*/ 49 h 49"/>
                <a:gd name="T50" fmla="*/ 30 w 51"/>
                <a:gd name="T51" fmla="*/ 48 h 49"/>
                <a:gd name="T52" fmla="*/ 27 w 51"/>
                <a:gd name="T53" fmla="*/ 44 h 49"/>
                <a:gd name="T54" fmla="*/ 24 w 51"/>
                <a:gd name="T55" fmla="*/ 35 h 49"/>
                <a:gd name="T56" fmla="*/ 23 w 51"/>
                <a:gd name="T57" fmla="*/ 31 h 49"/>
                <a:gd name="T58" fmla="*/ 16 w 51"/>
                <a:gd name="T59" fmla="*/ 42 h 49"/>
                <a:gd name="T60" fmla="*/ 8 w 51"/>
                <a:gd name="T61" fmla="*/ 48 h 49"/>
                <a:gd name="T62" fmla="*/ 0 w 51"/>
                <a:gd name="T63" fmla="*/ 48 h 49"/>
                <a:gd name="T64" fmla="*/ 6 w 51"/>
                <a:gd name="T65" fmla="*/ 40 h 49"/>
                <a:gd name="T66" fmla="*/ 8 w 51"/>
                <a:gd name="T67" fmla="*/ 42 h 49"/>
                <a:gd name="T68" fmla="*/ 11 w 51"/>
                <a:gd name="T69" fmla="*/ 40 h 49"/>
                <a:gd name="T70" fmla="*/ 18 w 51"/>
                <a:gd name="T71" fmla="*/ 32 h 49"/>
                <a:gd name="T72" fmla="*/ 22 w 51"/>
                <a:gd name="T73" fmla="*/ 2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49"/>
                <a:gd name="T113" fmla="*/ 51 w 51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49">
                  <a:moveTo>
                    <a:pt x="22" y="26"/>
                  </a:moveTo>
                  <a:lnTo>
                    <a:pt x="21" y="19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33" y="18"/>
                  </a:lnTo>
                  <a:lnTo>
                    <a:pt x="30" y="22"/>
                  </a:lnTo>
                  <a:lnTo>
                    <a:pt x="31" y="31"/>
                  </a:lnTo>
                  <a:lnTo>
                    <a:pt x="33" y="36"/>
                  </a:lnTo>
                  <a:lnTo>
                    <a:pt x="34" y="40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40" y="42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6" y="39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6" y="41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4" y="49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7"/>
            <p:cNvSpPr>
              <a:spLocks/>
            </p:cNvSpPr>
            <p:nvPr/>
          </p:nvSpPr>
          <p:spPr bwMode="auto">
            <a:xfrm>
              <a:off x="3440113" y="2465388"/>
              <a:ext cx="61913" cy="26988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8"/>
            <p:cNvSpPr>
              <a:spLocks noEditPoints="1"/>
            </p:cNvSpPr>
            <p:nvPr/>
          </p:nvSpPr>
          <p:spPr bwMode="auto">
            <a:xfrm>
              <a:off x="3538538" y="2498725"/>
              <a:ext cx="198438" cy="74613"/>
            </a:xfrm>
            <a:custGeom>
              <a:avLst/>
              <a:gdLst>
                <a:gd name="T0" fmla="*/ 36 w 130"/>
                <a:gd name="T1" fmla="*/ 12 h 49"/>
                <a:gd name="T2" fmla="*/ 28 w 130"/>
                <a:gd name="T3" fmla="*/ 7 h 49"/>
                <a:gd name="T4" fmla="*/ 21 w 130"/>
                <a:gd name="T5" fmla="*/ 4 h 49"/>
                <a:gd name="T6" fmla="*/ 15 w 130"/>
                <a:gd name="T7" fmla="*/ 6 h 49"/>
                <a:gd name="T8" fmla="*/ 11 w 130"/>
                <a:gd name="T9" fmla="*/ 13 h 49"/>
                <a:gd name="T10" fmla="*/ 10 w 130"/>
                <a:gd name="T11" fmla="*/ 32 h 49"/>
                <a:gd name="T12" fmla="*/ 15 w 130"/>
                <a:gd name="T13" fmla="*/ 42 h 49"/>
                <a:gd name="T14" fmla="*/ 27 w 130"/>
                <a:gd name="T15" fmla="*/ 42 h 49"/>
                <a:gd name="T16" fmla="*/ 34 w 130"/>
                <a:gd name="T17" fmla="*/ 37 h 49"/>
                <a:gd name="T18" fmla="*/ 32 w 130"/>
                <a:gd name="T19" fmla="*/ 45 h 49"/>
                <a:gd name="T20" fmla="*/ 23 w 130"/>
                <a:gd name="T21" fmla="*/ 49 h 49"/>
                <a:gd name="T22" fmla="*/ 11 w 130"/>
                <a:gd name="T23" fmla="*/ 48 h 49"/>
                <a:gd name="T24" fmla="*/ 1 w 130"/>
                <a:gd name="T25" fmla="*/ 35 h 49"/>
                <a:gd name="T26" fmla="*/ 1 w 130"/>
                <a:gd name="T27" fmla="*/ 18 h 49"/>
                <a:gd name="T28" fmla="*/ 6 w 130"/>
                <a:gd name="T29" fmla="*/ 7 h 49"/>
                <a:gd name="T30" fmla="*/ 16 w 130"/>
                <a:gd name="T31" fmla="*/ 1 h 49"/>
                <a:gd name="T32" fmla="*/ 29 w 130"/>
                <a:gd name="T33" fmla="*/ 1 h 49"/>
                <a:gd name="T34" fmla="*/ 36 w 130"/>
                <a:gd name="T35" fmla="*/ 2 h 49"/>
                <a:gd name="T36" fmla="*/ 56 w 130"/>
                <a:gd name="T37" fmla="*/ 48 h 49"/>
                <a:gd name="T38" fmla="*/ 45 w 130"/>
                <a:gd name="T39" fmla="*/ 36 h 49"/>
                <a:gd name="T40" fmla="*/ 45 w 130"/>
                <a:gd name="T41" fmla="*/ 18 h 49"/>
                <a:gd name="T42" fmla="*/ 50 w 130"/>
                <a:gd name="T43" fmla="*/ 6 h 49"/>
                <a:gd name="T44" fmla="*/ 60 w 130"/>
                <a:gd name="T45" fmla="*/ 1 h 49"/>
                <a:gd name="T46" fmla="*/ 75 w 130"/>
                <a:gd name="T47" fmla="*/ 2 h 49"/>
                <a:gd name="T48" fmla="*/ 86 w 130"/>
                <a:gd name="T49" fmla="*/ 14 h 49"/>
                <a:gd name="T50" fmla="*/ 86 w 130"/>
                <a:gd name="T51" fmla="*/ 32 h 49"/>
                <a:gd name="T52" fmla="*/ 81 w 130"/>
                <a:gd name="T53" fmla="*/ 43 h 49"/>
                <a:gd name="T54" fmla="*/ 71 w 130"/>
                <a:gd name="T55" fmla="*/ 48 h 49"/>
                <a:gd name="T56" fmla="*/ 65 w 130"/>
                <a:gd name="T57" fmla="*/ 49 h 49"/>
                <a:gd name="T58" fmla="*/ 54 w 130"/>
                <a:gd name="T59" fmla="*/ 33 h 49"/>
                <a:gd name="T60" fmla="*/ 60 w 130"/>
                <a:gd name="T61" fmla="*/ 44 h 49"/>
                <a:gd name="T62" fmla="*/ 71 w 130"/>
                <a:gd name="T63" fmla="*/ 43 h 49"/>
                <a:gd name="T64" fmla="*/ 77 w 130"/>
                <a:gd name="T65" fmla="*/ 33 h 49"/>
                <a:gd name="T66" fmla="*/ 78 w 130"/>
                <a:gd name="T67" fmla="*/ 19 h 49"/>
                <a:gd name="T68" fmla="*/ 74 w 130"/>
                <a:gd name="T69" fmla="*/ 9 h 49"/>
                <a:gd name="T70" fmla="*/ 69 w 130"/>
                <a:gd name="T71" fmla="*/ 5 h 49"/>
                <a:gd name="T72" fmla="*/ 60 w 130"/>
                <a:gd name="T73" fmla="*/ 5 h 49"/>
                <a:gd name="T74" fmla="*/ 54 w 130"/>
                <a:gd name="T75" fmla="*/ 16 h 49"/>
                <a:gd name="T76" fmla="*/ 53 w 130"/>
                <a:gd name="T77" fmla="*/ 24 h 49"/>
                <a:gd name="T78" fmla="*/ 124 w 130"/>
                <a:gd name="T79" fmla="*/ 12 h 49"/>
                <a:gd name="T80" fmla="*/ 118 w 130"/>
                <a:gd name="T81" fmla="*/ 5 h 49"/>
                <a:gd name="T82" fmla="*/ 108 w 130"/>
                <a:gd name="T83" fmla="*/ 6 h 49"/>
                <a:gd name="T84" fmla="*/ 106 w 130"/>
                <a:gd name="T85" fmla="*/ 11 h 49"/>
                <a:gd name="T86" fmla="*/ 110 w 130"/>
                <a:gd name="T87" fmla="*/ 17 h 49"/>
                <a:gd name="T88" fmla="*/ 117 w 130"/>
                <a:gd name="T89" fmla="*/ 21 h 49"/>
                <a:gd name="T90" fmla="*/ 124 w 130"/>
                <a:gd name="T91" fmla="*/ 25 h 49"/>
                <a:gd name="T92" fmla="*/ 130 w 130"/>
                <a:gd name="T93" fmla="*/ 35 h 49"/>
                <a:gd name="T94" fmla="*/ 125 w 130"/>
                <a:gd name="T95" fmla="*/ 46 h 49"/>
                <a:gd name="T96" fmla="*/ 112 w 130"/>
                <a:gd name="T97" fmla="*/ 49 h 49"/>
                <a:gd name="T98" fmla="*/ 97 w 130"/>
                <a:gd name="T99" fmla="*/ 47 h 49"/>
                <a:gd name="T100" fmla="*/ 102 w 130"/>
                <a:gd name="T101" fmla="*/ 36 h 49"/>
                <a:gd name="T102" fmla="*/ 106 w 130"/>
                <a:gd name="T103" fmla="*/ 43 h 49"/>
                <a:gd name="T104" fmla="*/ 113 w 130"/>
                <a:gd name="T105" fmla="*/ 45 h 49"/>
                <a:gd name="T106" fmla="*/ 119 w 130"/>
                <a:gd name="T107" fmla="*/ 43 h 49"/>
                <a:gd name="T108" fmla="*/ 122 w 130"/>
                <a:gd name="T109" fmla="*/ 37 h 49"/>
                <a:gd name="T110" fmla="*/ 118 w 130"/>
                <a:gd name="T111" fmla="*/ 30 h 49"/>
                <a:gd name="T112" fmla="*/ 111 w 130"/>
                <a:gd name="T113" fmla="*/ 27 h 49"/>
                <a:gd name="T114" fmla="*/ 100 w 130"/>
                <a:gd name="T115" fmla="*/ 19 h 49"/>
                <a:gd name="T116" fmla="*/ 99 w 130"/>
                <a:gd name="T117" fmla="*/ 9 h 49"/>
                <a:gd name="T118" fmla="*/ 103 w 130"/>
                <a:gd name="T119" fmla="*/ 4 h 49"/>
                <a:gd name="T120" fmla="*/ 116 w 130"/>
                <a:gd name="T121" fmla="*/ 0 h 49"/>
                <a:gd name="T122" fmla="*/ 129 w 130"/>
                <a:gd name="T123" fmla="*/ 2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"/>
                <a:gd name="T187" fmla="*/ 0 h 49"/>
                <a:gd name="T188" fmla="*/ 130 w 130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" h="49">
                  <a:moveTo>
                    <a:pt x="36" y="2"/>
                  </a:moveTo>
                  <a:lnTo>
                    <a:pt x="36" y="12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9" y="24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5" y="42"/>
                  </a:lnTo>
                  <a:lnTo>
                    <a:pt x="21" y="43"/>
                  </a:lnTo>
                  <a:lnTo>
                    <a:pt x="27" y="42"/>
                  </a:lnTo>
                  <a:lnTo>
                    <a:pt x="30" y="40"/>
                  </a:lnTo>
                  <a:lnTo>
                    <a:pt x="34" y="37"/>
                  </a:lnTo>
                  <a:lnTo>
                    <a:pt x="36" y="41"/>
                  </a:lnTo>
                  <a:lnTo>
                    <a:pt x="32" y="45"/>
                  </a:lnTo>
                  <a:lnTo>
                    <a:pt x="28" y="47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1" y="48"/>
                  </a:lnTo>
                  <a:lnTo>
                    <a:pt x="5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6" y="2"/>
                  </a:lnTo>
                  <a:close/>
                  <a:moveTo>
                    <a:pt x="65" y="49"/>
                  </a:moveTo>
                  <a:lnTo>
                    <a:pt x="56" y="48"/>
                  </a:lnTo>
                  <a:lnTo>
                    <a:pt x="49" y="43"/>
                  </a:lnTo>
                  <a:lnTo>
                    <a:pt x="45" y="36"/>
                  </a:lnTo>
                  <a:lnTo>
                    <a:pt x="44" y="25"/>
                  </a:lnTo>
                  <a:lnTo>
                    <a:pt x="45" y="18"/>
                  </a:lnTo>
                  <a:lnTo>
                    <a:pt x="47" y="11"/>
                  </a:lnTo>
                  <a:lnTo>
                    <a:pt x="50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87" y="24"/>
                  </a:lnTo>
                  <a:lnTo>
                    <a:pt x="86" y="32"/>
                  </a:lnTo>
                  <a:lnTo>
                    <a:pt x="84" y="38"/>
                  </a:lnTo>
                  <a:lnTo>
                    <a:pt x="81" y="43"/>
                  </a:lnTo>
                  <a:lnTo>
                    <a:pt x="77" y="46"/>
                  </a:lnTo>
                  <a:lnTo>
                    <a:pt x="71" y="48"/>
                  </a:lnTo>
                  <a:lnTo>
                    <a:pt x="65" y="49"/>
                  </a:lnTo>
                  <a:close/>
                  <a:moveTo>
                    <a:pt x="53" y="24"/>
                  </a:moveTo>
                  <a:lnTo>
                    <a:pt x="54" y="33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6" y="45"/>
                  </a:lnTo>
                  <a:lnTo>
                    <a:pt x="71" y="43"/>
                  </a:lnTo>
                  <a:lnTo>
                    <a:pt x="75" y="39"/>
                  </a:lnTo>
                  <a:lnTo>
                    <a:pt x="77" y="33"/>
                  </a:lnTo>
                  <a:lnTo>
                    <a:pt x="78" y="25"/>
                  </a:lnTo>
                  <a:lnTo>
                    <a:pt x="78" y="19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0" y="5"/>
                  </a:lnTo>
                  <a:lnTo>
                    <a:pt x="56" y="9"/>
                  </a:lnTo>
                  <a:lnTo>
                    <a:pt x="54" y="16"/>
                  </a:lnTo>
                  <a:lnTo>
                    <a:pt x="53" y="24"/>
                  </a:lnTo>
                  <a:close/>
                  <a:moveTo>
                    <a:pt x="129" y="12"/>
                  </a:moveTo>
                  <a:lnTo>
                    <a:pt x="124" y="12"/>
                  </a:lnTo>
                  <a:lnTo>
                    <a:pt x="122" y="7"/>
                  </a:lnTo>
                  <a:lnTo>
                    <a:pt x="118" y="5"/>
                  </a:lnTo>
                  <a:lnTo>
                    <a:pt x="114" y="4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7" y="15"/>
                  </a:lnTo>
                  <a:lnTo>
                    <a:pt x="110" y="17"/>
                  </a:lnTo>
                  <a:lnTo>
                    <a:pt x="112" y="19"/>
                  </a:lnTo>
                  <a:lnTo>
                    <a:pt x="117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9" y="29"/>
                  </a:lnTo>
                  <a:lnTo>
                    <a:pt x="130" y="35"/>
                  </a:lnTo>
                  <a:lnTo>
                    <a:pt x="129" y="42"/>
                  </a:lnTo>
                  <a:lnTo>
                    <a:pt x="125" y="46"/>
                  </a:lnTo>
                  <a:lnTo>
                    <a:pt x="119" y="48"/>
                  </a:lnTo>
                  <a:lnTo>
                    <a:pt x="112" y="49"/>
                  </a:lnTo>
                  <a:lnTo>
                    <a:pt x="104" y="48"/>
                  </a:lnTo>
                  <a:lnTo>
                    <a:pt x="97" y="47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4" y="40"/>
                  </a:lnTo>
                  <a:lnTo>
                    <a:pt x="106" y="43"/>
                  </a:lnTo>
                  <a:lnTo>
                    <a:pt x="109" y="45"/>
                  </a:lnTo>
                  <a:lnTo>
                    <a:pt x="113" y="45"/>
                  </a:lnTo>
                  <a:lnTo>
                    <a:pt x="116" y="45"/>
                  </a:lnTo>
                  <a:lnTo>
                    <a:pt x="119" y="43"/>
                  </a:lnTo>
                  <a:lnTo>
                    <a:pt x="121" y="41"/>
                  </a:lnTo>
                  <a:lnTo>
                    <a:pt x="122" y="37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4" y="23"/>
                  </a:lnTo>
                  <a:lnTo>
                    <a:pt x="100" y="19"/>
                  </a:lnTo>
                  <a:lnTo>
                    <a:pt x="98" y="13"/>
                  </a:lnTo>
                  <a:lnTo>
                    <a:pt x="99" y="9"/>
                  </a:lnTo>
                  <a:lnTo>
                    <a:pt x="100" y="6"/>
                  </a:lnTo>
                  <a:lnTo>
                    <a:pt x="103" y="4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2"/>
                  </a:lnTo>
                  <a:lnTo>
                    <a:pt x="12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9"/>
            <p:cNvSpPr>
              <a:spLocks/>
            </p:cNvSpPr>
            <p:nvPr/>
          </p:nvSpPr>
          <p:spPr bwMode="auto">
            <a:xfrm>
              <a:off x="3760788" y="2457450"/>
              <a:ext cx="44450" cy="142875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0"/>
            <p:cNvSpPr>
              <a:spLocks noEditPoints="1"/>
            </p:cNvSpPr>
            <p:nvPr/>
          </p:nvSpPr>
          <p:spPr bwMode="auto">
            <a:xfrm>
              <a:off x="3817938" y="2482850"/>
              <a:ext cx="161925" cy="90488"/>
            </a:xfrm>
            <a:custGeom>
              <a:avLst/>
              <a:gdLst>
                <a:gd name="T0" fmla="*/ 29 w 106"/>
                <a:gd name="T1" fmla="*/ 52 h 60"/>
                <a:gd name="T2" fmla="*/ 20 w 106"/>
                <a:gd name="T3" fmla="*/ 59 h 60"/>
                <a:gd name="T4" fmla="*/ 7 w 106"/>
                <a:gd name="T5" fmla="*/ 58 h 60"/>
                <a:gd name="T6" fmla="*/ 2 w 106"/>
                <a:gd name="T7" fmla="*/ 53 h 60"/>
                <a:gd name="T8" fmla="*/ 0 w 106"/>
                <a:gd name="T9" fmla="*/ 44 h 60"/>
                <a:gd name="T10" fmla="*/ 5 w 106"/>
                <a:gd name="T11" fmla="*/ 26 h 60"/>
                <a:gd name="T12" fmla="*/ 21 w 106"/>
                <a:gd name="T13" fmla="*/ 11 h 60"/>
                <a:gd name="T14" fmla="*/ 17 w 106"/>
                <a:gd name="T15" fmla="*/ 20 h 60"/>
                <a:gd name="T16" fmla="*/ 9 w 106"/>
                <a:gd name="T17" fmla="*/ 36 h 60"/>
                <a:gd name="T18" fmla="*/ 9 w 106"/>
                <a:gd name="T19" fmla="*/ 49 h 60"/>
                <a:gd name="T20" fmla="*/ 13 w 106"/>
                <a:gd name="T21" fmla="*/ 55 h 60"/>
                <a:gd name="T22" fmla="*/ 20 w 106"/>
                <a:gd name="T23" fmla="*/ 55 h 60"/>
                <a:gd name="T24" fmla="*/ 25 w 106"/>
                <a:gd name="T25" fmla="*/ 49 h 60"/>
                <a:gd name="T26" fmla="*/ 30 w 106"/>
                <a:gd name="T27" fmla="*/ 25 h 60"/>
                <a:gd name="T28" fmla="*/ 35 w 106"/>
                <a:gd name="T29" fmla="*/ 42 h 60"/>
                <a:gd name="T30" fmla="*/ 34 w 106"/>
                <a:gd name="T31" fmla="*/ 52 h 60"/>
                <a:gd name="T32" fmla="*/ 38 w 106"/>
                <a:gd name="T33" fmla="*/ 56 h 60"/>
                <a:gd name="T34" fmla="*/ 44 w 106"/>
                <a:gd name="T35" fmla="*/ 55 h 60"/>
                <a:gd name="T36" fmla="*/ 50 w 106"/>
                <a:gd name="T37" fmla="*/ 49 h 60"/>
                <a:gd name="T38" fmla="*/ 54 w 106"/>
                <a:gd name="T39" fmla="*/ 38 h 60"/>
                <a:gd name="T40" fmla="*/ 53 w 106"/>
                <a:gd name="T41" fmla="*/ 22 h 60"/>
                <a:gd name="T42" fmla="*/ 53 w 106"/>
                <a:gd name="T43" fmla="*/ 11 h 60"/>
                <a:gd name="T44" fmla="*/ 60 w 106"/>
                <a:gd name="T45" fmla="*/ 21 h 60"/>
                <a:gd name="T46" fmla="*/ 63 w 106"/>
                <a:gd name="T47" fmla="*/ 34 h 60"/>
                <a:gd name="T48" fmla="*/ 60 w 106"/>
                <a:gd name="T49" fmla="*/ 47 h 60"/>
                <a:gd name="T50" fmla="*/ 52 w 106"/>
                <a:gd name="T51" fmla="*/ 57 h 60"/>
                <a:gd name="T52" fmla="*/ 40 w 106"/>
                <a:gd name="T53" fmla="*/ 60 h 60"/>
                <a:gd name="T54" fmla="*/ 33 w 106"/>
                <a:gd name="T55" fmla="*/ 58 h 60"/>
                <a:gd name="T56" fmla="*/ 29 w 106"/>
                <a:gd name="T57" fmla="*/ 52 h 60"/>
                <a:gd name="T58" fmla="*/ 102 w 106"/>
                <a:gd name="T59" fmla="*/ 50 h 60"/>
                <a:gd name="T60" fmla="*/ 94 w 106"/>
                <a:gd name="T61" fmla="*/ 58 h 60"/>
                <a:gd name="T62" fmla="*/ 86 w 106"/>
                <a:gd name="T63" fmla="*/ 60 h 60"/>
                <a:gd name="T64" fmla="*/ 78 w 106"/>
                <a:gd name="T65" fmla="*/ 57 h 60"/>
                <a:gd name="T66" fmla="*/ 75 w 106"/>
                <a:gd name="T67" fmla="*/ 50 h 60"/>
                <a:gd name="T68" fmla="*/ 82 w 106"/>
                <a:gd name="T69" fmla="*/ 17 h 60"/>
                <a:gd name="T70" fmla="*/ 74 w 106"/>
                <a:gd name="T71" fmla="*/ 14 h 60"/>
                <a:gd name="T72" fmla="*/ 81 w 106"/>
                <a:gd name="T73" fmla="*/ 13 h 60"/>
                <a:gd name="T74" fmla="*/ 85 w 106"/>
                <a:gd name="T75" fmla="*/ 7 h 60"/>
                <a:gd name="T76" fmla="*/ 87 w 106"/>
                <a:gd name="T77" fmla="*/ 0 h 60"/>
                <a:gd name="T78" fmla="*/ 91 w 106"/>
                <a:gd name="T79" fmla="*/ 12 h 60"/>
                <a:gd name="T80" fmla="*/ 105 w 106"/>
                <a:gd name="T81" fmla="*/ 17 h 60"/>
                <a:gd name="T82" fmla="*/ 86 w 106"/>
                <a:gd name="T83" fmla="*/ 36 h 60"/>
                <a:gd name="T84" fmla="*/ 84 w 106"/>
                <a:gd name="T85" fmla="*/ 44 h 60"/>
                <a:gd name="T86" fmla="*/ 85 w 106"/>
                <a:gd name="T87" fmla="*/ 53 h 60"/>
                <a:gd name="T88" fmla="*/ 93 w 106"/>
                <a:gd name="T89" fmla="*/ 53 h 60"/>
                <a:gd name="T90" fmla="*/ 99 w 106"/>
                <a:gd name="T91" fmla="*/ 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60"/>
                <a:gd name="T140" fmla="*/ 106 w 106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60">
                  <a:moveTo>
                    <a:pt x="29" y="52"/>
                  </a:moveTo>
                  <a:lnTo>
                    <a:pt x="29" y="52"/>
                  </a:lnTo>
                  <a:lnTo>
                    <a:pt x="25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8"/>
                  </a:lnTo>
                  <a:lnTo>
                    <a:pt x="9" y="36"/>
                  </a:lnTo>
                  <a:lnTo>
                    <a:pt x="8" y="44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6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5" y="49"/>
                  </a:lnTo>
                  <a:lnTo>
                    <a:pt x="26" y="44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5" y="42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4" y="55"/>
                  </a:lnTo>
                  <a:lnTo>
                    <a:pt x="48" y="53"/>
                  </a:lnTo>
                  <a:lnTo>
                    <a:pt x="50" y="49"/>
                  </a:lnTo>
                  <a:lnTo>
                    <a:pt x="52" y="44"/>
                  </a:lnTo>
                  <a:lnTo>
                    <a:pt x="54" y="38"/>
                  </a:lnTo>
                  <a:lnTo>
                    <a:pt x="54" y="31"/>
                  </a:lnTo>
                  <a:lnTo>
                    <a:pt x="53" y="22"/>
                  </a:lnTo>
                  <a:lnTo>
                    <a:pt x="50" y="14"/>
                  </a:lnTo>
                  <a:lnTo>
                    <a:pt x="53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34"/>
                  </a:lnTo>
                  <a:lnTo>
                    <a:pt x="62" y="41"/>
                  </a:lnTo>
                  <a:lnTo>
                    <a:pt x="60" y="47"/>
                  </a:lnTo>
                  <a:lnTo>
                    <a:pt x="56" y="53"/>
                  </a:lnTo>
                  <a:lnTo>
                    <a:pt x="52" y="57"/>
                  </a:lnTo>
                  <a:lnTo>
                    <a:pt x="46" y="59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3" y="58"/>
                  </a:lnTo>
                  <a:lnTo>
                    <a:pt x="31" y="55"/>
                  </a:lnTo>
                  <a:lnTo>
                    <a:pt x="29" y="52"/>
                  </a:lnTo>
                  <a:close/>
                  <a:moveTo>
                    <a:pt x="102" y="50"/>
                  </a:moveTo>
                  <a:lnTo>
                    <a:pt x="98" y="54"/>
                  </a:lnTo>
                  <a:lnTo>
                    <a:pt x="94" y="58"/>
                  </a:lnTo>
                  <a:lnTo>
                    <a:pt x="90" y="59"/>
                  </a:lnTo>
                  <a:lnTo>
                    <a:pt x="86" y="60"/>
                  </a:lnTo>
                  <a:lnTo>
                    <a:pt x="81" y="59"/>
                  </a:lnTo>
                  <a:lnTo>
                    <a:pt x="78" y="57"/>
                  </a:lnTo>
                  <a:lnTo>
                    <a:pt x="76" y="54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82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1" y="13"/>
                  </a:lnTo>
                  <a:lnTo>
                    <a:pt x="83" y="11"/>
                  </a:lnTo>
                  <a:lnTo>
                    <a:pt x="85" y="7"/>
                  </a:lnTo>
                  <a:lnTo>
                    <a:pt x="86" y="4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1" y="12"/>
                  </a:lnTo>
                  <a:lnTo>
                    <a:pt x="106" y="12"/>
                  </a:lnTo>
                  <a:lnTo>
                    <a:pt x="105" y="17"/>
                  </a:lnTo>
                  <a:lnTo>
                    <a:pt x="90" y="17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4"/>
                  </a:lnTo>
                  <a:lnTo>
                    <a:pt x="84" y="48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3" y="53"/>
                  </a:lnTo>
                  <a:lnTo>
                    <a:pt x="96" y="50"/>
                  </a:lnTo>
                  <a:lnTo>
                    <a:pt x="99" y="47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21"/>
            <p:cNvSpPr>
              <a:spLocks noChangeArrowheads="1"/>
            </p:cNvSpPr>
            <p:nvPr/>
          </p:nvSpPr>
          <p:spPr bwMode="auto">
            <a:xfrm>
              <a:off x="4029076" y="2524125"/>
              <a:ext cx="90488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2"/>
            <p:cNvSpPr>
              <a:spLocks/>
            </p:cNvSpPr>
            <p:nvPr/>
          </p:nvSpPr>
          <p:spPr bwMode="auto">
            <a:xfrm>
              <a:off x="4173538" y="2465388"/>
              <a:ext cx="71438" cy="107950"/>
            </a:xfrm>
            <a:custGeom>
              <a:avLst/>
              <a:gdLst>
                <a:gd name="T0" fmla="*/ 21 w 47"/>
                <a:gd name="T1" fmla="*/ 50 h 71"/>
                <a:gd name="T2" fmla="*/ 20 w 47"/>
                <a:gd name="T3" fmla="*/ 47 h 71"/>
                <a:gd name="T4" fmla="*/ 19 w 47"/>
                <a:gd name="T5" fmla="*/ 46 h 71"/>
                <a:gd name="T6" fmla="*/ 16 w 47"/>
                <a:gd name="T7" fmla="*/ 46 h 71"/>
                <a:gd name="T8" fmla="*/ 13 w 47"/>
                <a:gd name="T9" fmla="*/ 46 h 71"/>
                <a:gd name="T10" fmla="*/ 8 w 47"/>
                <a:gd name="T11" fmla="*/ 70 h 71"/>
                <a:gd name="T12" fmla="*/ 0 w 47"/>
                <a:gd name="T13" fmla="*/ 70 h 71"/>
                <a:gd name="T14" fmla="*/ 12 w 47"/>
                <a:gd name="T15" fmla="*/ 13 h 71"/>
                <a:gd name="T16" fmla="*/ 13 w 47"/>
                <a:gd name="T17" fmla="*/ 9 h 71"/>
                <a:gd name="T18" fmla="*/ 13 w 47"/>
                <a:gd name="T19" fmla="*/ 6 h 71"/>
                <a:gd name="T20" fmla="*/ 12 w 47"/>
                <a:gd name="T21" fmla="*/ 3 h 71"/>
                <a:gd name="T22" fmla="*/ 10 w 47"/>
                <a:gd name="T23" fmla="*/ 2 h 71"/>
                <a:gd name="T24" fmla="*/ 8 w 47"/>
                <a:gd name="T25" fmla="*/ 2 h 71"/>
                <a:gd name="T26" fmla="*/ 8 w 47"/>
                <a:gd name="T27" fmla="*/ 0 h 71"/>
                <a:gd name="T28" fmla="*/ 20 w 47"/>
                <a:gd name="T29" fmla="*/ 0 h 71"/>
                <a:gd name="T30" fmla="*/ 23 w 47"/>
                <a:gd name="T31" fmla="*/ 0 h 71"/>
                <a:gd name="T32" fmla="*/ 14 w 47"/>
                <a:gd name="T33" fmla="*/ 43 h 71"/>
                <a:gd name="T34" fmla="*/ 15 w 47"/>
                <a:gd name="T35" fmla="*/ 43 h 71"/>
                <a:gd name="T36" fmla="*/ 19 w 47"/>
                <a:gd name="T37" fmla="*/ 42 h 71"/>
                <a:gd name="T38" fmla="*/ 24 w 47"/>
                <a:gd name="T39" fmla="*/ 40 h 71"/>
                <a:gd name="T40" fmla="*/ 31 w 47"/>
                <a:gd name="T41" fmla="*/ 34 h 71"/>
                <a:gd name="T42" fmla="*/ 33 w 47"/>
                <a:gd name="T43" fmla="*/ 31 h 71"/>
                <a:gd name="T44" fmla="*/ 34 w 47"/>
                <a:gd name="T45" fmla="*/ 28 h 71"/>
                <a:gd name="T46" fmla="*/ 33 w 47"/>
                <a:gd name="T47" fmla="*/ 26 h 71"/>
                <a:gd name="T48" fmla="*/ 30 w 47"/>
                <a:gd name="T49" fmla="*/ 26 h 71"/>
                <a:gd name="T50" fmla="*/ 31 w 47"/>
                <a:gd name="T51" fmla="*/ 23 h 71"/>
                <a:gd name="T52" fmla="*/ 47 w 47"/>
                <a:gd name="T53" fmla="*/ 23 h 71"/>
                <a:gd name="T54" fmla="*/ 47 w 47"/>
                <a:gd name="T55" fmla="*/ 25 h 71"/>
                <a:gd name="T56" fmla="*/ 39 w 47"/>
                <a:gd name="T57" fmla="*/ 33 h 71"/>
                <a:gd name="T58" fmla="*/ 27 w 47"/>
                <a:gd name="T59" fmla="*/ 43 h 71"/>
                <a:gd name="T60" fmla="*/ 32 w 47"/>
                <a:gd name="T61" fmla="*/ 60 h 71"/>
                <a:gd name="T62" fmla="*/ 33 w 47"/>
                <a:gd name="T63" fmla="*/ 63 h 71"/>
                <a:gd name="T64" fmla="*/ 34 w 47"/>
                <a:gd name="T65" fmla="*/ 65 h 71"/>
                <a:gd name="T66" fmla="*/ 35 w 47"/>
                <a:gd name="T67" fmla="*/ 65 h 71"/>
                <a:gd name="T68" fmla="*/ 38 w 47"/>
                <a:gd name="T69" fmla="*/ 64 h 71"/>
                <a:gd name="T70" fmla="*/ 42 w 47"/>
                <a:gd name="T71" fmla="*/ 60 h 71"/>
                <a:gd name="T72" fmla="*/ 45 w 47"/>
                <a:gd name="T73" fmla="*/ 63 h 71"/>
                <a:gd name="T74" fmla="*/ 41 w 47"/>
                <a:gd name="T75" fmla="*/ 67 h 71"/>
                <a:gd name="T76" fmla="*/ 38 w 47"/>
                <a:gd name="T77" fmla="*/ 69 h 71"/>
                <a:gd name="T78" fmla="*/ 32 w 47"/>
                <a:gd name="T79" fmla="*/ 71 h 71"/>
                <a:gd name="T80" fmla="*/ 29 w 47"/>
                <a:gd name="T81" fmla="*/ 71 h 71"/>
                <a:gd name="T82" fmla="*/ 27 w 47"/>
                <a:gd name="T83" fmla="*/ 69 h 71"/>
                <a:gd name="T84" fmla="*/ 25 w 47"/>
                <a:gd name="T85" fmla="*/ 67 h 71"/>
                <a:gd name="T86" fmla="*/ 24 w 47"/>
                <a:gd name="T87" fmla="*/ 63 h 71"/>
                <a:gd name="T88" fmla="*/ 21 w 47"/>
                <a:gd name="T89" fmla="*/ 5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"/>
                <a:gd name="T136" fmla="*/ 0 h 71"/>
                <a:gd name="T137" fmla="*/ 47 w 47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" h="71">
                  <a:moveTo>
                    <a:pt x="21" y="50"/>
                  </a:moveTo>
                  <a:lnTo>
                    <a:pt x="20" y="47"/>
                  </a:lnTo>
                  <a:lnTo>
                    <a:pt x="19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12" y="13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8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39" y="33"/>
                  </a:lnTo>
                  <a:lnTo>
                    <a:pt x="27" y="43"/>
                  </a:lnTo>
                  <a:lnTo>
                    <a:pt x="32" y="60"/>
                  </a:lnTo>
                  <a:lnTo>
                    <a:pt x="33" y="63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8" y="64"/>
                  </a:lnTo>
                  <a:lnTo>
                    <a:pt x="42" y="60"/>
                  </a:lnTo>
                  <a:lnTo>
                    <a:pt x="45" y="63"/>
                  </a:lnTo>
                  <a:lnTo>
                    <a:pt x="41" y="67"/>
                  </a:lnTo>
                  <a:lnTo>
                    <a:pt x="38" y="69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4" y="63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3"/>
            <p:cNvSpPr>
              <a:spLocks noEditPoints="1"/>
            </p:cNvSpPr>
            <p:nvPr/>
          </p:nvSpPr>
          <p:spPr bwMode="auto">
            <a:xfrm>
              <a:off x="4257676" y="2533650"/>
              <a:ext cx="46038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43195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5"/>
            <p:cNvSpPr>
              <a:spLocks/>
            </p:cNvSpPr>
            <p:nvPr/>
          </p:nvSpPr>
          <p:spPr bwMode="auto">
            <a:xfrm>
              <a:off x="4397376" y="2457450"/>
              <a:ext cx="46038" cy="142875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6"/>
            <p:cNvSpPr>
              <a:spLocks/>
            </p:cNvSpPr>
            <p:nvPr/>
          </p:nvSpPr>
          <p:spPr bwMode="auto">
            <a:xfrm>
              <a:off x="4502151" y="2481263"/>
              <a:ext cx="92075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7"/>
            <p:cNvSpPr>
              <a:spLocks/>
            </p:cNvSpPr>
            <p:nvPr/>
          </p:nvSpPr>
          <p:spPr bwMode="auto">
            <a:xfrm>
              <a:off x="4640263" y="2498725"/>
              <a:ext cx="82550" cy="104775"/>
            </a:xfrm>
            <a:custGeom>
              <a:avLst/>
              <a:gdLst>
                <a:gd name="T0" fmla="*/ 24 w 55"/>
                <a:gd name="T1" fmla="*/ 48 h 69"/>
                <a:gd name="T2" fmla="*/ 22 w 55"/>
                <a:gd name="T3" fmla="*/ 38 h 69"/>
                <a:gd name="T4" fmla="*/ 20 w 55"/>
                <a:gd name="T5" fmla="*/ 27 h 69"/>
                <a:gd name="T6" fmla="*/ 19 w 55"/>
                <a:gd name="T7" fmla="*/ 22 h 69"/>
                <a:gd name="T8" fmla="*/ 18 w 55"/>
                <a:gd name="T9" fmla="*/ 17 h 69"/>
                <a:gd name="T10" fmla="*/ 17 w 55"/>
                <a:gd name="T11" fmla="*/ 14 h 69"/>
                <a:gd name="T12" fmla="*/ 17 w 55"/>
                <a:gd name="T13" fmla="*/ 11 h 69"/>
                <a:gd name="T14" fmla="*/ 16 w 55"/>
                <a:gd name="T15" fmla="*/ 8 h 69"/>
                <a:gd name="T16" fmla="*/ 14 w 55"/>
                <a:gd name="T17" fmla="*/ 7 h 69"/>
                <a:gd name="T18" fmla="*/ 13 w 55"/>
                <a:gd name="T19" fmla="*/ 6 h 69"/>
                <a:gd name="T20" fmla="*/ 10 w 55"/>
                <a:gd name="T21" fmla="*/ 7 h 69"/>
                <a:gd name="T22" fmla="*/ 6 w 55"/>
                <a:gd name="T23" fmla="*/ 12 h 69"/>
                <a:gd name="T24" fmla="*/ 3 w 55"/>
                <a:gd name="T25" fmla="*/ 10 h 69"/>
                <a:gd name="T26" fmla="*/ 7 w 55"/>
                <a:gd name="T27" fmla="*/ 5 h 69"/>
                <a:gd name="T28" fmla="*/ 10 w 55"/>
                <a:gd name="T29" fmla="*/ 2 h 69"/>
                <a:gd name="T30" fmla="*/ 13 w 55"/>
                <a:gd name="T31" fmla="*/ 1 h 69"/>
                <a:gd name="T32" fmla="*/ 16 w 55"/>
                <a:gd name="T33" fmla="*/ 0 h 69"/>
                <a:gd name="T34" fmla="*/ 20 w 55"/>
                <a:gd name="T35" fmla="*/ 1 h 69"/>
                <a:gd name="T36" fmla="*/ 22 w 55"/>
                <a:gd name="T37" fmla="*/ 2 h 69"/>
                <a:gd name="T38" fmla="*/ 23 w 55"/>
                <a:gd name="T39" fmla="*/ 4 h 69"/>
                <a:gd name="T40" fmla="*/ 25 w 55"/>
                <a:gd name="T41" fmla="*/ 8 h 69"/>
                <a:gd name="T42" fmla="*/ 26 w 55"/>
                <a:gd name="T43" fmla="*/ 14 h 69"/>
                <a:gd name="T44" fmla="*/ 28 w 55"/>
                <a:gd name="T45" fmla="*/ 27 h 69"/>
                <a:gd name="T46" fmla="*/ 30 w 55"/>
                <a:gd name="T47" fmla="*/ 40 h 69"/>
                <a:gd name="T48" fmla="*/ 38 w 55"/>
                <a:gd name="T49" fmla="*/ 27 h 69"/>
                <a:gd name="T50" fmla="*/ 41 w 55"/>
                <a:gd name="T51" fmla="*/ 20 h 69"/>
                <a:gd name="T52" fmla="*/ 43 w 55"/>
                <a:gd name="T53" fmla="*/ 15 h 69"/>
                <a:gd name="T54" fmla="*/ 44 w 55"/>
                <a:gd name="T55" fmla="*/ 7 h 69"/>
                <a:gd name="T56" fmla="*/ 43 w 55"/>
                <a:gd name="T57" fmla="*/ 4 h 69"/>
                <a:gd name="T58" fmla="*/ 40 w 55"/>
                <a:gd name="T59" fmla="*/ 3 h 69"/>
                <a:gd name="T60" fmla="*/ 40 w 55"/>
                <a:gd name="T61" fmla="*/ 1 h 69"/>
                <a:gd name="T62" fmla="*/ 53 w 55"/>
                <a:gd name="T63" fmla="*/ 1 h 69"/>
                <a:gd name="T64" fmla="*/ 55 w 55"/>
                <a:gd name="T65" fmla="*/ 3 h 69"/>
                <a:gd name="T66" fmla="*/ 50 w 55"/>
                <a:gd name="T67" fmla="*/ 14 h 69"/>
                <a:gd name="T68" fmla="*/ 44 w 55"/>
                <a:gd name="T69" fmla="*/ 25 h 69"/>
                <a:gd name="T70" fmla="*/ 38 w 55"/>
                <a:gd name="T71" fmla="*/ 37 h 69"/>
                <a:gd name="T72" fmla="*/ 30 w 55"/>
                <a:gd name="T73" fmla="*/ 48 h 69"/>
                <a:gd name="T74" fmla="*/ 23 w 55"/>
                <a:gd name="T75" fmla="*/ 57 h 69"/>
                <a:gd name="T76" fmla="*/ 17 w 55"/>
                <a:gd name="T77" fmla="*/ 63 h 69"/>
                <a:gd name="T78" fmla="*/ 14 w 55"/>
                <a:gd name="T79" fmla="*/ 66 h 69"/>
                <a:gd name="T80" fmla="*/ 10 w 55"/>
                <a:gd name="T81" fmla="*/ 68 h 69"/>
                <a:gd name="T82" fmla="*/ 5 w 55"/>
                <a:gd name="T83" fmla="*/ 69 h 69"/>
                <a:gd name="T84" fmla="*/ 2 w 55"/>
                <a:gd name="T85" fmla="*/ 69 h 69"/>
                <a:gd name="T86" fmla="*/ 0 w 55"/>
                <a:gd name="T87" fmla="*/ 68 h 69"/>
                <a:gd name="T88" fmla="*/ 2 w 55"/>
                <a:gd name="T89" fmla="*/ 59 h 69"/>
                <a:gd name="T90" fmla="*/ 6 w 55"/>
                <a:gd name="T91" fmla="*/ 59 h 69"/>
                <a:gd name="T92" fmla="*/ 7 w 55"/>
                <a:gd name="T93" fmla="*/ 61 h 69"/>
                <a:gd name="T94" fmla="*/ 8 w 55"/>
                <a:gd name="T95" fmla="*/ 62 h 69"/>
                <a:gd name="T96" fmla="*/ 12 w 55"/>
                <a:gd name="T97" fmla="*/ 61 h 69"/>
                <a:gd name="T98" fmla="*/ 15 w 55"/>
                <a:gd name="T99" fmla="*/ 58 h 69"/>
                <a:gd name="T100" fmla="*/ 19 w 55"/>
                <a:gd name="T101" fmla="*/ 54 h 69"/>
                <a:gd name="T102" fmla="*/ 24 w 55"/>
                <a:gd name="T103" fmla="*/ 48 h 69"/>
                <a:gd name="T104" fmla="*/ 24 w 55"/>
                <a:gd name="T105" fmla="*/ 48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69"/>
                <a:gd name="T161" fmla="*/ 55 w 55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69">
                  <a:moveTo>
                    <a:pt x="24" y="48"/>
                  </a:moveTo>
                  <a:lnTo>
                    <a:pt x="22" y="38"/>
                  </a:lnTo>
                  <a:lnTo>
                    <a:pt x="20" y="27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8" y="27"/>
                  </a:lnTo>
                  <a:lnTo>
                    <a:pt x="30" y="40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43" y="15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53" y="1"/>
                  </a:lnTo>
                  <a:lnTo>
                    <a:pt x="55" y="3"/>
                  </a:lnTo>
                  <a:lnTo>
                    <a:pt x="50" y="14"/>
                  </a:lnTo>
                  <a:lnTo>
                    <a:pt x="44" y="25"/>
                  </a:lnTo>
                  <a:lnTo>
                    <a:pt x="38" y="37"/>
                  </a:lnTo>
                  <a:lnTo>
                    <a:pt x="30" y="48"/>
                  </a:lnTo>
                  <a:lnTo>
                    <a:pt x="23" y="57"/>
                  </a:lnTo>
                  <a:lnTo>
                    <a:pt x="17" y="63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5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6" y="59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9" y="5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4659313" y="2465388"/>
              <a:ext cx="63500" cy="26988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9"/>
            <p:cNvSpPr>
              <a:spLocks noEditPoints="1"/>
            </p:cNvSpPr>
            <p:nvPr/>
          </p:nvSpPr>
          <p:spPr bwMode="auto">
            <a:xfrm>
              <a:off x="4760913" y="2498725"/>
              <a:ext cx="196850" cy="74613"/>
            </a:xfrm>
            <a:custGeom>
              <a:avLst/>
              <a:gdLst>
                <a:gd name="T0" fmla="*/ 36 w 130"/>
                <a:gd name="T1" fmla="*/ 12 h 49"/>
                <a:gd name="T2" fmla="*/ 28 w 130"/>
                <a:gd name="T3" fmla="*/ 7 h 49"/>
                <a:gd name="T4" fmla="*/ 21 w 130"/>
                <a:gd name="T5" fmla="*/ 4 h 49"/>
                <a:gd name="T6" fmla="*/ 15 w 130"/>
                <a:gd name="T7" fmla="*/ 6 h 49"/>
                <a:gd name="T8" fmla="*/ 11 w 130"/>
                <a:gd name="T9" fmla="*/ 13 h 49"/>
                <a:gd name="T10" fmla="*/ 10 w 130"/>
                <a:gd name="T11" fmla="*/ 32 h 49"/>
                <a:gd name="T12" fmla="*/ 15 w 130"/>
                <a:gd name="T13" fmla="*/ 42 h 49"/>
                <a:gd name="T14" fmla="*/ 27 w 130"/>
                <a:gd name="T15" fmla="*/ 42 h 49"/>
                <a:gd name="T16" fmla="*/ 34 w 130"/>
                <a:gd name="T17" fmla="*/ 37 h 49"/>
                <a:gd name="T18" fmla="*/ 32 w 130"/>
                <a:gd name="T19" fmla="*/ 45 h 49"/>
                <a:gd name="T20" fmla="*/ 23 w 130"/>
                <a:gd name="T21" fmla="*/ 49 h 49"/>
                <a:gd name="T22" fmla="*/ 11 w 130"/>
                <a:gd name="T23" fmla="*/ 48 h 49"/>
                <a:gd name="T24" fmla="*/ 1 w 130"/>
                <a:gd name="T25" fmla="*/ 35 h 49"/>
                <a:gd name="T26" fmla="*/ 1 w 130"/>
                <a:gd name="T27" fmla="*/ 18 h 49"/>
                <a:gd name="T28" fmla="*/ 6 w 130"/>
                <a:gd name="T29" fmla="*/ 7 h 49"/>
                <a:gd name="T30" fmla="*/ 16 w 130"/>
                <a:gd name="T31" fmla="*/ 1 h 49"/>
                <a:gd name="T32" fmla="*/ 29 w 130"/>
                <a:gd name="T33" fmla="*/ 1 h 49"/>
                <a:gd name="T34" fmla="*/ 36 w 130"/>
                <a:gd name="T35" fmla="*/ 2 h 49"/>
                <a:gd name="T36" fmla="*/ 56 w 130"/>
                <a:gd name="T37" fmla="*/ 48 h 49"/>
                <a:gd name="T38" fmla="*/ 45 w 130"/>
                <a:gd name="T39" fmla="*/ 36 h 49"/>
                <a:gd name="T40" fmla="*/ 45 w 130"/>
                <a:gd name="T41" fmla="*/ 18 h 49"/>
                <a:gd name="T42" fmla="*/ 50 w 130"/>
                <a:gd name="T43" fmla="*/ 6 h 49"/>
                <a:gd name="T44" fmla="*/ 60 w 130"/>
                <a:gd name="T45" fmla="*/ 1 h 49"/>
                <a:gd name="T46" fmla="*/ 75 w 130"/>
                <a:gd name="T47" fmla="*/ 2 h 49"/>
                <a:gd name="T48" fmla="*/ 86 w 130"/>
                <a:gd name="T49" fmla="*/ 14 h 49"/>
                <a:gd name="T50" fmla="*/ 86 w 130"/>
                <a:gd name="T51" fmla="*/ 32 h 49"/>
                <a:gd name="T52" fmla="*/ 81 w 130"/>
                <a:gd name="T53" fmla="*/ 43 h 49"/>
                <a:gd name="T54" fmla="*/ 71 w 130"/>
                <a:gd name="T55" fmla="*/ 48 h 49"/>
                <a:gd name="T56" fmla="*/ 65 w 130"/>
                <a:gd name="T57" fmla="*/ 49 h 49"/>
                <a:gd name="T58" fmla="*/ 54 w 130"/>
                <a:gd name="T59" fmla="*/ 33 h 49"/>
                <a:gd name="T60" fmla="*/ 60 w 130"/>
                <a:gd name="T61" fmla="*/ 44 h 49"/>
                <a:gd name="T62" fmla="*/ 71 w 130"/>
                <a:gd name="T63" fmla="*/ 43 h 49"/>
                <a:gd name="T64" fmla="*/ 77 w 130"/>
                <a:gd name="T65" fmla="*/ 33 h 49"/>
                <a:gd name="T66" fmla="*/ 78 w 130"/>
                <a:gd name="T67" fmla="*/ 19 h 49"/>
                <a:gd name="T68" fmla="*/ 74 w 130"/>
                <a:gd name="T69" fmla="*/ 9 h 49"/>
                <a:gd name="T70" fmla="*/ 69 w 130"/>
                <a:gd name="T71" fmla="*/ 5 h 49"/>
                <a:gd name="T72" fmla="*/ 60 w 130"/>
                <a:gd name="T73" fmla="*/ 5 h 49"/>
                <a:gd name="T74" fmla="*/ 54 w 130"/>
                <a:gd name="T75" fmla="*/ 16 h 49"/>
                <a:gd name="T76" fmla="*/ 53 w 130"/>
                <a:gd name="T77" fmla="*/ 24 h 49"/>
                <a:gd name="T78" fmla="*/ 124 w 130"/>
                <a:gd name="T79" fmla="*/ 12 h 49"/>
                <a:gd name="T80" fmla="*/ 118 w 130"/>
                <a:gd name="T81" fmla="*/ 5 h 49"/>
                <a:gd name="T82" fmla="*/ 108 w 130"/>
                <a:gd name="T83" fmla="*/ 6 h 49"/>
                <a:gd name="T84" fmla="*/ 106 w 130"/>
                <a:gd name="T85" fmla="*/ 11 h 49"/>
                <a:gd name="T86" fmla="*/ 110 w 130"/>
                <a:gd name="T87" fmla="*/ 17 h 49"/>
                <a:gd name="T88" fmla="*/ 117 w 130"/>
                <a:gd name="T89" fmla="*/ 21 h 49"/>
                <a:gd name="T90" fmla="*/ 124 w 130"/>
                <a:gd name="T91" fmla="*/ 25 h 49"/>
                <a:gd name="T92" fmla="*/ 130 w 130"/>
                <a:gd name="T93" fmla="*/ 35 h 49"/>
                <a:gd name="T94" fmla="*/ 125 w 130"/>
                <a:gd name="T95" fmla="*/ 46 h 49"/>
                <a:gd name="T96" fmla="*/ 112 w 130"/>
                <a:gd name="T97" fmla="*/ 49 h 49"/>
                <a:gd name="T98" fmla="*/ 97 w 130"/>
                <a:gd name="T99" fmla="*/ 47 h 49"/>
                <a:gd name="T100" fmla="*/ 102 w 130"/>
                <a:gd name="T101" fmla="*/ 36 h 49"/>
                <a:gd name="T102" fmla="*/ 106 w 130"/>
                <a:gd name="T103" fmla="*/ 43 h 49"/>
                <a:gd name="T104" fmla="*/ 113 w 130"/>
                <a:gd name="T105" fmla="*/ 45 h 49"/>
                <a:gd name="T106" fmla="*/ 119 w 130"/>
                <a:gd name="T107" fmla="*/ 43 h 49"/>
                <a:gd name="T108" fmla="*/ 122 w 130"/>
                <a:gd name="T109" fmla="*/ 37 h 49"/>
                <a:gd name="T110" fmla="*/ 118 w 130"/>
                <a:gd name="T111" fmla="*/ 30 h 49"/>
                <a:gd name="T112" fmla="*/ 111 w 130"/>
                <a:gd name="T113" fmla="*/ 27 h 49"/>
                <a:gd name="T114" fmla="*/ 100 w 130"/>
                <a:gd name="T115" fmla="*/ 19 h 49"/>
                <a:gd name="T116" fmla="*/ 99 w 130"/>
                <a:gd name="T117" fmla="*/ 9 h 49"/>
                <a:gd name="T118" fmla="*/ 103 w 130"/>
                <a:gd name="T119" fmla="*/ 4 h 49"/>
                <a:gd name="T120" fmla="*/ 116 w 130"/>
                <a:gd name="T121" fmla="*/ 0 h 49"/>
                <a:gd name="T122" fmla="*/ 129 w 130"/>
                <a:gd name="T123" fmla="*/ 2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"/>
                <a:gd name="T187" fmla="*/ 0 h 49"/>
                <a:gd name="T188" fmla="*/ 130 w 130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" h="49">
                  <a:moveTo>
                    <a:pt x="36" y="2"/>
                  </a:moveTo>
                  <a:lnTo>
                    <a:pt x="36" y="12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9" y="24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5" y="42"/>
                  </a:lnTo>
                  <a:lnTo>
                    <a:pt x="21" y="43"/>
                  </a:lnTo>
                  <a:lnTo>
                    <a:pt x="27" y="42"/>
                  </a:lnTo>
                  <a:lnTo>
                    <a:pt x="30" y="40"/>
                  </a:lnTo>
                  <a:lnTo>
                    <a:pt x="34" y="37"/>
                  </a:lnTo>
                  <a:lnTo>
                    <a:pt x="36" y="41"/>
                  </a:lnTo>
                  <a:lnTo>
                    <a:pt x="32" y="45"/>
                  </a:lnTo>
                  <a:lnTo>
                    <a:pt x="28" y="47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1" y="48"/>
                  </a:lnTo>
                  <a:lnTo>
                    <a:pt x="5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6" y="2"/>
                  </a:lnTo>
                  <a:close/>
                  <a:moveTo>
                    <a:pt x="65" y="49"/>
                  </a:moveTo>
                  <a:lnTo>
                    <a:pt x="56" y="48"/>
                  </a:lnTo>
                  <a:lnTo>
                    <a:pt x="49" y="43"/>
                  </a:lnTo>
                  <a:lnTo>
                    <a:pt x="45" y="36"/>
                  </a:lnTo>
                  <a:lnTo>
                    <a:pt x="44" y="25"/>
                  </a:lnTo>
                  <a:lnTo>
                    <a:pt x="45" y="18"/>
                  </a:lnTo>
                  <a:lnTo>
                    <a:pt x="47" y="11"/>
                  </a:lnTo>
                  <a:lnTo>
                    <a:pt x="50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87" y="24"/>
                  </a:lnTo>
                  <a:lnTo>
                    <a:pt x="86" y="32"/>
                  </a:lnTo>
                  <a:lnTo>
                    <a:pt x="84" y="38"/>
                  </a:lnTo>
                  <a:lnTo>
                    <a:pt x="81" y="43"/>
                  </a:lnTo>
                  <a:lnTo>
                    <a:pt x="77" y="46"/>
                  </a:lnTo>
                  <a:lnTo>
                    <a:pt x="71" y="48"/>
                  </a:lnTo>
                  <a:lnTo>
                    <a:pt x="65" y="49"/>
                  </a:lnTo>
                  <a:close/>
                  <a:moveTo>
                    <a:pt x="53" y="24"/>
                  </a:moveTo>
                  <a:lnTo>
                    <a:pt x="54" y="33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6" y="45"/>
                  </a:lnTo>
                  <a:lnTo>
                    <a:pt x="71" y="43"/>
                  </a:lnTo>
                  <a:lnTo>
                    <a:pt x="75" y="39"/>
                  </a:lnTo>
                  <a:lnTo>
                    <a:pt x="77" y="33"/>
                  </a:lnTo>
                  <a:lnTo>
                    <a:pt x="78" y="25"/>
                  </a:lnTo>
                  <a:lnTo>
                    <a:pt x="78" y="19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0" y="5"/>
                  </a:lnTo>
                  <a:lnTo>
                    <a:pt x="56" y="9"/>
                  </a:lnTo>
                  <a:lnTo>
                    <a:pt x="54" y="16"/>
                  </a:lnTo>
                  <a:lnTo>
                    <a:pt x="53" y="24"/>
                  </a:lnTo>
                  <a:close/>
                  <a:moveTo>
                    <a:pt x="129" y="12"/>
                  </a:moveTo>
                  <a:lnTo>
                    <a:pt x="124" y="12"/>
                  </a:lnTo>
                  <a:lnTo>
                    <a:pt x="122" y="7"/>
                  </a:lnTo>
                  <a:lnTo>
                    <a:pt x="118" y="5"/>
                  </a:lnTo>
                  <a:lnTo>
                    <a:pt x="114" y="4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7" y="15"/>
                  </a:lnTo>
                  <a:lnTo>
                    <a:pt x="110" y="17"/>
                  </a:lnTo>
                  <a:lnTo>
                    <a:pt x="112" y="19"/>
                  </a:lnTo>
                  <a:lnTo>
                    <a:pt x="117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9" y="29"/>
                  </a:lnTo>
                  <a:lnTo>
                    <a:pt x="130" y="35"/>
                  </a:lnTo>
                  <a:lnTo>
                    <a:pt x="129" y="42"/>
                  </a:lnTo>
                  <a:lnTo>
                    <a:pt x="125" y="46"/>
                  </a:lnTo>
                  <a:lnTo>
                    <a:pt x="119" y="48"/>
                  </a:lnTo>
                  <a:lnTo>
                    <a:pt x="112" y="49"/>
                  </a:lnTo>
                  <a:lnTo>
                    <a:pt x="104" y="48"/>
                  </a:lnTo>
                  <a:lnTo>
                    <a:pt x="97" y="47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4" y="40"/>
                  </a:lnTo>
                  <a:lnTo>
                    <a:pt x="106" y="43"/>
                  </a:lnTo>
                  <a:lnTo>
                    <a:pt x="109" y="45"/>
                  </a:lnTo>
                  <a:lnTo>
                    <a:pt x="113" y="45"/>
                  </a:lnTo>
                  <a:lnTo>
                    <a:pt x="116" y="45"/>
                  </a:lnTo>
                  <a:lnTo>
                    <a:pt x="119" y="43"/>
                  </a:lnTo>
                  <a:lnTo>
                    <a:pt x="121" y="41"/>
                  </a:lnTo>
                  <a:lnTo>
                    <a:pt x="122" y="37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4" y="23"/>
                  </a:lnTo>
                  <a:lnTo>
                    <a:pt x="100" y="19"/>
                  </a:lnTo>
                  <a:lnTo>
                    <a:pt x="98" y="13"/>
                  </a:lnTo>
                  <a:lnTo>
                    <a:pt x="99" y="9"/>
                  </a:lnTo>
                  <a:lnTo>
                    <a:pt x="100" y="6"/>
                  </a:lnTo>
                  <a:lnTo>
                    <a:pt x="103" y="4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2"/>
                  </a:lnTo>
                  <a:lnTo>
                    <a:pt x="12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0"/>
            <p:cNvSpPr>
              <a:spLocks/>
            </p:cNvSpPr>
            <p:nvPr/>
          </p:nvSpPr>
          <p:spPr bwMode="auto">
            <a:xfrm>
              <a:off x="5005388" y="2403475"/>
              <a:ext cx="57150" cy="250825"/>
            </a:xfrm>
            <a:custGeom>
              <a:avLst/>
              <a:gdLst>
                <a:gd name="T0" fmla="*/ 35 w 37"/>
                <a:gd name="T1" fmla="*/ 0 h 165"/>
                <a:gd name="T2" fmla="*/ 37 w 37"/>
                <a:gd name="T3" fmla="*/ 4 h 165"/>
                <a:gd name="T4" fmla="*/ 31 w 37"/>
                <a:gd name="T5" fmla="*/ 9 h 165"/>
                <a:gd name="T6" fmla="*/ 25 w 37"/>
                <a:gd name="T7" fmla="*/ 15 h 165"/>
                <a:gd name="T8" fmla="*/ 20 w 37"/>
                <a:gd name="T9" fmla="*/ 23 h 165"/>
                <a:gd name="T10" fmla="*/ 16 w 37"/>
                <a:gd name="T11" fmla="*/ 33 h 165"/>
                <a:gd name="T12" fmla="*/ 13 w 37"/>
                <a:gd name="T13" fmla="*/ 44 h 165"/>
                <a:gd name="T14" fmla="*/ 11 w 37"/>
                <a:gd name="T15" fmla="*/ 56 h 165"/>
                <a:gd name="T16" fmla="*/ 9 w 37"/>
                <a:gd name="T17" fmla="*/ 68 h 165"/>
                <a:gd name="T18" fmla="*/ 9 w 37"/>
                <a:gd name="T19" fmla="*/ 82 h 165"/>
                <a:gd name="T20" fmla="*/ 9 w 37"/>
                <a:gd name="T21" fmla="*/ 96 h 165"/>
                <a:gd name="T22" fmla="*/ 11 w 37"/>
                <a:gd name="T23" fmla="*/ 109 h 165"/>
                <a:gd name="T24" fmla="*/ 16 w 37"/>
                <a:gd name="T25" fmla="*/ 132 h 165"/>
                <a:gd name="T26" fmla="*/ 20 w 37"/>
                <a:gd name="T27" fmla="*/ 141 h 165"/>
                <a:gd name="T28" fmla="*/ 25 w 37"/>
                <a:gd name="T29" fmla="*/ 150 h 165"/>
                <a:gd name="T30" fmla="*/ 31 w 37"/>
                <a:gd name="T31" fmla="*/ 156 h 165"/>
                <a:gd name="T32" fmla="*/ 37 w 37"/>
                <a:gd name="T33" fmla="*/ 161 h 165"/>
                <a:gd name="T34" fmla="*/ 35 w 37"/>
                <a:gd name="T35" fmla="*/ 165 h 165"/>
                <a:gd name="T36" fmla="*/ 27 w 37"/>
                <a:gd name="T37" fmla="*/ 160 h 165"/>
                <a:gd name="T38" fmla="*/ 21 w 37"/>
                <a:gd name="T39" fmla="*/ 153 h 165"/>
                <a:gd name="T40" fmla="*/ 15 w 37"/>
                <a:gd name="T41" fmla="*/ 145 h 165"/>
                <a:gd name="T42" fmla="*/ 9 w 37"/>
                <a:gd name="T43" fmla="*/ 134 h 165"/>
                <a:gd name="T44" fmla="*/ 5 w 37"/>
                <a:gd name="T45" fmla="*/ 123 h 165"/>
                <a:gd name="T46" fmla="*/ 2 w 37"/>
                <a:gd name="T47" fmla="*/ 110 h 165"/>
                <a:gd name="T48" fmla="*/ 0 w 37"/>
                <a:gd name="T49" fmla="*/ 97 h 165"/>
                <a:gd name="T50" fmla="*/ 0 w 37"/>
                <a:gd name="T51" fmla="*/ 82 h 165"/>
                <a:gd name="T52" fmla="*/ 0 w 37"/>
                <a:gd name="T53" fmla="*/ 68 h 165"/>
                <a:gd name="T54" fmla="*/ 2 w 37"/>
                <a:gd name="T55" fmla="*/ 55 h 165"/>
                <a:gd name="T56" fmla="*/ 5 w 37"/>
                <a:gd name="T57" fmla="*/ 42 h 165"/>
                <a:gd name="T58" fmla="*/ 9 w 37"/>
                <a:gd name="T59" fmla="*/ 30 h 165"/>
                <a:gd name="T60" fmla="*/ 15 w 37"/>
                <a:gd name="T61" fmla="*/ 20 h 165"/>
                <a:gd name="T62" fmla="*/ 21 w 37"/>
                <a:gd name="T63" fmla="*/ 12 h 165"/>
                <a:gd name="T64" fmla="*/ 27 w 37"/>
                <a:gd name="T65" fmla="*/ 5 h 165"/>
                <a:gd name="T66" fmla="*/ 35 w 37"/>
                <a:gd name="T67" fmla="*/ 0 h 165"/>
                <a:gd name="T68" fmla="*/ 35 w 37"/>
                <a:gd name="T69" fmla="*/ 0 h 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65"/>
                <a:gd name="T107" fmla="*/ 37 w 37"/>
                <a:gd name="T108" fmla="*/ 165 h 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65">
                  <a:moveTo>
                    <a:pt x="35" y="0"/>
                  </a:moveTo>
                  <a:lnTo>
                    <a:pt x="37" y="4"/>
                  </a:lnTo>
                  <a:lnTo>
                    <a:pt x="31" y="9"/>
                  </a:lnTo>
                  <a:lnTo>
                    <a:pt x="25" y="15"/>
                  </a:lnTo>
                  <a:lnTo>
                    <a:pt x="20" y="23"/>
                  </a:lnTo>
                  <a:lnTo>
                    <a:pt x="16" y="33"/>
                  </a:lnTo>
                  <a:lnTo>
                    <a:pt x="13" y="44"/>
                  </a:lnTo>
                  <a:lnTo>
                    <a:pt x="11" y="56"/>
                  </a:lnTo>
                  <a:lnTo>
                    <a:pt x="9" y="68"/>
                  </a:lnTo>
                  <a:lnTo>
                    <a:pt x="9" y="82"/>
                  </a:lnTo>
                  <a:lnTo>
                    <a:pt x="9" y="96"/>
                  </a:lnTo>
                  <a:lnTo>
                    <a:pt x="11" y="109"/>
                  </a:lnTo>
                  <a:lnTo>
                    <a:pt x="16" y="132"/>
                  </a:lnTo>
                  <a:lnTo>
                    <a:pt x="20" y="141"/>
                  </a:lnTo>
                  <a:lnTo>
                    <a:pt x="25" y="150"/>
                  </a:lnTo>
                  <a:lnTo>
                    <a:pt x="31" y="156"/>
                  </a:lnTo>
                  <a:lnTo>
                    <a:pt x="37" y="161"/>
                  </a:lnTo>
                  <a:lnTo>
                    <a:pt x="35" y="165"/>
                  </a:lnTo>
                  <a:lnTo>
                    <a:pt x="27" y="160"/>
                  </a:lnTo>
                  <a:lnTo>
                    <a:pt x="21" y="153"/>
                  </a:lnTo>
                  <a:lnTo>
                    <a:pt x="15" y="145"/>
                  </a:lnTo>
                  <a:lnTo>
                    <a:pt x="9" y="134"/>
                  </a:lnTo>
                  <a:lnTo>
                    <a:pt x="5" y="123"/>
                  </a:lnTo>
                  <a:lnTo>
                    <a:pt x="2" y="110"/>
                  </a:lnTo>
                  <a:lnTo>
                    <a:pt x="0" y="97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5" y="42"/>
                  </a:lnTo>
                  <a:lnTo>
                    <a:pt x="9" y="30"/>
                  </a:lnTo>
                  <a:lnTo>
                    <a:pt x="15" y="20"/>
                  </a:lnTo>
                  <a:lnTo>
                    <a:pt x="21" y="12"/>
                  </a:lnTo>
                  <a:lnTo>
                    <a:pt x="2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1"/>
            <p:cNvSpPr>
              <a:spLocks noEditPoints="1"/>
            </p:cNvSpPr>
            <p:nvPr/>
          </p:nvSpPr>
          <p:spPr bwMode="auto">
            <a:xfrm>
              <a:off x="5073651" y="2482850"/>
              <a:ext cx="161925" cy="90488"/>
            </a:xfrm>
            <a:custGeom>
              <a:avLst/>
              <a:gdLst>
                <a:gd name="T0" fmla="*/ 29 w 106"/>
                <a:gd name="T1" fmla="*/ 52 h 60"/>
                <a:gd name="T2" fmla="*/ 20 w 106"/>
                <a:gd name="T3" fmla="*/ 59 h 60"/>
                <a:gd name="T4" fmla="*/ 7 w 106"/>
                <a:gd name="T5" fmla="*/ 58 h 60"/>
                <a:gd name="T6" fmla="*/ 2 w 106"/>
                <a:gd name="T7" fmla="*/ 53 h 60"/>
                <a:gd name="T8" fmla="*/ 0 w 106"/>
                <a:gd name="T9" fmla="*/ 44 h 60"/>
                <a:gd name="T10" fmla="*/ 5 w 106"/>
                <a:gd name="T11" fmla="*/ 26 h 60"/>
                <a:gd name="T12" fmla="*/ 21 w 106"/>
                <a:gd name="T13" fmla="*/ 11 h 60"/>
                <a:gd name="T14" fmla="*/ 17 w 106"/>
                <a:gd name="T15" fmla="*/ 20 h 60"/>
                <a:gd name="T16" fmla="*/ 9 w 106"/>
                <a:gd name="T17" fmla="*/ 36 h 60"/>
                <a:gd name="T18" fmla="*/ 9 w 106"/>
                <a:gd name="T19" fmla="*/ 49 h 60"/>
                <a:gd name="T20" fmla="*/ 13 w 106"/>
                <a:gd name="T21" fmla="*/ 55 h 60"/>
                <a:gd name="T22" fmla="*/ 20 w 106"/>
                <a:gd name="T23" fmla="*/ 55 h 60"/>
                <a:gd name="T24" fmla="*/ 25 w 106"/>
                <a:gd name="T25" fmla="*/ 49 h 60"/>
                <a:gd name="T26" fmla="*/ 30 w 106"/>
                <a:gd name="T27" fmla="*/ 25 h 60"/>
                <a:gd name="T28" fmla="*/ 35 w 106"/>
                <a:gd name="T29" fmla="*/ 42 h 60"/>
                <a:gd name="T30" fmla="*/ 34 w 106"/>
                <a:gd name="T31" fmla="*/ 52 h 60"/>
                <a:gd name="T32" fmla="*/ 38 w 106"/>
                <a:gd name="T33" fmla="*/ 56 h 60"/>
                <a:gd name="T34" fmla="*/ 44 w 106"/>
                <a:gd name="T35" fmla="*/ 55 h 60"/>
                <a:gd name="T36" fmla="*/ 50 w 106"/>
                <a:gd name="T37" fmla="*/ 49 h 60"/>
                <a:gd name="T38" fmla="*/ 54 w 106"/>
                <a:gd name="T39" fmla="*/ 38 h 60"/>
                <a:gd name="T40" fmla="*/ 53 w 106"/>
                <a:gd name="T41" fmla="*/ 22 h 60"/>
                <a:gd name="T42" fmla="*/ 53 w 106"/>
                <a:gd name="T43" fmla="*/ 11 h 60"/>
                <a:gd name="T44" fmla="*/ 60 w 106"/>
                <a:gd name="T45" fmla="*/ 21 h 60"/>
                <a:gd name="T46" fmla="*/ 63 w 106"/>
                <a:gd name="T47" fmla="*/ 34 h 60"/>
                <a:gd name="T48" fmla="*/ 60 w 106"/>
                <a:gd name="T49" fmla="*/ 47 h 60"/>
                <a:gd name="T50" fmla="*/ 52 w 106"/>
                <a:gd name="T51" fmla="*/ 57 h 60"/>
                <a:gd name="T52" fmla="*/ 40 w 106"/>
                <a:gd name="T53" fmla="*/ 60 h 60"/>
                <a:gd name="T54" fmla="*/ 33 w 106"/>
                <a:gd name="T55" fmla="*/ 58 h 60"/>
                <a:gd name="T56" fmla="*/ 29 w 106"/>
                <a:gd name="T57" fmla="*/ 52 h 60"/>
                <a:gd name="T58" fmla="*/ 102 w 106"/>
                <a:gd name="T59" fmla="*/ 50 h 60"/>
                <a:gd name="T60" fmla="*/ 94 w 106"/>
                <a:gd name="T61" fmla="*/ 58 h 60"/>
                <a:gd name="T62" fmla="*/ 86 w 106"/>
                <a:gd name="T63" fmla="*/ 60 h 60"/>
                <a:gd name="T64" fmla="*/ 78 w 106"/>
                <a:gd name="T65" fmla="*/ 57 h 60"/>
                <a:gd name="T66" fmla="*/ 75 w 106"/>
                <a:gd name="T67" fmla="*/ 50 h 60"/>
                <a:gd name="T68" fmla="*/ 82 w 106"/>
                <a:gd name="T69" fmla="*/ 17 h 60"/>
                <a:gd name="T70" fmla="*/ 74 w 106"/>
                <a:gd name="T71" fmla="*/ 14 h 60"/>
                <a:gd name="T72" fmla="*/ 81 w 106"/>
                <a:gd name="T73" fmla="*/ 13 h 60"/>
                <a:gd name="T74" fmla="*/ 85 w 106"/>
                <a:gd name="T75" fmla="*/ 7 h 60"/>
                <a:gd name="T76" fmla="*/ 87 w 106"/>
                <a:gd name="T77" fmla="*/ 0 h 60"/>
                <a:gd name="T78" fmla="*/ 91 w 106"/>
                <a:gd name="T79" fmla="*/ 12 h 60"/>
                <a:gd name="T80" fmla="*/ 105 w 106"/>
                <a:gd name="T81" fmla="*/ 17 h 60"/>
                <a:gd name="T82" fmla="*/ 86 w 106"/>
                <a:gd name="T83" fmla="*/ 36 h 60"/>
                <a:gd name="T84" fmla="*/ 84 w 106"/>
                <a:gd name="T85" fmla="*/ 44 h 60"/>
                <a:gd name="T86" fmla="*/ 85 w 106"/>
                <a:gd name="T87" fmla="*/ 53 h 60"/>
                <a:gd name="T88" fmla="*/ 93 w 106"/>
                <a:gd name="T89" fmla="*/ 53 h 60"/>
                <a:gd name="T90" fmla="*/ 99 w 106"/>
                <a:gd name="T91" fmla="*/ 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60"/>
                <a:gd name="T140" fmla="*/ 106 w 106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60">
                  <a:moveTo>
                    <a:pt x="29" y="52"/>
                  </a:moveTo>
                  <a:lnTo>
                    <a:pt x="29" y="52"/>
                  </a:lnTo>
                  <a:lnTo>
                    <a:pt x="25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8"/>
                  </a:lnTo>
                  <a:lnTo>
                    <a:pt x="9" y="36"/>
                  </a:lnTo>
                  <a:lnTo>
                    <a:pt x="8" y="44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6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5" y="49"/>
                  </a:lnTo>
                  <a:lnTo>
                    <a:pt x="26" y="44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5" y="42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4" y="55"/>
                  </a:lnTo>
                  <a:lnTo>
                    <a:pt x="48" y="53"/>
                  </a:lnTo>
                  <a:lnTo>
                    <a:pt x="50" y="49"/>
                  </a:lnTo>
                  <a:lnTo>
                    <a:pt x="52" y="44"/>
                  </a:lnTo>
                  <a:lnTo>
                    <a:pt x="54" y="38"/>
                  </a:lnTo>
                  <a:lnTo>
                    <a:pt x="54" y="31"/>
                  </a:lnTo>
                  <a:lnTo>
                    <a:pt x="53" y="22"/>
                  </a:lnTo>
                  <a:lnTo>
                    <a:pt x="50" y="14"/>
                  </a:lnTo>
                  <a:lnTo>
                    <a:pt x="53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34"/>
                  </a:lnTo>
                  <a:lnTo>
                    <a:pt x="62" y="41"/>
                  </a:lnTo>
                  <a:lnTo>
                    <a:pt x="60" y="47"/>
                  </a:lnTo>
                  <a:lnTo>
                    <a:pt x="56" y="53"/>
                  </a:lnTo>
                  <a:lnTo>
                    <a:pt x="52" y="57"/>
                  </a:lnTo>
                  <a:lnTo>
                    <a:pt x="46" y="59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3" y="58"/>
                  </a:lnTo>
                  <a:lnTo>
                    <a:pt x="31" y="55"/>
                  </a:lnTo>
                  <a:lnTo>
                    <a:pt x="29" y="52"/>
                  </a:lnTo>
                  <a:close/>
                  <a:moveTo>
                    <a:pt x="102" y="50"/>
                  </a:moveTo>
                  <a:lnTo>
                    <a:pt x="98" y="54"/>
                  </a:lnTo>
                  <a:lnTo>
                    <a:pt x="94" y="58"/>
                  </a:lnTo>
                  <a:lnTo>
                    <a:pt x="90" y="59"/>
                  </a:lnTo>
                  <a:lnTo>
                    <a:pt x="86" y="60"/>
                  </a:lnTo>
                  <a:lnTo>
                    <a:pt x="81" y="59"/>
                  </a:lnTo>
                  <a:lnTo>
                    <a:pt x="78" y="57"/>
                  </a:lnTo>
                  <a:lnTo>
                    <a:pt x="76" y="54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82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1" y="13"/>
                  </a:lnTo>
                  <a:lnTo>
                    <a:pt x="83" y="11"/>
                  </a:lnTo>
                  <a:lnTo>
                    <a:pt x="85" y="7"/>
                  </a:lnTo>
                  <a:lnTo>
                    <a:pt x="86" y="4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1" y="12"/>
                  </a:lnTo>
                  <a:lnTo>
                    <a:pt x="106" y="12"/>
                  </a:lnTo>
                  <a:lnTo>
                    <a:pt x="105" y="17"/>
                  </a:lnTo>
                  <a:lnTo>
                    <a:pt x="90" y="17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4"/>
                  </a:lnTo>
                  <a:lnTo>
                    <a:pt x="84" y="48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3" y="53"/>
                  </a:lnTo>
                  <a:lnTo>
                    <a:pt x="96" y="50"/>
                  </a:lnTo>
                  <a:lnTo>
                    <a:pt x="99" y="47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32"/>
            <p:cNvSpPr>
              <a:spLocks noChangeArrowheads="1"/>
            </p:cNvSpPr>
            <p:nvPr/>
          </p:nvSpPr>
          <p:spPr bwMode="auto">
            <a:xfrm>
              <a:off x="5286376" y="2524125"/>
              <a:ext cx="90488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3"/>
            <p:cNvSpPr>
              <a:spLocks/>
            </p:cNvSpPr>
            <p:nvPr/>
          </p:nvSpPr>
          <p:spPr bwMode="auto">
            <a:xfrm>
              <a:off x="5429251" y="2465388"/>
              <a:ext cx="71438" cy="107950"/>
            </a:xfrm>
            <a:custGeom>
              <a:avLst/>
              <a:gdLst>
                <a:gd name="T0" fmla="*/ 21 w 47"/>
                <a:gd name="T1" fmla="*/ 50 h 71"/>
                <a:gd name="T2" fmla="*/ 20 w 47"/>
                <a:gd name="T3" fmla="*/ 47 h 71"/>
                <a:gd name="T4" fmla="*/ 19 w 47"/>
                <a:gd name="T5" fmla="*/ 46 h 71"/>
                <a:gd name="T6" fmla="*/ 16 w 47"/>
                <a:gd name="T7" fmla="*/ 46 h 71"/>
                <a:gd name="T8" fmla="*/ 13 w 47"/>
                <a:gd name="T9" fmla="*/ 46 h 71"/>
                <a:gd name="T10" fmla="*/ 8 w 47"/>
                <a:gd name="T11" fmla="*/ 70 h 71"/>
                <a:gd name="T12" fmla="*/ 0 w 47"/>
                <a:gd name="T13" fmla="*/ 70 h 71"/>
                <a:gd name="T14" fmla="*/ 12 w 47"/>
                <a:gd name="T15" fmla="*/ 13 h 71"/>
                <a:gd name="T16" fmla="*/ 13 w 47"/>
                <a:gd name="T17" fmla="*/ 9 h 71"/>
                <a:gd name="T18" fmla="*/ 13 w 47"/>
                <a:gd name="T19" fmla="*/ 6 h 71"/>
                <a:gd name="T20" fmla="*/ 12 w 47"/>
                <a:gd name="T21" fmla="*/ 3 h 71"/>
                <a:gd name="T22" fmla="*/ 10 w 47"/>
                <a:gd name="T23" fmla="*/ 2 h 71"/>
                <a:gd name="T24" fmla="*/ 8 w 47"/>
                <a:gd name="T25" fmla="*/ 2 h 71"/>
                <a:gd name="T26" fmla="*/ 8 w 47"/>
                <a:gd name="T27" fmla="*/ 0 h 71"/>
                <a:gd name="T28" fmla="*/ 20 w 47"/>
                <a:gd name="T29" fmla="*/ 0 h 71"/>
                <a:gd name="T30" fmla="*/ 23 w 47"/>
                <a:gd name="T31" fmla="*/ 0 h 71"/>
                <a:gd name="T32" fmla="*/ 14 w 47"/>
                <a:gd name="T33" fmla="*/ 43 h 71"/>
                <a:gd name="T34" fmla="*/ 15 w 47"/>
                <a:gd name="T35" fmla="*/ 43 h 71"/>
                <a:gd name="T36" fmla="*/ 19 w 47"/>
                <a:gd name="T37" fmla="*/ 42 h 71"/>
                <a:gd name="T38" fmla="*/ 24 w 47"/>
                <a:gd name="T39" fmla="*/ 40 h 71"/>
                <a:gd name="T40" fmla="*/ 31 w 47"/>
                <a:gd name="T41" fmla="*/ 34 h 71"/>
                <a:gd name="T42" fmla="*/ 33 w 47"/>
                <a:gd name="T43" fmla="*/ 31 h 71"/>
                <a:gd name="T44" fmla="*/ 34 w 47"/>
                <a:gd name="T45" fmla="*/ 28 h 71"/>
                <a:gd name="T46" fmla="*/ 33 w 47"/>
                <a:gd name="T47" fmla="*/ 26 h 71"/>
                <a:gd name="T48" fmla="*/ 30 w 47"/>
                <a:gd name="T49" fmla="*/ 26 h 71"/>
                <a:gd name="T50" fmla="*/ 31 w 47"/>
                <a:gd name="T51" fmla="*/ 23 h 71"/>
                <a:gd name="T52" fmla="*/ 47 w 47"/>
                <a:gd name="T53" fmla="*/ 23 h 71"/>
                <a:gd name="T54" fmla="*/ 47 w 47"/>
                <a:gd name="T55" fmla="*/ 25 h 71"/>
                <a:gd name="T56" fmla="*/ 39 w 47"/>
                <a:gd name="T57" fmla="*/ 33 h 71"/>
                <a:gd name="T58" fmla="*/ 27 w 47"/>
                <a:gd name="T59" fmla="*/ 43 h 71"/>
                <a:gd name="T60" fmla="*/ 32 w 47"/>
                <a:gd name="T61" fmla="*/ 60 h 71"/>
                <a:gd name="T62" fmla="*/ 33 w 47"/>
                <a:gd name="T63" fmla="*/ 63 h 71"/>
                <a:gd name="T64" fmla="*/ 34 w 47"/>
                <a:gd name="T65" fmla="*/ 65 h 71"/>
                <a:gd name="T66" fmla="*/ 35 w 47"/>
                <a:gd name="T67" fmla="*/ 65 h 71"/>
                <a:gd name="T68" fmla="*/ 38 w 47"/>
                <a:gd name="T69" fmla="*/ 64 h 71"/>
                <a:gd name="T70" fmla="*/ 42 w 47"/>
                <a:gd name="T71" fmla="*/ 60 h 71"/>
                <a:gd name="T72" fmla="*/ 45 w 47"/>
                <a:gd name="T73" fmla="*/ 63 h 71"/>
                <a:gd name="T74" fmla="*/ 41 w 47"/>
                <a:gd name="T75" fmla="*/ 67 h 71"/>
                <a:gd name="T76" fmla="*/ 38 w 47"/>
                <a:gd name="T77" fmla="*/ 69 h 71"/>
                <a:gd name="T78" fmla="*/ 32 w 47"/>
                <a:gd name="T79" fmla="*/ 71 h 71"/>
                <a:gd name="T80" fmla="*/ 29 w 47"/>
                <a:gd name="T81" fmla="*/ 71 h 71"/>
                <a:gd name="T82" fmla="*/ 27 w 47"/>
                <a:gd name="T83" fmla="*/ 69 h 71"/>
                <a:gd name="T84" fmla="*/ 25 w 47"/>
                <a:gd name="T85" fmla="*/ 67 h 71"/>
                <a:gd name="T86" fmla="*/ 24 w 47"/>
                <a:gd name="T87" fmla="*/ 63 h 71"/>
                <a:gd name="T88" fmla="*/ 21 w 47"/>
                <a:gd name="T89" fmla="*/ 5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"/>
                <a:gd name="T136" fmla="*/ 0 h 71"/>
                <a:gd name="T137" fmla="*/ 47 w 47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" h="71">
                  <a:moveTo>
                    <a:pt x="21" y="50"/>
                  </a:moveTo>
                  <a:lnTo>
                    <a:pt x="20" y="47"/>
                  </a:lnTo>
                  <a:lnTo>
                    <a:pt x="19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12" y="13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8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39" y="33"/>
                  </a:lnTo>
                  <a:lnTo>
                    <a:pt x="27" y="43"/>
                  </a:lnTo>
                  <a:lnTo>
                    <a:pt x="32" y="60"/>
                  </a:lnTo>
                  <a:lnTo>
                    <a:pt x="33" y="63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8" y="64"/>
                  </a:lnTo>
                  <a:lnTo>
                    <a:pt x="42" y="60"/>
                  </a:lnTo>
                  <a:lnTo>
                    <a:pt x="45" y="63"/>
                  </a:lnTo>
                  <a:lnTo>
                    <a:pt x="41" y="67"/>
                  </a:lnTo>
                  <a:lnTo>
                    <a:pt x="38" y="69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4" y="63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4"/>
            <p:cNvSpPr>
              <a:spLocks noEditPoints="1"/>
            </p:cNvSpPr>
            <p:nvPr/>
          </p:nvSpPr>
          <p:spPr bwMode="auto">
            <a:xfrm>
              <a:off x="5513388" y="2533650"/>
              <a:ext cx="47625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5"/>
            <p:cNvSpPr>
              <a:spLocks/>
            </p:cNvSpPr>
            <p:nvPr/>
          </p:nvSpPr>
          <p:spPr bwMode="auto">
            <a:xfrm>
              <a:off x="55768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6"/>
            <p:cNvSpPr>
              <a:spLocks/>
            </p:cNvSpPr>
            <p:nvPr/>
          </p:nvSpPr>
          <p:spPr bwMode="auto">
            <a:xfrm>
              <a:off x="5695951" y="2481263"/>
              <a:ext cx="92075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7"/>
            <p:cNvSpPr>
              <a:spLocks/>
            </p:cNvSpPr>
            <p:nvPr/>
          </p:nvSpPr>
          <p:spPr bwMode="auto">
            <a:xfrm>
              <a:off x="5835651" y="2384425"/>
              <a:ext cx="87313" cy="73025"/>
            </a:xfrm>
            <a:custGeom>
              <a:avLst/>
              <a:gdLst>
                <a:gd name="T0" fmla="*/ 31 w 57"/>
                <a:gd name="T1" fmla="*/ 25 h 48"/>
                <a:gd name="T2" fmla="*/ 34 w 57"/>
                <a:gd name="T3" fmla="*/ 15 h 48"/>
                <a:gd name="T4" fmla="*/ 35 w 57"/>
                <a:gd name="T5" fmla="*/ 10 h 48"/>
                <a:gd name="T6" fmla="*/ 36 w 57"/>
                <a:gd name="T7" fmla="*/ 6 h 48"/>
                <a:gd name="T8" fmla="*/ 36 w 57"/>
                <a:gd name="T9" fmla="*/ 6 h 48"/>
                <a:gd name="T10" fmla="*/ 22 w 57"/>
                <a:gd name="T11" fmla="*/ 6 h 48"/>
                <a:gd name="T12" fmla="*/ 16 w 57"/>
                <a:gd name="T13" fmla="*/ 34 h 48"/>
                <a:gd name="T14" fmla="*/ 14 w 57"/>
                <a:gd name="T15" fmla="*/ 42 h 48"/>
                <a:gd name="T16" fmla="*/ 13 w 57"/>
                <a:gd name="T17" fmla="*/ 45 h 48"/>
                <a:gd name="T18" fmla="*/ 13 w 57"/>
                <a:gd name="T19" fmla="*/ 47 h 48"/>
                <a:gd name="T20" fmla="*/ 2 w 57"/>
                <a:gd name="T21" fmla="*/ 47 h 48"/>
                <a:gd name="T22" fmla="*/ 3 w 57"/>
                <a:gd name="T23" fmla="*/ 45 h 48"/>
                <a:gd name="T24" fmla="*/ 5 w 57"/>
                <a:gd name="T25" fmla="*/ 41 h 48"/>
                <a:gd name="T26" fmla="*/ 8 w 57"/>
                <a:gd name="T27" fmla="*/ 36 h 48"/>
                <a:gd name="T28" fmla="*/ 10 w 57"/>
                <a:gd name="T29" fmla="*/ 29 h 48"/>
                <a:gd name="T30" fmla="*/ 12 w 57"/>
                <a:gd name="T31" fmla="*/ 20 h 48"/>
                <a:gd name="T32" fmla="*/ 15 w 57"/>
                <a:gd name="T33" fmla="*/ 6 h 48"/>
                <a:gd name="T34" fmla="*/ 14 w 57"/>
                <a:gd name="T35" fmla="*/ 6 h 48"/>
                <a:gd name="T36" fmla="*/ 8 w 57"/>
                <a:gd name="T37" fmla="*/ 7 h 48"/>
                <a:gd name="T38" fmla="*/ 6 w 57"/>
                <a:gd name="T39" fmla="*/ 9 h 48"/>
                <a:gd name="T40" fmla="*/ 3 w 57"/>
                <a:gd name="T41" fmla="*/ 12 h 48"/>
                <a:gd name="T42" fmla="*/ 0 w 57"/>
                <a:gd name="T43" fmla="*/ 9 h 48"/>
                <a:gd name="T44" fmla="*/ 4 w 57"/>
                <a:gd name="T45" fmla="*/ 5 h 48"/>
                <a:gd name="T46" fmla="*/ 7 w 57"/>
                <a:gd name="T47" fmla="*/ 2 h 48"/>
                <a:gd name="T48" fmla="*/ 11 w 57"/>
                <a:gd name="T49" fmla="*/ 1 h 48"/>
                <a:gd name="T50" fmla="*/ 16 w 57"/>
                <a:gd name="T51" fmla="*/ 0 h 48"/>
                <a:gd name="T52" fmla="*/ 57 w 57"/>
                <a:gd name="T53" fmla="*/ 0 h 48"/>
                <a:gd name="T54" fmla="*/ 55 w 57"/>
                <a:gd name="T55" fmla="*/ 6 h 48"/>
                <a:gd name="T56" fmla="*/ 44 w 57"/>
                <a:gd name="T57" fmla="*/ 6 h 48"/>
                <a:gd name="T58" fmla="*/ 38 w 57"/>
                <a:gd name="T59" fmla="*/ 31 h 48"/>
                <a:gd name="T60" fmla="*/ 37 w 57"/>
                <a:gd name="T61" fmla="*/ 35 h 48"/>
                <a:gd name="T62" fmla="*/ 37 w 57"/>
                <a:gd name="T63" fmla="*/ 38 h 48"/>
                <a:gd name="T64" fmla="*/ 38 w 57"/>
                <a:gd name="T65" fmla="*/ 41 h 48"/>
                <a:gd name="T66" fmla="*/ 40 w 57"/>
                <a:gd name="T67" fmla="*/ 42 h 48"/>
                <a:gd name="T68" fmla="*/ 43 w 57"/>
                <a:gd name="T69" fmla="*/ 41 h 48"/>
                <a:gd name="T70" fmla="*/ 46 w 57"/>
                <a:gd name="T71" fmla="*/ 37 h 48"/>
                <a:gd name="T72" fmla="*/ 49 w 57"/>
                <a:gd name="T73" fmla="*/ 40 h 48"/>
                <a:gd name="T74" fmla="*/ 46 w 57"/>
                <a:gd name="T75" fmla="*/ 44 h 48"/>
                <a:gd name="T76" fmla="*/ 43 w 57"/>
                <a:gd name="T77" fmla="*/ 46 h 48"/>
                <a:gd name="T78" fmla="*/ 39 w 57"/>
                <a:gd name="T79" fmla="*/ 48 h 48"/>
                <a:gd name="T80" fmla="*/ 36 w 57"/>
                <a:gd name="T81" fmla="*/ 48 h 48"/>
                <a:gd name="T82" fmla="*/ 33 w 57"/>
                <a:gd name="T83" fmla="*/ 47 h 48"/>
                <a:gd name="T84" fmla="*/ 31 w 57"/>
                <a:gd name="T85" fmla="*/ 46 h 48"/>
                <a:gd name="T86" fmla="*/ 29 w 57"/>
                <a:gd name="T87" fmla="*/ 43 h 48"/>
                <a:gd name="T88" fmla="*/ 29 w 57"/>
                <a:gd name="T89" fmla="*/ 40 h 48"/>
                <a:gd name="T90" fmla="*/ 29 w 57"/>
                <a:gd name="T91" fmla="*/ 36 h 48"/>
                <a:gd name="T92" fmla="*/ 30 w 57"/>
                <a:gd name="T93" fmla="*/ 30 h 48"/>
                <a:gd name="T94" fmla="*/ 31 w 57"/>
                <a:gd name="T95" fmla="*/ 25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48"/>
                <a:gd name="T146" fmla="*/ 57 w 57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48">
                  <a:moveTo>
                    <a:pt x="31" y="25"/>
                  </a:moveTo>
                  <a:lnTo>
                    <a:pt x="34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16" y="34"/>
                  </a:lnTo>
                  <a:lnTo>
                    <a:pt x="14" y="42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2" y="47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8" y="36"/>
                  </a:lnTo>
                  <a:lnTo>
                    <a:pt x="10" y="29"/>
                  </a:lnTo>
                  <a:lnTo>
                    <a:pt x="12" y="20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3" y="12"/>
                  </a:lnTo>
                  <a:lnTo>
                    <a:pt x="0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57" y="0"/>
                  </a:lnTo>
                  <a:lnTo>
                    <a:pt x="55" y="6"/>
                  </a:lnTo>
                  <a:lnTo>
                    <a:pt x="44" y="6"/>
                  </a:lnTo>
                  <a:lnTo>
                    <a:pt x="38" y="31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8" y="41"/>
                  </a:lnTo>
                  <a:lnTo>
                    <a:pt x="40" y="42"/>
                  </a:lnTo>
                  <a:lnTo>
                    <a:pt x="43" y="41"/>
                  </a:lnTo>
                  <a:lnTo>
                    <a:pt x="46" y="37"/>
                  </a:lnTo>
                  <a:lnTo>
                    <a:pt x="49" y="40"/>
                  </a:lnTo>
                  <a:lnTo>
                    <a:pt x="46" y="44"/>
                  </a:lnTo>
                  <a:lnTo>
                    <a:pt x="43" y="46"/>
                  </a:lnTo>
                  <a:lnTo>
                    <a:pt x="39" y="48"/>
                  </a:lnTo>
                  <a:lnTo>
                    <a:pt x="36" y="48"/>
                  </a:lnTo>
                  <a:lnTo>
                    <a:pt x="33" y="47"/>
                  </a:lnTo>
                  <a:lnTo>
                    <a:pt x="31" y="46"/>
                  </a:lnTo>
                  <a:lnTo>
                    <a:pt x="29" y="43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30" y="30"/>
                  </a:ln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8"/>
            <p:cNvSpPr>
              <a:spLocks/>
            </p:cNvSpPr>
            <p:nvPr/>
          </p:nvSpPr>
          <p:spPr bwMode="auto">
            <a:xfrm>
              <a:off x="5848351" y="2570163"/>
              <a:ext cx="60325" cy="103188"/>
            </a:xfrm>
            <a:custGeom>
              <a:avLst/>
              <a:gdLst>
                <a:gd name="T0" fmla="*/ 27 w 40"/>
                <a:gd name="T1" fmla="*/ 60 h 68"/>
                <a:gd name="T2" fmla="*/ 31 w 40"/>
                <a:gd name="T3" fmla="*/ 60 h 68"/>
                <a:gd name="T4" fmla="*/ 33 w 40"/>
                <a:gd name="T5" fmla="*/ 59 h 68"/>
                <a:gd name="T6" fmla="*/ 35 w 40"/>
                <a:gd name="T7" fmla="*/ 57 h 68"/>
                <a:gd name="T8" fmla="*/ 36 w 40"/>
                <a:gd name="T9" fmla="*/ 54 h 68"/>
                <a:gd name="T10" fmla="*/ 40 w 40"/>
                <a:gd name="T11" fmla="*/ 54 h 68"/>
                <a:gd name="T12" fmla="*/ 39 w 40"/>
                <a:gd name="T13" fmla="*/ 68 h 68"/>
                <a:gd name="T14" fmla="*/ 0 w 40"/>
                <a:gd name="T15" fmla="*/ 68 h 68"/>
                <a:gd name="T16" fmla="*/ 0 w 40"/>
                <a:gd name="T17" fmla="*/ 66 h 68"/>
                <a:gd name="T18" fmla="*/ 6 w 40"/>
                <a:gd name="T19" fmla="*/ 55 h 68"/>
                <a:gd name="T20" fmla="*/ 10 w 40"/>
                <a:gd name="T21" fmla="*/ 49 h 68"/>
                <a:gd name="T22" fmla="*/ 16 w 40"/>
                <a:gd name="T23" fmla="*/ 42 h 68"/>
                <a:gd name="T24" fmla="*/ 20 w 40"/>
                <a:gd name="T25" fmla="*/ 37 h 68"/>
                <a:gd name="T26" fmla="*/ 24 w 40"/>
                <a:gd name="T27" fmla="*/ 32 h 68"/>
                <a:gd name="T28" fmla="*/ 28 w 40"/>
                <a:gd name="T29" fmla="*/ 26 h 68"/>
                <a:gd name="T30" fmla="*/ 29 w 40"/>
                <a:gd name="T31" fmla="*/ 21 h 68"/>
                <a:gd name="T32" fmla="*/ 30 w 40"/>
                <a:gd name="T33" fmla="*/ 17 h 68"/>
                <a:gd name="T34" fmla="*/ 29 w 40"/>
                <a:gd name="T35" fmla="*/ 10 h 68"/>
                <a:gd name="T36" fmla="*/ 25 w 40"/>
                <a:gd name="T37" fmla="*/ 6 h 68"/>
                <a:gd name="T38" fmla="*/ 19 w 40"/>
                <a:gd name="T39" fmla="*/ 4 h 68"/>
                <a:gd name="T40" fmla="*/ 15 w 40"/>
                <a:gd name="T41" fmla="*/ 5 h 68"/>
                <a:gd name="T42" fmla="*/ 12 w 40"/>
                <a:gd name="T43" fmla="*/ 7 h 68"/>
                <a:gd name="T44" fmla="*/ 9 w 40"/>
                <a:gd name="T45" fmla="*/ 10 h 68"/>
                <a:gd name="T46" fmla="*/ 7 w 40"/>
                <a:gd name="T47" fmla="*/ 14 h 68"/>
                <a:gd name="T48" fmla="*/ 1 w 40"/>
                <a:gd name="T49" fmla="*/ 14 h 68"/>
                <a:gd name="T50" fmla="*/ 1 w 40"/>
                <a:gd name="T51" fmla="*/ 5 h 68"/>
                <a:gd name="T52" fmla="*/ 12 w 40"/>
                <a:gd name="T53" fmla="*/ 1 h 68"/>
                <a:gd name="T54" fmla="*/ 21 w 40"/>
                <a:gd name="T55" fmla="*/ 0 h 68"/>
                <a:gd name="T56" fmla="*/ 29 w 40"/>
                <a:gd name="T57" fmla="*/ 1 h 68"/>
                <a:gd name="T58" fmla="*/ 34 w 40"/>
                <a:gd name="T59" fmla="*/ 4 h 68"/>
                <a:gd name="T60" fmla="*/ 38 w 40"/>
                <a:gd name="T61" fmla="*/ 9 h 68"/>
                <a:gd name="T62" fmla="*/ 39 w 40"/>
                <a:gd name="T63" fmla="*/ 15 h 68"/>
                <a:gd name="T64" fmla="*/ 39 w 40"/>
                <a:gd name="T65" fmla="*/ 20 h 68"/>
                <a:gd name="T66" fmla="*/ 37 w 40"/>
                <a:gd name="T67" fmla="*/ 25 h 68"/>
                <a:gd name="T68" fmla="*/ 34 w 40"/>
                <a:gd name="T69" fmla="*/ 29 h 68"/>
                <a:gd name="T70" fmla="*/ 30 w 40"/>
                <a:gd name="T71" fmla="*/ 34 h 68"/>
                <a:gd name="T72" fmla="*/ 27 w 40"/>
                <a:gd name="T73" fmla="*/ 38 h 68"/>
                <a:gd name="T74" fmla="*/ 23 w 40"/>
                <a:gd name="T75" fmla="*/ 43 h 68"/>
                <a:gd name="T76" fmla="*/ 15 w 40"/>
                <a:gd name="T77" fmla="*/ 52 h 68"/>
                <a:gd name="T78" fmla="*/ 10 w 40"/>
                <a:gd name="T79" fmla="*/ 60 h 68"/>
                <a:gd name="T80" fmla="*/ 27 w 40"/>
                <a:gd name="T81" fmla="*/ 60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68"/>
                <a:gd name="T125" fmla="*/ 40 w 40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68">
                  <a:moveTo>
                    <a:pt x="27" y="60"/>
                  </a:moveTo>
                  <a:lnTo>
                    <a:pt x="31" y="60"/>
                  </a:lnTo>
                  <a:lnTo>
                    <a:pt x="33" y="59"/>
                  </a:lnTo>
                  <a:lnTo>
                    <a:pt x="35" y="57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39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5"/>
                  </a:lnTo>
                  <a:lnTo>
                    <a:pt x="10" y="49"/>
                  </a:lnTo>
                  <a:lnTo>
                    <a:pt x="16" y="42"/>
                  </a:lnTo>
                  <a:lnTo>
                    <a:pt x="20" y="37"/>
                  </a:lnTo>
                  <a:lnTo>
                    <a:pt x="24" y="32"/>
                  </a:lnTo>
                  <a:lnTo>
                    <a:pt x="28" y="26"/>
                  </a:lnTo>
                  <a:lnTo>
                    <a:pt x="29" y="21"/>
                  </a:lnTo>
                  <a:lnTo>
                    <a:pt x="30" y="17"/>
                  </a:lnTo>
                  <a:lnTo>
                    <a:pt x="29" y="10"/>
                  </a:lnTo>
                  <a:lnTo>
                    <a:pt x="25" y="6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1" y="14"/>
                  </a:lnTo>
                  <a:lnTo>
                    <a:pt x="1" y="5"/>
                  </a:lnTo>
                  <a:lnTo>
                    <a:pt x="12" y="1"/>
                  </a:lnTo>
                  <a:lnTo>
                    <a:pt x="21" y="0"/>
                  </a:lnTo>
                  <a:lnTo>
                    <a:pt x="29" y="1"/>
                  </a:lnTo>
                  <a:lnTo>
                    <a:pt x="34" y="4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7" y="25"/>
                  </a:lnTo>
                  <a:lnTo>
                    <a:pt x="34" y="29"/>
                  </a:lnTo>
                  <a:lnTo>
                    <a:pt x="30" y="34"/>
                  </a:lnTo>
                  <a:lnTo>
                    <a:pt x="27" y="38"/>
                  </a:lnTo>
                  <a:lnTo>
                    <a:pt x="23" y="43"/>
                  </a:lnTo>
                  <a:lnTo>
                    <a:pt x="15" y="52"/>
                  </a:lnTo>
                  <a:lnTo>
                    <a:pt x="10" y="60"/>
                  </a:lnTo>
                  <a:lnTo>
                    <a:pt x="27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39"/>
            <p:cNvSpPr>
              <a:spLocks noChangeArrowheads="1"/>
            </p:cNvSpPr>
            <p:nvPr/>
          </p:nvSpPr>
          <p:spPr bwMode="auto">
            <a:xfrm>
              <a:off x="5832476" y="2524125"/>
              <a:ext cx="93663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40"/>
            <p:cNvSpPr>
              <a:spLocks/>
            </p:cNvSpPr>
            <p:nvPr/>
          </p:nvSpPr>
          <p:spPr bwMode="auto">
            <a:xfrm>
              <a:off x="5930901" y="2403475"/>
              <a:ext cx="55563" cy="250825"/>
            </a:xfrm>
            <a:custGeom>
              <a:avLst/>
              <a:gdLst>
                <a:gd name="T0" fmla="*/ 2 w 37"/>
                <a:gd name="T1" fmla="*/ 0 h 165"/>
                <a:gd name="T2" fmla="*/ 10 w 37"/>
                <a:gd name="T3" fmla="*/ 5 h 165"/>
                <a:gd name="T4" fmla="*/ 17 w 37"/>
                <a:gd name="T5" fmla="*/ 12 h 165"/>
                <a:gd name="T6" fmla="*/ 23 w 37"/>
                <a:gd name="T7" fmla="*/ 20 h 165"/>
                <a:gd name="T8" fmla="*/ 28 w 37"/>
                <a:gd name="T9" fmla="*/ 30 h 165"/>
                <a:gd name="T10" fmla="*/ 32 w 37"/>
                <a:gd name="T11" fmla="*/ 42 h 165"/>
                <a:gd name="T12" fmla="*/ 35 w 37"/>
                <a:gd name="T13" fmla="*/ 55 h 165"/>
                <a:gd name="T14" fmla="*/ 37 w 37"/>
                <a:gd name="T15" fmla="*/ 68 h 165"/>
                <a:gd name="T16" fmla="*/ 37 w 37"/>
                <a:gd name="T17" fmla="*/ 82 h 165"/>
                <a:gd name="T18" fmla="*/ 37 w 37"/>
                <a:gd name="T19" fmla="*/ 97 h 165"/>
                <a:gd name="T20" fmla="*/ 35 w 37"/>
                <a:gd name="T21" fmla="*/ 110 h 165"/>
                <a:gd name="T22" fmla="*/ 32 w 37"/>
                <a:gd name="T23" fmla="*/ 123 h 165"/>
                <a:gd name="T24" fmla="*/ 28 w 37"/>
                <a:gd name="T25" fmla="*/ 134 h 165"/>
                <a:gd name="T26" fmla="*/ 23 w 37"/>
                <a:gd name="T27" fmla="*/ 145 h 165"/>
                <a:gd name="T28" fmla="*/ 17 w 37"/>
                <a:gd name="T29" fmla="*/ 153 h 165"/>
                <a:gd name="T30" fmla="*/ 10 w 37"/>
                <a:gd name="T31" fmla="*/ 160 h 165"/>
                <a:gd name="T32" fmla="*/ 2 w 37"/>
                <a:gd name="T33" fmla="*/ 165 h 165"/>
                <a:gd name="T34" fmla="*/ 0 w 37"/>
                <a:gd name="T35" fmla="*/ 161 h 165"/>
                <a:gd name="T36" fmla="*/ 6 w 37"/>
                <a:gd name="T37" fmla="*/ 156 h 165"/>
                <a:gd name="T38" fmla="*/ 12 w 37"/>
                <a:gd name="T39" fmla="*/ 150 h 165"/>
                <a:gd name="T40" fmla="*/ 17 w 37"/>
                <a:gd name="T41" fmla="*/ 141 h 165"/>
                <a:gd name="T42" fmla="*/ 21 w 37"/>
                <a:gd name="T43" fmla="*/ 132 h 165"/>
                <a:gd name="T44" fmla="*/ 26 w 37"/>
                <a:gd name="T45" fmla="*/ 109 h 165"/>
                <a:gd name="T46" fmla="*/ 28 w 37"/>
                <a:gd name="T47" fmla="*/ 96 h 165"/>
                <a:gd name="T48" fmla="*/ 28 w 37"/>
                <a:gd name="T49" fmla="*/ 82 h 165"/>
                <a:gd name="T50" fmla="*/ 28 w 37"/>
                <a:gd name="T51" fmla="*/ 68 h 165"/>
                <a:gd name="T52" fmla="*/ 26 w 37"/>
                <a:gd name="T53" fmla="*/ 56 h 165"/>
                <a:gd name="T54" fmla="*/ 24 w 37"/>
                <a:gd name="T55" fmla="*/ 44 h 165"/>
                <a:gd name="T56" fmla="*/ 21 w 37"/>
                <a:gd name="T57" fmla="*/ 33 h 165"/>
                <a:gd name="T58" fmla="*/ 17 w 37"/>
                <a:gd name="T59" fmla="*/ 23 h 165"/>
                <a:gd name="T60" fmla="*/ 12 w 37"/>
                <a:gd name="T61" fmla="*/ 15 h 165"/>
                <a:gd name="T62" fmla="*/ 6 w 37"/>
                <a:gd name="T63" fmla="*/ 9 h 165"/>
                <a:gd name="T64" fmla="*/ 0 w 37"/>
                <a:gd name="T65" fmla="*/ 4 h 165"/>
                <a:gd name="T66" fmla="*/ 2 w 37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"/>
                <a:gd name="T103" fmla="*/ 0 h 165"/>
                <a:gd name="T104" fmla="*/ 37 w 37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" h="165">
                  <a:moveTo>
                    <a:pt x="2" y="0"/>
                  </a:moveTo>
                  <a:lnTo>
                    <a:pt x="10" y="5"/>
                  </a:lnTo>
                  <a:lnTo>
                    <a:pt x="17" y="12"/>
                  </a:lnTo>
                  <a:lnTo>
                    <a:pt x="23" y="20"/>
                  </a:lnTo>
                  <a:lnTo>
                    <a:pt x="28" y="30"/>
                  </a:lnTo>
                  <a:lnTo>
                    <a:pt x="32" y="42"/>
                  </a:lnTo>
                  <a:lnTo>
                    <a:pt x="35" y="55"/>
                  </a:lnTo>
                  <a:lnTo>
                    <a:pt x="37" y="68"/>
                  </a:lnTo>
                  <a:lnTo>
                    <a:pt x="37" y="82"/>
                  </a:lnTo>
                  <a:lnTo>
                    <a:pt x="37" y="97"/>
                  </a:lnTo>
                  <a:lnTo>
                    <a:pt x="35" y="110"/>
                  </a:lnTo>
                  <a:lnTo>
                    <a:pt x="32" y="123"/>
                  </a:lnTo>
                  <a:lnTo>
                    <a:pt x="28" y="134"/>
                  </a:lnTo>
                  <a:lnTo>
                    <a:pt x="23" y="145"/>
                  </a:lnTo>
                  <a:lnTo>
                    <a:pt x="17" y="153"/>
                  </a:lnTo>
                  <a:lnTo>
                    <a:pt x="10" y="160"/>
                  </a:lnTo>
                  <a:lnTo>
                    <a:pt x="2" y="165"/>
                  </a:lnTo>
                  <a:lnTo>
                    <a:pt x="0" y="161"/>
                  </a:lnTo>
                  <a:lnTo>
                    <a:pt x="6" y="156"/>
                  </a:lnTo>
                  <a:lnTo>
                    <a:pt x="12" y="150"/>
                  </a:lnTo>
                  <a:lnTo>
                    <a:pt x="17" y="141"/>
                  </a:lnTo>
                  <a:lnTo>
                    <a:pt x="21" y="132"/>
                  </a:lnTo>
                  <a:lnTo>
                    <a:pt x="26" y="109"/>
                  </a:lnTo>
                  <a:lnTo>
                    <a:pt x="28" y="96"/>
                  </a:lnTo>
                  <a:lnTo>
                    <a:pt x="28" y="82"/>
                  </a:lnTo>
                  <a:lnTo>
                    <a:pt x="28" y="68"/>
                  </a:lnTo>
                  <a:lnTo>
                    <a:pt x="26" y="56"/>
                  </a:lnTo>
                  <a:lnTo>
                    <a:pt x="24" y="44"/>
                  </a:lnTo>
                  <a:lnTo>
                    <a:pt x="21" y="33"/>
                  </a:lnTo>
                  <a:lnTo>
                    <a:pt x="17" y="23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6005513" y="2403475"/>
              <a:ext cx="53975" cy="249238"/>
            </a:xfrm>
            <a:custGeom>
              <a:avLst/>
              <a:gdLst>
                <a:gd name="T0" fmla="*/ 35 w 35"/>
                <a:gd name="T1" fmla="*/ 84 h 164"/>
                <a:gd name="T2" fmla="*/ 30 w 35"/>
                <a:gd name="T3" fmla="*/ 85 h 164"/>
                <a:gd name="T4" fmla="*/ 26 w 35"/>
                <a:gd name="T5" fmla="*/ 88 h 164"/>
                <a:gd name="T6" fmla="*/ 24 w 35"/>
                <a:gd name="T7" fmla="*/ 93 h 164"/>
                <a:gd name="T8" fmla="*/ 24 w 35"/>
                <a:gd name="T9" fmla="*/ 99 h 164"/>
                <a:gd name="T10" fmla="*/ 24 w 35"/>
                <a:gd name="T11" fmla="*/ 103 h 164"/>
                <a:gd name="T12" fmla="*/ 25 w 35"/>
                <a:gd name="T13" fmla="*/ 112 h 164"/>
                <a:gd name="T14" fmla="*/ 26 w 35"/>
                <a:gd name="T15" fmla="*/ 121 h 164"/>
                <a:gd name="T16" fmla="*/ 27 w 35"/>
                <a:gd name="T17" fmla="*/ 128 h 164"/>
                <a:gd name="T18" fmla="*/ 25 w 35"/>
                <a:gd name="T19" fmla="*/ 143 h 164"/>
                <a:gd name="T20" fmla="*/ 20 w 35"/>
                <a:gd name="T21" fmla="*/ 155 h 164"/>
                <a:gd name="T22" fmla="*/ 16 w 35"/>
                <a:gd name="T23" fmla="*/ 159 h 164"/>
                <a:gd name="T24" fmla="*/ 12 w 35"/>
                <a:gd name="T25" fmla="*/ 161 h 164"/>
                <a:gd name="T26" fmla="*/ 6 w 35"/>
                <a:gd name="T27" fmla="*/ 163 h 164"/>
                <a:gd name="T28" fmla="*/ 0 w 35"/>
                <a:gd name="T29" fmla="*/ 164 h 164"/>
                <a:gd name="T30" fmla="*/ 0 w 35"/>
                <a:gd name="T31" fmla="*/ 160 h 164"/>
                <a:gd name="T32" fmla="*/ 8 w 35"/>
                <a:gd name="T33" fmla="*/ 158 h 164"/>
                <a:gd name="T34" fmla="*/ 13 w 35"/>
                <a:gd name="T35" fmla="*/ 153 h 164"/>
                <a:gd name="T36" fmla="*/ 15 w 35"/>
                <a:gd name="T37" fmla="*/ 149 h 164"/>
                <a:gd name="T38" fmla="*/ 17 w 35"/>
                <a:gd name="T39" fmla="*/ 144 h 164"/>
                <a:gd name="T40" fmla="*/ 18 w 35"/>
                <a:gd name="T41" fmla="*/ 137 h 164"/>
                <a:gd name="T42" fmla="*/ 18 w 35"/>
                <a:gd name="T43" fmla="*/ 130 h 164"/>
                <a:gd name="T44" fmla="*/ 18 w 35"/>
                <a:gd name="T45" fmla="*/ 125 h 164"/>
                <a:gd name="T46" fmla="*/ 17 w 35"/>
                <a:gd name="T47" fmla="*/ 115 h 164"/>
                <a:gd name="T48" fmla="*/ 16 w 35"/>
                <a:gd name="T49" fmla="*/ 110 h 164"/>
                <a:gd name="T50" fmla="*/ 16 w 35"/>
                <a:gd name="T51" fmla="*/ 107 h 164"/>
                <a:gd name="T52" fmla="*/ 15 w 35"/>
                <a:gd name="T53" fmla="*/ 104 h 164"/>
                <a:gd name="T54" fmla="*/ 15 w 35"/>
                <a:gd name="T55" fmla="*/ 102 h 164"/>
                <a:gd name="T56" fmla="*/ 16 w 35"/>
                <a:gd name="T57" fmla="*/ 94 h 164"/>
                <a:gd name="T58" fmla="*/ 19 w 35"/>
                <a:gd name="T59" fmla="*/ 89 h 164"/>
                <a:gd name="T60" fmla="*/ 22 w 35"/>
                <a:gd name="T61" fmla="*/ 85 h 164"/>
                <a:gd name="T62" fmla="*/ 25 w 35"/>
                <a:gd name="T63" fmla="*/ 83 h 164"/>
                <a:gd name="T64" fmla="*/ 25 w 35"/>
                <a:gd name="T65" fmla="*/ 82 h 164"/>
                <a:gd name="T66" fmla="*/ 22 w 35"/>
                <a:gd name="T67" fmla="*/ 80 h 164"/>
                <a:gd name="T68" fmla="*/ 19 w 35"/>
                <a:gd name="T69" fmla="*/ 76 h 164"/>
                <a:gd name="T70" fmla="*/ 16 w 35"/>
                <a:gd name="T71" fmla="*/ 70 h 164"/>
                <a:gd name="T72" fmla="*/ 15 w 35"/>
                <a:gd name="T73" fmla="*/ 62 h 164"/>
                <a:gd name="T74" fmla="*/ 16 w 35"/>
                <a:gd name="T75" fmla="*/ 57 h 164"/>
                <a:gd name="T76" fmla="*/ 17 w 35"/>
                <a:gd name="T77" fmla="*/ 49 h 164"/>
                <a:gd name="T78" fmla="*/ 18 w 35"/>
                <a:gd name="T79" fmla="*/ 40 h 164"/>
                <a:gd name="T80" fmla="*/ 18 w 35"/>
                <a:gd name="T81" fmla="*/ 34 h 164"/>
                <a:gd name="T82" fmla="*/ 18 w 35"/>
                <a:gd name="T83" fmla="*/ 26 h 164"/>
                <a:gd name="T84" fmla="*/ 17 w 35"/>
                <a:gd name="T85" fmla="*/ 20 h 164"/>
                <a:gd name="T86" fmla="*/ 13 w 35"/>
                <a:gd name="T87" fmla="*/ 11 h 164"/>
                <a:gd name="T88" fmla="*/ 7 w 35"/>
                <a:gd name="T89" fmla="*/ 6 h 164"/>
                <a:gd name="T90" fmla="*/ 0 w 35"/>
                <a:gd name="T91" fmla="*/ 4 h 164"/>
                <a:gd name="T92" fmla="*/ 0 w 35"/>
                <a:gd name="T93" fmla="*/ 0 h 164"/>
                <a:gd name="T94" fmla="*/ 6 w 35"/>
                <a:gd name="T95" fmla="*/ 1 h 164"/>
                <a:gd name="T96" fmla="*/ 11 w 35"/>
                <a:gd name="T97" fmla="*/ 3 h 164"/>
                <a:gd name="T98" fmla="*/ 20 w 35"/>
                <a:gd name="T99" fmla="*/ 9 h 164"/>
                <a:gd name="T100" fmla="*/ 23 w 35"/>
                <a:gd name="T101" fmla="*/ 14 h 164"/>
                <a:gd name="T102" fmla="*/ 25 w 35"/>
                <a:gd name="T103" fmla="*/ 21 h 164"/>
                <a:gd name="T104" fmla="*/ 26 w 35"/>
                <a:gd name="T105" fmla="*/ 28 h 164"/>
                <a:gd name="T106" fmla="*/ 27 w 35"/>
                <a:gd name="T107" fmla="*/ 36 h 164"/>
                <a:gd name="T108" fmla="*/ 26 w 35"/>
                <a:gd name="T109" fmla="*/ 44 h 164"/>
                <a:gd name="T110" fmla="*/ 25 w 35"/>
                <a:gd name="T111" fmla="*/ 53 h 164"/>
                <a:gd name="T112" fmla="*/ 24 w 35"/>
                <a:gd name="T113" fmla="*/ 61 h 164"/>
                <a:gd name="T114" fmla="*/ 24 w 35"/>
                <a:gd name="T115" fmla="*/ 65 h 164"/>
                <a:gd name="T116" fmla="*/ 24 w 35"/>
                <a:gd name="T117" fmla="*/ 72 h 164"/>
                <a:gd name="T118" fmla="*/ 26 w 35"/>
                <a:gd name="T119" fmla="*/ 76 h 164"/>
                <a:gd name="T120" fmla="*/ 30 w 35"/>
                <a:gd name="T121" fmla="*/ 79 h 164"/>
                <a:gd name="T122" fmla="*/ 35 w 35"/>
                <a:gd name="T123" fmla="*/ 80 h 164"/>
                <a:gd name="T124" fmla="*/ 35 w 35"/>
                <a:gd name="T125" fmla="*/ 84 h 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"/>
                <a:gd name="T190" fmla="*/ 0 h 164"/>
                <a:gd name="T191" fmla="*/ 35 w 35"/>
                <a:gd name="T192" fmla="*/ 164 h 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" h="164">
                  <a:moveTo>
                    <a:pt x="35" y="84"/>
                  </a:moveTo>
                  <a:lnTo>
                    <a:pt x="30" y="85"/>
                  </a:lnTo>
                  <a:lnTo>
                    <a:pt x="26" y="88"/>
                  </a:lnTo>
                  <a:lnTo>
                    <a:pt x="24" y="93"/>
                  </a:lnTo>
                  <a:lnTo>
                    <a:pt x="24" y="99"/>
                  </a:lnTo>
                  <a:lnTo>
                    <a:pt x="24" y="103"/>
                  </a:ln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5" y="143"/>
                  </a:lnTo>
                  <a:lnTo>
                    <a:pt x="20" y="155"/>
                  </a:lnTo>
                  <a:lnTo>
                    <a:pt x="16" y="159"/>
                  </a:lnTo>
                  <a:lnTo>
                    <a:pt x="12" y="161"/>
                  </a:lnTo>
                  <a:lnTo>
                    <a:pt x="6" y="163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8" y="158"/>
                  </a:lnTo>
                  <a:lnTo>
                    <a:pt x="13" y="153"/>
                  </a:lnTo>
                  <a:lnTo>
                    <a:pt x="15" y="149"/>
                  </a:lnTo>
                  <a:lnTo>
                    <a:pt x="17" y="144"/>
                  </a:lnTo>
                  <a:lnTo>
                    <a:pt x="18" y="137"/>
                  </a:lnTo>
                  <a:lnTo>
                    <a:pt x="18" y="130"/>
                  </a:lnTo>
                  <a:lnTo>
                    <a:pt x="18" y="125"/>
                  </a:lnTo>
                  <a:lnTo>
                    <a:pt x="17" y="115"/>
                  </a:lnTo>
                  <a:lnTo>
                    <a:pt x="16" y="110"/>
                  </a:lnTo>
                  <a:lnTo>
                    <a:pt x="16" y="107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6" y="94"/>
                  </a:lnTo>
                  <a:lnTo>
                    <a:pt x="19" y="89"/>
                  </a:lnTo>
                  <a:lnTo>
                    <a:pt x="22" y="85"/>
                  </a:lnTo>
                  <a:lnTo>
                    <a:pt x="25" y="83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19" y="76"/>
                  </a:lnTo>
                  <a:lnTo>
                    <a:pt x="16" y="70"/>
                  </a:lnTo>
                  <a:lnTo>
                    <a:pt x="15" y="62"/>
                  </a:lnTo>
                  <a:lnTo>
                    <a:pt x="16" y="57"/>
                  </a:lnTo>
                  <a:lnTo>
                    <a:pt x="17" y="49"/>
                  </a:lnTo>
                  <a:lnTo>
                    <a:pt x="18" y="40"/>
                  </a:lnTo>
                  <a:lnTo>
                    <a:pt x="18" y="34"/>
                  </a:lnTo>
                  <a:lnTo>
                    <a:pt x="18" y="26"/>
                  </a:lnTo>
                  <a:lnTo>
                    <a:pt x="17" y="20"/>
                  </a:lnTo>
                  <a:lnTo>
                    <a:pt x="13" y="11"/>
                  </a:lnTo>
                  <a:lnTo>
                    <a:pt x="7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1"/>
                  </a:lnTo>
                  <a:lnTo>
                    <a:pt x="11" y="3"/>
                  </a:lnTo>
                  <a:lnTo>
                    <a:pt x="20" y="9"/>
                  </a:lnTo>
                  <a:lnTo>
                    <a:pt x="23" y="14"/>
                  </a:lnTo>
                  <a:lnTo>
                    <a:pt x="25" y="21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44"/>
                  </a:lnTo>
                  <a:lnTo>
                    <a:pt x="25" y="53"/>
                  </a:lnTo>
                  <a:lnTo>
                    <a:pt x="24" y="61"/>
                  </a:lnTo>
                  <a:lnTo>
                    <a:pt x="24" y="65"/>
                  </a:lnTo>
                  <a:lnTo>
                    <a:pt x="24" y="72"/>
                  </a:lnTo>
                  <a:lnTo>
                    <a:pt x="26" y="76"/>
                  </a:lnTo>
                  <a:lnTo>
                    <a:pt x="30" y="79"/>
                  </a:lnTo>
                  <a:lnTo>
                    <a:pt x="35" y="80"/>
                  </a:lnTo>
                  <a:lnTo>
                    <a:pt x="35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6065838" y="2435225"/>
              <a:ext cx="984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z="1800"/>
            </a:p>
          </p:txBody>
        </p:sp>
      </p:grpSp>
      <p:grpSp>
        <p:nvGrpSpPr>
          <p:cNvPr id="116" name="Group 74"/>
          <p:cNvGrpSpPr>
            <a:grpSpLocks/>
          </p:cNvGrpSpPr>
          <p:nvPr/>
        </p:nvGrpSpPr>
        <p:grpSpPr bwMode="auto">
          <a:xfrm>
            <a:off x="5603875" y="2679700"/>
            <a:ext cx="1385888" cy="180975"/>
            <a:chOff x="3746500" y="4140200"/>
            <a:chExt cx="1385888" cy="180976"/>
          </a:xfrm>
        </p:grpSpPr>
        <p:sp>
          <p:nvSpPr>
            <p:cNvPr id="117" name="Freeform 47"/>
            <p:cNvSpPr>
              <a:spLocks/>
            </p:cNvSpPr>
            <p:nvPr/>
          </p:nvSpPr>
          <p:spPr bwMode="auto">
            <a:xfrm>
              <a:off x="3746500" y="4186238"/>
              <a:ext cx="88900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48"/>
            <p:cNvSpPr>
              <a:spLocks noChangeArrowheads="1"/>
            </p:cNvSpPr>
            <p:nvPr/>
          </p:nvSpPr>
          <p:spPr bwMode="auto">
            <a:xfrm>
              <a:off x="3763963" y="4156075"/>
              <a:ext cx="44450" cy="63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49"/>
            <p:cNvSpPr>
              <a:spLocks/>
            </p:cNvSpPr>
            <p:nvPr/>
          </p:nvSpPr>
          <p:spPr bwMode="auto">
            <a:xfrm>
              <a:off x="3781425" y="4140200"/>
              <a:ext cx="55563" cy="36513"/>
            </a:xfrm>
            <a:custGeom>
              <a:avLst/>
              <a:gdLst>
                <a:gd name="T0" fmla="*/ 37 w 37"/>
                <a:gd name="T1" fmla="*/ 13 h 24"/>
                <a:gd name="T2" fmla="*/ 25 w 37"/>
                <a:gd name="T3" fmla="*/ 24 h 24"/>
                <a:gd name="T4" fmla="*/ 22 w 37"/>
                <a:gd name="T5" fmla="*/ 21 h 24"/>
                <a:gd name="T6" fmla="*/ 30 w 37"/>
                <a:gd name="T7" fmla="*/ 14 h 24"/>
                <a:gd name="T8" fmla="*/ 0 w 37"/>
                <a:gd name="T9" fmla="*/ 14 h 24"/>
                <a:gd name="T10" fmla="*/ 0 w 37"/>
                <a:gd name="T11" fmla="*/ 10 h 24"/>
                <a:gd name="T12" fmla="*/ 30 w 37"/>
                <a:gd name="T13" fmla="*/ 10 h 24"/>
                <a:gd name="T14" fmla="*/ 22 w 37"/>
                <a:gd name="T15" fmla="*/ 3 h 24"/>
                <a:gd name="T16" fmla="*/ 25 w 37"/>
                <a:gd name="T17" fmla="*/ 0 h 24"/>
                <a:gd name="T18" fmla="*/ 37 w 37"/>
                <a:gd name="T19" fmla="*/ 11 h 24"/>
                <a:gd name="T20" fmla="*/ 37 w 37"/>
                <a:gd name="T21" fmla="*/ 1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4"/>
                <a:gd name="T35" fmla="*/ 37 w 37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4">
                  <a:moveTo>
                    <a:pt x="37" y="13"/>
                  </a:moveTo>
                  <a:lnTo>
                    <a:pt x="25" y="24"/>
                  </a:lnTo>
                  <a:lnTo>
                    <a:pt x="22" y="21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0"/>
            <p:cNvSpPr>
              <a:spLocks noEditPoints="1"/>
            </p:cNvSpPr>
            <p:nvPr/>
          </p:nvSpPr>
          <p:spPr bwMode="auto">
            <a:xfrm>
              <a:off x="3895725" y="4222750"/>
              <a:ext cx="92075" cy="42863"/>
            </a:xfrm>
            <a:custGeom>
              <a:avLst/>
              <a:gdLst>
                <a:gd name="T0" fmla="*/ 0 w 60"/>
                <a:gd name="T1" fmla="*/ 7 h 28"/>
                <a:gd name="T2" fmla="*/ 0 w 60"/>
                <a:gd name="T3" fmla="*/ 0 h 28"/>
                <a:gd name="T4" fmla="*/ 60 w 60"/>
                <a:gd name="T5" fmla="*/ 0 h 28"/>
                <a:gd name="T6" fmla="*/ 60 w 60"/>
                <a:gd name="T7" fmla="*/ 7 h 28"/>
                <a:gd name="T8" fmla="*/ 0 w 60"/>
                <a:gd name="T9" fmla="*/ 7 h 28"/>
                <a:gd name="T10" fmla="*/ 0 w 60"/>
                <a:gd name="T11" fmla="*/ 28 h 28"/>
                <a:gd name="T12" fmla="*/ 0 w 60"/>
                <a:gd name="T13" fmla="*/ 21 h 28"/>
                <a:gd name="T14" fmla="*/ 60 w 60"/>
                <a:gd name="T15" fmla="*/ 21 h 28"/>
                <a:gd name="T16" fmla="*/ 60 w 60"/>
                <a:gd name="T17" fmla="*/ 28 h 28"/>
                <a:gd name="T18" fmla="*/ 0 w 60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8"/>
                <a:gd name="T32" fmla="*/ 60 w 6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8">
                  <a:moveTo>
                    <a:pt x="0" y="7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7"/>
                  </a:lnTo>
                  <a:lnTo>
                    <a:pt x="0" y="7"/>
                  </a:lnTo>
                  <a:close/>
                  <a:moveTo>
                    <a:pt x="0" y="28"/>
                  </a:moveTo>
                  <a:lnTo>
                    <a:pt x="0" y="21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1"/>
            <p:cNvSpPr>
              <a:spLocks/>
            </p:cNvSpPr>
            <p:nvPr/>
          </p:nvSpPr>
          <p:spPr bwMode="auto">
            <a:xfrm>
              <a:off x="4046538" y="4186238"/>
              <a:ext cx="87313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2"/>
            <p:cNvSpPr>
              <a:spLocks noEditPoints="1"/>
            </p:cNvSpPr>
            <p:nvPr/>
          </p:nvSpPr>
          <p:spPr bwMode="auto">
            <a:xfrm>
              <a:off x="4135438" y="4249738"/>
              <a:ext cx="47625" cy="71438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53"/>
            <p:cNvSpPr>
              <a:spLocks/>
            </p:cNvSpPr>
            <p:nvPr/>
          </p:nvSpPr>
          <p:spPr bwMode="auto">
            <a:xfrm>
              <a:off x="4211638" y="4175125"/>
              <a:ext cx="46038" cy="141288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54"/>
            <p:cNvSpPr>
              <a:spLocks/>
            </p:cNvSpPr>
            <p:nvPr/>
          </p:nvSpPr>
          <p:spPr bwMode="auto">
            <a:xfrm>
              <a:off x="4264025" y="4214813"/>
              <a:ext cx="77788" cy="74613"/>
            </a:xfrm>
            <a:custGeom>
              <a:avLst/>
              <a:gdLst>
                <a:gd name="T0" fmla="*/ 21 w 51"/>
                <a:gd name="T1" fmla="*/ 19 h 49"/>
                <a:gd name="T2" fmla="*/ 18 w 51"/>
                <a:gd name="T3" fmla="*/ 9 h 49"/>
                <a:gd name="T4" fmla="*/ 17 w 51"/>
                <a:gd name="T5" fmla="*/ 6 h 49"/>
                <a:gd name="T6" fmla="*/ 13 w 51"/>
                <a:gd name="T7" fmla="*/ 7 h 49"/>
                <a:gd name="T8" fmla="*/ 9 w 51"/>
                <a:gd name="T9" fmla="*/ 12 h 49"/>
                <a:gd name="T10" fmla="*/ 9 w 51"/>
                <a:gd name="T11" fmla="*/ 6 h 49"/>
                <a:gd name="T12" fmla="*/ 15 w 51"/>
                <a:gd name="T13" fmla="*/ 1 h 49"/>
                <a:gd name="T14" fmla="*/ 21 w 51"/>
                <a:gd name="T15" fmla="*/ 0 h 49"/>
                <a:gd name="T16" fmla="*/ 25 w 51"/>
                <a:gd name="T17" fmla="*/ 3 h 49"/>
                <a:gd name="T18" fmla="*/ 27 w 51"/>
                <a:gd name="T19" fmla="*/ 11 h 49"/>
                <a:gd name="T20" fmla="*/ 29 w 51"/>
                <a:gd name="T21" fmla="*/ 17 h 49"/>
                <a:gd name="T22" fmla="*/ 36 w 51"/>
                <a:gd name="T23" fmla="*/ 7 h 49"/>
                <a:gd name="T24" fmla="*/ 43 w 51"/>
                <a:gd name="T25" fmla="*/ 1 h 49"/>
                <a:gd name="T26" fmla="*/ 51 w 51"/>
                <a:gd name="T27" fmla="*/ 1 h 49"/>
                <a:gd name="T28" fmla="*/ 45 w 51"/>
                <a:gd name="T29" fmla="*/ 9 h 49"/>
                <a:gd name="T30" fmla="*/ 43 w 51"/>
                <a:gd name="T31" fmla="*/ 7 h 49"/>
                <a:gd name="T32" fmla="*/ 39 w 51"/>
                <a:gd name="T33" fmla="*/ 10 h 49"/>
                <a:gd name="T34" fmla="*/ 33 w 51"/>
                <a:gd name="T35" fmla="*/ 18 h 49"/>
                <a:gd name="T36" fmla="*/ 31 w 51"/>
                <a:gd name="T37" fmla="*/ 31 h 49"/>
                <a:gd name="T38" fmla="*/ 34 w 51"/>
                <a:gd name="T39" fmla="*/ 40 h 49"/>
                <a:gd name="T40" fmla="*/ 36 w 51"/>
                <a:gd name="T41" fmla="*/ 43 h 49"/>
                <a:gd name="T42" fmla="*/ 40 w 51"/>
                <a:gd name="T43" fmla="*/ 42 h 49"/>
                <a:gd name="T44" fmla="*/ 43 w 51"/>
                <a:gd name="T45" fmla="*/ 37 h 49"/>
                <a:gd name="T46" fmla="*/ 43 w 51"/>
                <a:gd name="T47" fmla="*/ 44 h 49"/>
                <a:gd name="T48" fmla="*/ 37 w 51"/>
                <a:gd name="T49" fmla="*/ 49 h 49"/>
                <a:gd name="T50" fmla="*/ 30 w 51"/>
                <a:gd name="T51" fmla="*/ 48 h 49"/>
                <a:gd name="T52" fmla="*/ 27 w 51"/>
                <a:gd name="T53" fmla="*/ 44 h 49"/>
                <a:gd name="T54" fmla="*/ 24 w 51"/>
                <a:gd name="T55" fmla="*/ 35 h 49"/>
                <a:gd name="T56" fmla="*/ 23 w 51"/>
                <a:gd name="T57" fmla="*/ 31 h 49"/>
                <a:gd name="T58" fmla="*/ 16 w 51"/>
                <a:gd name="T59" fmla="*/ 42 h 49"/>
                <a:gd name="T60" fmla="*/ 8 w 51"/>
                <a:gd name="T61" fmla="*/ 48 h 49"/>
                <a:gd name="T62" fmla="*/ 0 w 51"/>
                <a:gd name="T63" fmla="*/ 48 h 49"/>
                <a:gd name="T64" fmla="*/ 6 w 51"/>
                <a:gd name="T65" fmla="*/ 40 h 49"/>
                <a:gd name="T66" fmla="*/ 8 w 51"/>
                <a:gd name="T67" fmla="*/ 42 h 49"/>
                <a:gd name="T68" fmla="*/ 11 w 51"/>
                <a:gd name="T69" fmla="*/ 40 h 49"/>
                <a:gd name="T70" fmla="*/ 18 w 51"/>
                <a:gd name="T71" fmla="*/ 32 h 49"/>
                <a:gd name="T72" fmla="*/ 22 w 51"/>
                <a:gd name="T73" fmla="*/ 2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49"/>
                <a:gd name="T113" fmla="*/ 51 w 51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49">
                  <a:moveTo>
                    <a:pt x="22" y="26"/>
                  </a:moveTo>
                  <a:lnTo>
                    <a:pt x="21" y="19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33" y="18"/>
                  </a:lnTo>
                  <a:lnTo>
                    <a:pt x="30" y="22"/>
                  </a:lnTo>
                  <a:lnTo>
                    <a:pt x="31" y="31"/>
                  </a:lnTo>
                  <a:lnTo>
                    <a:pt x="33" y="36"/>
                  </a:lnTo>
                  <a:lnTo>
                    <a:pt x="34" y="40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40" y="42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6" y="39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6" y="41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4" y="49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55"/>
            <p:cNvSpPr>
              <a:spLocks/>
            </p:cNvSpPr>
            <p:nvPr/>
          </p:nvSpPr>
          <p:spPr bwMode="auto">
            <a:xfrm>
              <a:off x="4279900" y="4181475"/>
              <a:ext cx="63500" cy="28575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56"/>
            <p:cNvSpPr>
              <a:spLocks/>
            </p:cNvSpPr>
            <p:nvPr/>
          </p:nvSpPr>
          <p:spPr bwMode="auto">
            <a:xfrm>
              <a:off x="4392613" y="4197350"/>
              <a:ext cx="90488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7"/>
            <p:cNvSpPr>
              <a:spLocks noEditPoints="1"/>
            </p:cNvSpPr>
            <p:nvPr/>
          </p:nvSpPr>
          <p:spPr bwMode="auto">
            <a:xfrm>
              <a:off x="4516438" y="4187825"/>
              <a:ext cx="63500" cy="133350"/>
            </a:xfrm>
            <a:custGeom>
              <a:avLst/>
              <a:gdLst>
                <a:gd name="T0" fmla="*/ 41 w 41"/>
                <a:gd name="T1" fmla="*/ 0 h 87"/>
                <a:gd name="T2" fmla="*/ 38 w 41"/>
                <a:gd name="T3" fmla="*/ 9 h 87"/>
                <a:gd name="T4" fmla="*/ 30 w 41"/>
                <a:gd name="T5" fmla="*/ 9 h 87"/>
                <a:gd name="T6" fmla="*/ 32 w 41"/>
                <a:gd name="T7" fmla="*/ 0 h 87"/>
                <a:gd name="T8" fmla="*/ 41 w 41"/>
                <a:gd name="T9" fmla="*/ 0 h 87"/>
                <a:gd name="T10" fmla="*/ 26 w 41"/>
                <a:gd name="T11" fmla="*/ 66 h 87"/>
                <a:gd name="T12" fmla="*/ 24 w 41"/>
                <a:gd name="T13" fmla="*/ 73 h 87"/>
                <a:gd name="T14" fmla="*/ 22 w 41"/>
                <a:gd name="T15" fmla="*/ 78 h 87"/>
                <a:gd name="T16" fmla="*/ 19 w 41"/>
                <a:gd name="T17" fmla="*/ 82 h 87"/>
                <a:gd name="T18" fmla="*/ 15 w 41"/>
                <a:gd name="T19" fmla="*/ 85 h 87"/>
                <a:gd name="T20" fmla="*/ 10 w 41"/>
                <a:gd name="T21" fmla="*/ 86 h 87"/>
                <a:gd name="T22" fmla="*/ 4 w 41"/>
                <a:gd name="T23" fmla="*/ 87 h 87"/>
                <a:gd name="T24" fmla="*/ 0 w 41"/>
                <a:gd name="T25" fmla="*/ 87 h 87"/>
                <a:gd name="T26" fmla="*/ 1 w 41"/>
                <a:gd name="T27" fmla="*/ 83 h 87"/>
                <a:gd name="T28" fmla="*/ 5 w 41"/>
                <a:gd name="T29" fmla="*/ 83 h 87"/>
                <a:gd name="T30" fmla="*/ 9 w 41"/>
                <a:gd name="T31" fmla="*/ 82 h 87"/>
                <a:gd name="T32" fmla="*/ 12 w 41"/>
                <a:gd name="T33" fmla="*/ 80 h 87"/>
                <a:gd name="T34" fmla="*/ 15 w 41"/>
                <a:gd name="T35" fmla="*/ 75 h 87"/>
                <a:gd name="T36" fmla="*/ 17 w 41"/>
                <a:gd name="T37" fmla="*/ 68 h 87"/>
                <a:gd name="T38" fmla="*/ 25 w 41"/>
                <a:gd name="T39" fmla="*/ 32 h 87"/>
                <a:gd name="T40" fmla="*/ 26 w 41"/>
                <a:gd name="T41" fmla="*/ 28 h 87"/>
                <a:gd name="T42" fmla="*/ 26 w 41"/>
                <a:gd name="T43" fmla="*/ 25 h 87"/>
                <a:gd name="T44" fmla="*/ 25 w 41"/>
                <a:gd name="T45" fmla="*/ 22 h 87"/>
                <a:gd name="T46" fmla="*/ 23 w 41"/>
                <a:gd name="T47" fmla="*/ 21 h 87"/>
                <a:gd name="T48" fmla="*/ 21 w 41"/>
                <a:gd name="T49" fmla="*/ 21 h 87"/>
                <a:gd name="T50" fmla="*/ 21 w 41"/>
                <a:gd name="T51" fmla="*/ 19 h 87"/>
                <a:gd name="T52" fmla="*/ 33 w 41"/>
                <a:gd name="T53" fmla="*/ 18 h 87"/>
                <a:gd name="T54" fmla="*/ 36 w 41"/>
                <a:gd name="T55" fmla="*/ 18 h 87"/>
                <a:gd name="T56" fmla="*/ 26 w 41"/>
                <a:gd name="T57" fmla="*/ 66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87"/>
                <a:gd name="T89" fmla="*/ 41 w 41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87">
                  <a:moveTo>
                    <a:pt x="41" y="0"/>
                  </a:moveTo>
                  <a:lnTo>
                    <a:pt x="38" y="9"/>
                  </a:lnTo>
                  <a:lnTo>
                    <a:pt x="30" y="9"/>
                  </a:lnTo>
                  <a:lnTo>
                    <a:pt x="32" y="0"/>
                  </a:lnTo>
                  <a:lnTo>
                    <a:pt x="41" y="0"/>
                  </a:lnTo>
                  <a:close/>
                  <a:moveTo>
                    <a:pt x="26" y="66"/>
                  </a:moveTo>
                  <a:lnTo>
                    <a:pt x="24" y="73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5" y="85"/>
                  </a:lnTo>
                  <a:lnTo>
                    <a:pt x="10" y="86"/>
                  </a:lnTo>
                  <a:lnTo>
                    <a:pt x="4" y="87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5" y="83"/>
                  </a:lnTo>
                  <a:lnTo>
                    <a:pt x="9" y="82"/>
                  </a:lnTo>
                  <a:lnTo>
                    <a:pt x="12" y="80"/>
                  </a:lnTo>
                  <a:lnTo>
                    <a:pt x="15" y="75"/>
                  </a:lnTo>
                  <a:lnTo>
                    <a:pt x="17" y="68"/>
                  </a:lnTo>
                  <a:lnTo>
                    <a:pt x="25" y="32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33" y="18"/>
                  </a:lnTo>
                  <a:lnTo>
                    <a:pt x="36" y="18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58"/>
            <p:cNvSpPr>
              <a:spLocks/>
            </p:cNvSpPr>
            <p:nvPr/>
          </p:nvSpPr>
          <p:spPr bwMode="auto">
            <a:xfrm>
              <a:off x="4584700" y="4214813"/>
              <a:ext cx="84138" cy="106363"/>
            </a:xfrm>
            <a:custGeom>
              <a:avLst/>
              <a:gdLst>
                <a:gd name="T0" fmla="*/ 24 w 55"/>
                <a:gd name="T1" fmla="*/ 48 h 69"/>
                <a:gd name="T2" fmla="*/ 22 w 55"/>
                <a:gd name="T3" fmla="*/ 38 h 69"/>
                <a:gd name="T4" fmla="*/ 20 w 55"/>
                <a:gd name="T5" fmla="*/ 27 h 69"/>
                <a:gd name="T6" fmla="*/ 19 w 55"/>
                <a:gd name="T7" fmla="*/ 22 h 69"/>
                <a:gd name="T8" fmla="*/ 18 w 55"/>
                <a:gd name="T9" fmla="*/ 17 h 69"/>
                <a:gd name="T10" fmla="*/ 17 w 55"/>
                <a:gd name="T11" fmla="*/ 14 h 69"/>
                <a:gd name="T12" fmla="*/ 17 w 55"/>
                <a:gd name="T13" fmla="*/ 11 h 69"/>
                <a:gd name="T14" fmla="*/ 16 w 55"/>
                <a:gd name="T15" fmla="*/ 8 h 69"/>
                <a:gd name="T16" fmla="*/ 14 w 55"/>
                <a:gd name="T17" fmla="*/ 7 h 69"/>
                <a:gd name="T18" fmla="*/ 13 w 55"/>
                <a:gd name="T19" fmla="*/ 6 h 69"/>
                <a:gd name="T20" fmla="*/ 10 w 55"/>
                <a:gd name="T21" fmla="*/ 7 h 69"/>
                <a:gd name="T22" fmla="*/ 6 w 55"/>
                <a:gd name="T23" fmla="*/ 12 h 69"/>
                <a:gd name="T24" fmla="*/ 3 w 55"/>
                <a:gd name="T25" fmla="*/ 10 h 69"/>
                <a:gd name="T26" fmla="*/ 7 w 55"/>
                <a:gd name="T27" fmla="*/ 5 h 69"/>
                <a:gd name="T28" fmla="*/ 10 w 55"/>
                <a:gd name="T29" fmla="*/ 2 h 69"/>
                <a:gd name="T30" fmla="*/ 13 w 55"/>
                <a:gd name="T31" fmla="*/ 1 h 69"/>
                <a:gd name="T32" fmla="*/ 16 w 55"/>
                <a:gd name="T33" fmla="*/ 0 h 69"/>
                <a:gd name="T34" fmla="*/ 20 w 55"/>
                <a:gd name="T35" fmla="*/ 1 h 69"/>
                <a:gd name="T36" fmla="*/ 22 w 55"/>
                <a:gd name="T37" fmla="*/ 2 h 69"/>
                <a:gd name="T38" fmla="*/ 23 w 55"/>
                <a:gd name="T39" fmla="*/ 4 h 69"/>
                <a:gd name="T40" fmla="*/ 25 w 55"/>
                <a:gd name="T41" fmla="*/ 8 h 69"/>
                <a:gd name="T42" fmla="*/ 26 w 55"/>
                <a:gd name="T43" fmla="*/ 14 h 69"/>
                <a:gd name="T44" fmla="*/ 28 w 55"/>
                <a:gd name="T45" fmla="*/ 27 h 69"/>
                <a:gd name="T46" fmla="*/ 30 w 55"/>
                <a:gd name="T47" fmla="*/ 40 h 69"/>
                <a:gd name="T48" fmla="*/ 38 w 55"/>
                <a:gd name="T49" fmla="*/ 27 h 69"/>
                <a:gd name="T50" fmla="*/ 41 w 55"/>
                <a:gd name="T51" fmla="*/ 20 h 69"/>
                <a:gd name="T52" fmla="*/ 43 w 55"/>
                <a:gd name="T53" fmla="*/ 15 h 69"/>
                <a:gd name="T54" fmla="*/ 44 w 55"/>
                <a:gd name="T55" fmla="*/ 7 h 69"/>
                <a:gd name="T56" fmla="*/ 43 w 55"/>
                <a:gd name="T57" fmla="*/ 4 h 69"/>
                <a:gd name="T58" fmla="*/ 40 w 55"/>
                <a:gd name="T59" fmla="*/ 3 h 69"/>
                <a:gd name="T60" fmla="*/ 40 w 55"/>
                <a:gd name="T61" fmla="*/ 1 h 69"/>
                <a:gd name="T62" fmla="*/ 53 w 55"/>
                <a:gd name="T63" fmla="*/ 1 h 69"/>
                <a:gd name="T64" fmla="*/ 55 w 55"/>
                <a:gd name="T65" fmla="*/ 3 h 69"/>
                <a:gd name="T66" fmla="*/ 50 w 55"/>
                <a:gd name="T67" fmla="*/ 14 h 69"/>
                <a:gd name="T68" fmla="*/ 44 w 55"/>
                <a:gd name="T69" fmla="*/ 25 h 69"/>
                <a:gd name="T70" fmla="*/ 38 w 55"/>
                <a:gd name="T71" fmla="*/ 37 h 69"/>
                <a:gd name="T72" fmla="*/ 30 w 55"/>
                <a:gd name="T73" fmla="*/ 48 h 69"/>
                <a:gd name="T74" fmla="*/ 23 w 55"/>
                <a:gd name="T75" fmla="*/ 57 h 69"/>
                <a:gd name="T76" fmla="*/ 17 w 55"/>
                <a:gd name="T77" fmla="*/ 63 h 69"/>
                <a:gd name="T78" fmla="*/ 14 w 55"/>
                <a:gd name="T79" fmla="*/ 66 h 69"/>
                <a:gd name="T80" fmla="*/ 10 w 55"/>
                <a:gd name="T81" fmla="*/ 68 h 69"/>
                <a:gd name="T82" fmla="*/ 5 w 55"/>
                <a:gd name="T83" fmla="*/ 69 h 69"/>
                <a:gd name="T84" fmla="*/ 2 w 55"/>
                <a:gd name="T85" fmla="*/ 69 h 69"/>
                <a:gd name="T86" fmla="*/ 0 w 55"/>
                <a:gd name="T87" fmla="*/ 68 h 69"/>
                <a:gd name="T88" fmla="*/ 2 w 55"/>
                <a:gd name="T89" fmla="*/ 59 h 69"/>
                <a:gd name="T90" fmla="*/ 6 w 55"/>
                <a:gd name="T91" fmla="*/ 59 h 69"/>
                <a:gd name="T92" fmla="*/ 7 w 55"/>
                <a:gd name="T93" fmla="*/ 61 h 69"/>
                <a:gd name="T94" fmla="*/ 8 w 55"/>
                <a:gd name="T95" fmla="*/ 62 h 69"/>
                <a:gd name="T96" fmla="*/ 12 w 55"/>
                <a:gd name="T97" fmla="*/ 61 h 69"/>
                <a:gd name="T98" fmla="*/ 15 w 55"/>
                <a:gd name="T99" fmla="*/ 58 h 69"/>
                <a:gd name="T100" fmla="*/ 19 w 55"/>
                <a:gd name="T101" fmla="*/ 54 h 69"/>
                <a:gd name="T102" fmla="*/ 24 w 55"/>
                <a:gd name="T103" fmla="*/ 48 h 69"/>
                <a:gd name="T104" fmla="*/ 24 w 55"/>
                <a:gd name="T105" fmla="*/ 48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69"/>
                <a:gd name="T161" fmla="*/ 55 w 55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69">
                  <a:moveTo>
                    <a:pt x="24" y="48"/>
                  </a:moveTo>
                  <a:lnTo>
                    <a:pt x="22" y="38"/>
                  </a:lnTo>
                  <a:lnTo>
                    <a:pt x="20" y="27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8" y="27"/>
                  </a:lnTo>
                  <a:lnTo>
                    <a:pt x="30" y="40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43" y="15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53" y="1"/>
                  </a:lnTo>
                  <a:lnTo>
                    <a:pt x="55" y="3"/>
                  </a:lnTo>
                  <a:lnTo>
                    <a:pt x="50" y="14"/>
                  </a:lnTo>
                  <a:lnTo>
                    <a:pt x="44" y="25"/>
                  </a:lnTo>
                  <a:lnTo>
                    <a:pt x="38" y="37"/>
                  </a:lnTo>
                  <a:lnTo>
                    <a:pt x="30" y="48"/>
                  </a:lnTo>
                  <a:lnTo>
                    <a:pt x="23" y="57"/>
                  </a:lnTo>
                  <a:lnTo>
                    <a:pt x="17" y="63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5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6" y="59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9" y="5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59"/>
            <p:cNvSpPr>
              <a:spLocks/>
            </p:cNvSpPr>
            <p:nvPr/>
          </p:nvSpPr>
          <p:spPr bwMode="auto">
            <a:xfrm>
              <a:off x="4605338" y="4181475"/>
              <a:ext cx="61913" cy="28575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>
              <a:off x="4676775" y="4175125"/>
              <a:ext cx="46038" cy="141288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61"/>
            <p:cNvSpPr>
              <a:spLocks noEditPoints="1"/>
            </p:cNvSpPr>
            <p:nvPr/>
          </p:nvSpPr>
          <p:spPr bwMode="auto">
            <a:xfrm>
              <a:off x="4745038" y="4214813"/>
              <a:ext cx="61913" cy="74613"/>
            </a:xfrm>
            <a:custGeom>
              <a:avLst/>
              <a:gdLst>
                <a:gd name="T0" fmla="*/ 36 w 40"/>
                <a:gd name="T1" fmla="*/ 38 h 49"/>
                <a:gd name="T2" fmla="*/ 31 w 40"/>
                <a:gd name="T3" fmla="*/ 43 h 49"/>
                <a:gd name="T4" fmla="*/ 26 w 40"/>
                <a:gd name="T5" fmla="*/ 46 h 49"/>
                <a:gd name="T6" fmla="*/ 21 w 40"/>
                <a:gd name="T7" fmla="*/ 48 h 49"/>
                <a:gd name="T8" fmla="*/ 15 w 40"/>
                <a:gd name="T9" fmla="*/ 49 h 49"/>
                <a:gd name="T10" fmla="*/ 9 w 40"/>
                <a:gd name="T11" fmla="*/ 48 h 49"/>
                <a:gd name="T12" fmla="*/ 4 w 40"/>
                <a:gd name="T13" fmla="*/ 45 h 49"/>
                <a:gd name="T14" fmla="*/ 1 w 40"/>
                <a:gd name="T15" fmla="*/ 39 h 49"/>
                <a:gd name="T16" fmla="*/ 0 w 40"/>
                <a:gd name="T17" fmla="*/ 32 h 49"/>
                <a:gd name="T18" fmla="*/ 2 w 40"/>
                <a:gd name="T19" fmla="*/ 21 h 49"/>
                <a:gd name="T20" fmla="*/ 4 w 40"/>
                <a:gd name="T21" fmla="*/ 15 h 49"/>
                <a:gd name="T22" fmla="*/ 8 w 40"/>
                <a:gd name="T23" fmla="*/ 10 h 49"/>
                <a:gd name="T24" fmla="*/ 12 w 40"/>
                <a:gd name="T25" fmla="*/ 6 h 49"/>
                <a:gd name="T26" fmla="*/ 17 w 40"/>
                <a:gd name="T27" fmla="*/ 3 h 49"/>
                <a:gd name="T28" fmla="*/ 22 w 40"/>
                <a:gd name="T29" fmla="*/ 1 h 49"/>
                <a:gd name="T30" fmla="*/ 28 w 40"/>
                <a:gd name="T31" fmla="*/ 0 h 49"/>
                <a:gd name="T32" fmla="*/ 33 w 40"/>
                <a:gd name="T33" fmla="*/ 1 h 49"/>
                <a:gd name="T34" fmla="*/ 37 w 40"/>
                <a:gd name="T35" fmla="*/ 3 h 49"/>
                <a:gd name="T36" fmla="*/ 39 w 40"/>
                <a:gd name="T37" fmla="*/ 6 h 49"/>
                <a:gd name="T38" fmla="*/ 40 w 40"/>
                <a:gd name="T39" fmla="*/ 10 h 49"/>
                <a:gd name="T40" fmla="*/ 38 w 40"/>
                <a:gd name="T41" fmla="*/ 18 h 49"/>
                <a:gd name="T42" fmla="*/ 32 w 40"/>
                <a:gd name="T43" fmla="*/ 23 h 49"/>
                <a:gd name="T44" fmla="*/ 23 w 40"/>
                <a:gd name="T45" fmla="*/ 26 h 49"/>
                <a:gd name="T46" fmla="*/ 9 w 40"/>
                <a:gd name="T47" fmla="*/ 27 h 49"/>
                <a:gd name="T48" fmla="*/ 8 w 40"/>
                <a:gd name="T49" fmla="*/ 33 h 49"/>
                <a:gd name="T50" fmla="*/ 9 w 40"/>
                <a:gd name="T51" fmla="*/ 38 h 49"/>
                <a:gd name="T52" fmla="*/ 10 w 40"/>
                <a:gd name="T53" fmla="*/ 41 h 49"/>
                <a:gd name="T54" fmla="*/ 13 w 40"/>
                <a:gd name="T55" fmla="*/ 43 h 49"/>
                <a:gd name="T56" fmla="*/ 17 w 40"/>
                <a:gd name="T57" fmla="*/ 43 h 49"/>
                <a:gd name="T58" fmla="*/ 21 w 40"/>
                <a:gd name="T59" fmla="*/ 43 h 49"/>
                <a:gd name="T60" fmla="*/ 25 w 40"/>
                <a:gd name="T61" fmla="*/ 41 h 49"/>
                <a:gd name="T62" fmla="*/ 29 w 40"/>
                <a:gd name="T63" fmla="*/ 39 h 49"/>
                <a:gd name="T64" fmla="*/ 33 w 40"/>
                <a:gd name="T65" fmla="*/ 35 h 49"/>
                <a:gd name="T66" fmla="*/ 36 w 40"/>
                <a:gd name="T67" fmla="*/ 38 h 49"/>
                <a:gd name="T68" fmla="*/ 10 w 40"/>
                <a:gd name="T69" fmla="*/ 23 h 49"/>
                <a:gd name="T70" fmla="*/ 16 w 40"/>
                <a:gd name="T71" fmla="*/ 23 h 49"/>
                <a:gd name="T72" fmla="*/ 22 w 40"/>
                <a:gd name="T73" fmla="*/ 22 h 49"/>
                <a:gd name="T74" fmla="*/ 26 w 40"/>
                <a:gd name="T75" fmla="*/ 20 h 49"/>
                <a:gd name="T76" fmla="*/ 29 w 40"/>
                <a:gd name="T77" fmla="*/ 18 h 49"/>
                <a:gd name="T78" fmla="*/ 31 w 40"/>
                <a:gd name="T79" fmla="*/ 15 h 49"/>
                <a:gd name="T80" fmla="*/ 32 w 40"/>
                <a:gd name="T81" fmla="*/ 11 h 49"/>
                <a:gd name="T82" fmla="*/ 31 w 40"/>
                <a:gd name="T83" fmla="*/ 6 h 49"/>
                <a:gd name="T84" fmla="*/ 26 w 40"/>
                <a:gd name="T85" fmla="*/ 4 h 49"/>
                <a:gd name="T86" fmla="*/ 22 w 40"/>
                <a:gd name="T87" fmla="*/ 5 h 49"/>
                <a:gd name="T88" fmla="*/ 17 w 40"/>
                <a:gd name="T89" fmla="*/ 9 h 49"/>
                <a:gd name="T90" fmla="*/ 13 w 40"/>
                <a:gd name="T91" fmla="*/ 15 h 49"/>
                <a:gd name="T92" fmla="*/ 10 w 40"/>
                <a:gd name="T93" fmla="*/ 23 h 49"/>
                <a:gd name="T94" fmla="*/ 10 w 40"/>
                <a:gd name="T95" fmla="*/ 23 h 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"/>
                <a:gd name="T145" fmla="*/ 0 h 49"/>
                <a:gd name="T146" fmla="*/ 40 w 40"/>
                <a:gd name="T147" fmla="*/ 49 h 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" h="49">
                  <a:moveTo>
                    <a:pt x="36" y="38"/>
                  </a:moveTo>
                  <a:lnTo>
                    <a:pt x="31" y="43"/>
                  </a:lnTo>
                  <a:lnTo>
                    <a:pt x="26" y="46"/>
                  </a:lnTo>
                  <a:lnTo>
                    <a:pt x="21" y="48"/>
                  </a:lnTo>
                  <a:lnTo>
                    <a:pt x="15" y="49"/>
                  </a:lnTo>
                  <a:lnTo>
                    <a:pt x="9" y="48"/>
                  </a:lnTo>
                  <a:lnTo>
                    <a:pt x="4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38" y="18"/>
                  </a:lnTo>
                  <a:lnTo>
                    <a:pt x="32" y="23"/>
                  </a:lnTo>
                  <a:lnTo>
                    <a:pt x="23" y="26"/>
                  </a:lnTo>
                  <a:lnTo>
                    <a:pt x="9" y="27"/>
                  </a:lnTo>
                  <a:lnTo>
                    <a:pt x="8" y="33"/>
                  </a:lnTo>
                  <a:lnTo>
                    <a:pt x="9" y="38"/>
                  </a:lnTo>
                  <a:lnTo>
                    <a:pt x="10" y="41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21" y="43"/>
                  </a:lnTo>
                  <a:lnTo>
                    <a:pt x="25" y="41"/>
                  </a:lnTo>
                  <a:lnTo>
                    <a:pt x="29" y="39"/>
                  </a:lnTo>
                  <a:lnTo>
                    <a:pt x="33" y="35"/>
                  </a:lnTo>
                  <a:lnTo>
                    <a:pt x="36" y="38"/>
                  </a:lnTo>
                  <a:close/>
                  <a:moveTo>
                    <a:pt x="10" y="23"/>
                  </a:moveTo>
                  <a:lnTo>
                    <a:pt x="16" y="23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29" y="18"/>
                  </a:lnTo>
                  <a:lnTo>
                    <a:pt x="31" y="15"/>
                  </a:lnTo>
                  <a:lnTo>
                    <a:pt x="32" y="11"/>
                  </a:lnTo>
                  <a:lnTo>
                    <a:pt x="31" y="6"/>
                  </a:lnTo>
                  <a:lnTo>
                    <a:pt x="26" y="4"/>
                  </a:lnTo>
                  <a:lnTo>
                    <a:pt x="22" y="5"/>
                  </a:lnTo>
                  <a:lnTo>
                    <a:pt x="17" y="9"/>
                  </a:lnTo>
                  <a:lnTo>
                    <a:pt x="13" y="15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62"/>
            <p:cNvSpPr>
              <a:spLocks noChangeArrowheads="1"/>
            </p:cNvSpPr>
            <p:nvPr/>
          </p:nvSpPr>
          <p:spPr bwMode="auto">
            <a:xfrm>
              <a:off x="4830763" y="4197350"/>
              <a:ext cx="60325" cy="79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63"/>
            <p:cNvSpPr>
              <a:spLocks noEditPoints="1"/>
            </p:cNvSpPr>
            <p:nvPr/>
          </p:nvSpPr>
          <p:spPr bwMode="auto">
            <a:xfrm>
              <a:off x="4902200" y="4157663"/>
              <a:ext cx="46038" cy="95250"/>
            </a:xfrm>
            <a:custGeom>
              <a:avLst/>
              <a:gdLst>
                <a:gd name="T0" fmla="*/ 30 w 30"/>
                <a:gd name="T1" fmla="*/ 0 h 63"/>
                <a:gd name="T2" fmla="*/ 28 w 30"/>
                <a:gd name="T3" fmla="*/ 7 h 63"/>
                <a:gd name="T4" fmla="*/ 21 w 30"/>
                <a:gd name="T5" fmla="*/ 7 h 63"/>
                <a:gd name="T6" fmla="*/ 23 w 30"/>
                <a:gd name="T7" fmla="*/ 0 h 63"/>
                <a:gd name="T8" fmla="*/ 30 w 30"/>
                <a:gd name="T9" fmla="*/ 0 h 63"/>
                <a:gd name="T10" fmla="*/ 19 w 30"/>
                <a:gd name="T11" fmla="*/ 48 h 63"/>
                <a:gd name="T12" fmla="*/ 17 w 30"/>
                <a:gd name="T13" fmla="*/ 55 h 63"/>
                <a:gd name="T14" fmla="*/ 14 w 30"/>
                <a:gd name="T15" fmla="*/ 60 h 63"/>
                <a:gd name="T16" fmla="*/ 9 w 30"/>
                <a:gd name="T17" fmla="*/ 62 h 63"/>
                <a:gd name="T18" fmla="*/ 3 w 30"/>
                <a:gd name="T19" fmla="*/ 63 h 63"/>
                <a:gd name="T20" fmla="*/ 1 w 30"/>
                <a:gd name="T21" fmla="*/ 63 h 63"/>
                <a:gd name="T22" fmla="*/ 0 w 30"/>
                <a:gd name="T23" fmla="*/ 63 h 63"/>
                <a:gd name="T24" fmla="*/ 1 w 30"/>
                <a:gd name="T25" fmla="*/ 59 h 63"/>
                <a:gd name="T26" fmla="*/ 2 w 30"/>
                <a:gd name="T27" fmla="*/ 59 h 63"/>
                <a:gd name="T28" fmla="*/ 3 w 30"/>
                <a:gd name="T29" fmla="*/ 59 h 63"/>
                <a:gd name="T30" fmla="*/ 7 w 30"/>
                <a:gd name="T31" fmla="*/ 59 h 63"/>
                <a:gd name="T32" fmla="*/ 9 w 30"/>
                <a:gd name="T33" fmla="*/ 57 h 63"/>
                <a:gd name="T34" fmla="*/ 11 w 30"/>
                <a:gd name="T35" fmla="*/ 54 h 63"/>
                <a:gd name="T36" fmla="*/ 12 w 30"/>
                <a:gd name="T37" fmla="*/ 48 h 63"/>
                <a:gd name="T38" fmla="*/ 15 w 30"/>
                <a:gd name="T39" fmla="*/ 38 h 63"/>
                <a:gd name="T40" fmla="*/ 17 w 30"/>
                <a:gd name="T41" fmla="*/ 29 h 63"/>
                <a:gd name="T42" fmla="*/ 18 w 30"/>
                <a:gd name="T43" fmla="*/ 24 h 63"/>
                <a:gd name="T44" fmla="*/ 18 w 30"/>
                <a:gd name="T45" fmla="*/ 21 h 63"/>
                <a:gd name="T46" fmla="*/ 18 w 30"/>
                <a:gd name="T47" fmla="*/ 19 h 63"/>
                <a:gd name="T48" fmla="*/ 18 w 30"/>
                <a:gd name="T49" fmla="*/ 19 h 63"/>
                <a:gd name="T50" fmla="*/ 18 w 30"/>
                <a:gd name="T51" fmla="*/ 17 h 63"/>
                <a:gd name="T52" fmla="*/ 14 w 30"/>
                <a:gd name="T53" fmla="*/ 16 h 63"/>
                <a:gd name="T54" fmla="*/ 15 w 30"/>
                <a:gd name="T55" fmla="*/ 14 h 63"/>
                <a:gd name="T56" fmla="*/ 24 w 30"/>
                <a:gd name="T57" fmla="*/ 14 h 63"/>
                <a:gd name="T58" fmla="*/ 27 w 30"/>
                <a:gd name="T59" fmla="*/ 14 h 63"/>
                <a:gd name="T60" fmla="*/ 19 w 30"/>
                <a:gd name="T61" fmla="*/ 48 h 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"/>
                <a:gd name="T94" fmla="*/ 0 h 63"/>
                <a:gd name="T95" fmla="*/ 30 w 30"/>
                <a:gd name="T96" fmla="*/ 63 h 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" h="63">
                  <a:moveTo>
                    <a:pt x="30" y="0"/>
                  </a:moveTo>
                  <a:lnTo>
                    <a:pt x="28" y="7"/>
                  </a:lnTo>
                  <a:lnTo>
                    <a:pt x="21" y="7"/>
                  </a:lnTo>
                  <a:lnTo>
                    <a:pt x="23" y="0"/>
                  </a:lnTo>
                  <a:lnTo>
                    <a:pt x="30" y="0"/>
                  </a:lnTo>
                  <a:close/>
                  <a:moveTo>
                    <a:pt x="19" y="48"/>
                  </a:moveTo>
                  <a:lnTo>
                    <a:pt x="17" y="55"/>
                  </a:lnTo>
                  <a:lnTo>
                    <a:pt x="14" y="60"/>
                  </a:lnTo>
                  <a:lnTo>
                    <a:pt x="9" y="62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1" y="54"/>
                  </a:lnTo>
                  <a:lnTo>
                    <a:pt x="12" y="48"/>
                  </a:lnTo>
                  <a:lnTo>
                    <a:pt x="15" y="38"/>
                  </a:lnTo>
                  <a:lnTo>
                    <a:pt x="17" y="29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>
              <a:off x="4960938" y="4160838"/>
              <a:ext cx="55563" cy="73025"/>
            </a:xfrm>
            <a:custGeom>
              <a:avLst/>
              <a:gdLst>
                <a:gd name="T0" fmla="*/ 10 w 37"/>
                <a:gd name="T1" fmla="*/ 30 h 48"/>
                <a:gd name="T2" fmla="*/ 7 w 37"/>
                <a:gd name="T3" fmla="*/ 47 h 48"/>
                <a:gd name="T4" fmla="*/ 0 w 37"/>
                <a:gd name="T5" fmla="*/ 47 h 48"/>
                <a:gd name="T6" fmla="*/ 8 w 37"/>
                <a:gd name="T7" fmla="*/ 9 h 48"/>
                <a:gd name="T8" fmla="*/ 9 w 37"/>
                <a:gd name="T9" fmla="*/ 7 h 48"/>
                <a:gd name="T10" fmla="*/ 9 w 37"/>
                <a:gd name="T11" fmla="*/ 5 h 48"/>
                <a:gd name="T12" fmla="*/ 9 w 37"/>
                <a:gd name="T13" fmla="*/ 4 h 48"/>
                <a:gd name="T14" fmla="*/ 8 w 37"/>
                <a:gd name="T15" fmla="*/ 3 h 48"/>
                <a:gd name="T16" fmla="*/ 7 w 37"/>
                <a:gd name="T17" fmla="*/ 2 h 48"/>
                <a:gd name="T18" fmla="*/ 5 w 37"/>
                <a:gd name="T19" fmla="*/ 2 h 48"/>
                <a:gd name="T20" fmla="*/ 5 w 37"/>
                <a:gd name="T21" fmla="*/ 0 h 48"/>
                <a:gd name="T22" fmla="*/ 15 w 37"/>
                <a:gd name="T23" fmla="*/ 0 h 48"/>
                <a:gd name="T24" fmla="*/ 17 w 37"/>
                <a:gd name="T25" fmla="*/ 0 h 48"/>
                <a:gd name="T26" fmla="*/ 11 w 37"/>
                <a:gd name="T27" fmla="*/ 27 h 48"/>
                <a:gd name="T28" fmla="*/ 12 w 37"/>
                <a:gd name="T29" fmla="*/ 27 h 48"/>
                <a:gd name="T30" fmla="*/ 15 w 37"/>
                <a:gd name="T31" fmla="*/ 26 h 48"/>
                <a:gd name="T32" fmla="*/ 18 w 37"/>
                <a:gd name="T33" fmla="*/ 25 h 48"/>
                <a:gd name="T34" fmla="*/ 21 w 37"/>
                <a:gd name="T35" fmla="*/ 23 h 48"/>
                <a:gd name="T36" fmla="*/ 23 w 37"/>
                <a:gd name="T37" fmla="*/ 20 h 48"/>
                <a:gd name="T38" fmla="*/ 25 w 37"/>
                <a:gd name="T39" fmla="*/ 18 h 48"/>
                <a:gd name="T40" fmla="*/ 26 w 37"/>
                <a:gd name="T41" fmla="*/ 16 h 48"/>
                <a:gd name="T42" fmla="*/ 25 w 37"/>
                <a:gd name="T43" fmla="*/ 15 h 48"/>
                <a:gd name="T44" fmla="*/ 23 w 37"/>
                <a:gd name="T45" fmla="*/ 14 h 48"/>
                <a:gd name="T46" fmla="*/ 23 w 37"/>
                <a:gd name="T47" fmla="*/ 12 h 48"/>
                <a:gd name="T48" fmla="*/ 36 w 37"/>
                <a:gd name="T49" fmla="*/ 12 h 48"/>
                <a:gd name="T50" fmla="*/ 37 w 37"/>
                <a:gd name="T51" fmla="*/ 14 h 48"/>
                <a:gd name="T52" fmla="*/ 33 w 37"/>
                <a:gd name="T53" fmla="*/ 18 h 48"/>
                <a:gd name="T54" fmla="*/ 29 w 37"/>
                <a:gd name="T55" fmla="*/ 21 h 48"/>
                <a:gd name="T56" fmla="*/ 25 w 37"/>
                <a:gd name="T57" fmla="*/ 24 h 48"/>
                <a:gd name="T58" fmla="*/ 21 w 37"/>
                <a:gd name="T59" fmla="*/ 27 h 48"/>
                <a:gd name="T60" fmla="*/ 23 w 37"/>
                <a:gd name="T61" fmla="*/ 32 h 48"/>
                <a:gd name="T62" fmla="*/ 24 w 37"/>
                <a:gd name="T63" fmla="*/ 38 h 48"/>
                <a:gd name="T64" fmla="*/ 25 w 37"/>
                <a:gd name="T65" fmla="*/ 40 h 48"/>
                <a:gd name="T66" fmla="*/ 26 w 37"/>
                <a:gd name="T67" fmla="*/ 42 h 48"/>
                <a:gd name="T68" fmla="*/ 27 w 37"/>
                <a:gd name="T69" fmla="*/ 43 h 48"/>
                <a:gd name="T70" fmla="*/ 28 w 37"/>
                <a:gd name="T71" fmla="*/ 43 h 48"/>
                <a:gd name="T72" fmla="*/ 29 w 37"/>
                <a:gd name="T73" fmla="*/ 43 h 48"/>
                <a:gd name="T74" fmla="*/ 30 w 37"/>
                <a:gd name="T75" fmla="*/ 42 h 48"/>
                <a:gd name="T76" fmla="*/ 32 w 37"/>
                <a:gd name="T77" fmla="*/ 41 h 48"/>
                <a:gd name="T78" fmla="*/ 33 w 37"/>
                <a:gd name="T79" fmla="*/ 39 h 48"/>
                <a:gd name="T80" fmla="*/ 36 w 37"/>
                <a:gd name="T81" fmla="*/ 41 h 48"/>
                <a:gd name="T82" fmla="*/ 33 w 37"/>
                <a:gd name="T83" fmla="*/ 44 h 48"/>
                <a:gd name="T84" fmla="*/ 30 w 37"/>
                <a:gd name="T85" fmla="*/ 46 h 48"/>
                <a:gd name="T86" fmla="*/ 28 w 37"/>
                <a:gd name="T87" fmla="*/ 48 h 48"/>
                <a:gd name="T88" fmla="*/ 25 w 37"/>
                <a:gd name="T89" fmla="*/ 48 h 48"/>
                <a:gd name="T90" fmla="*/ 22 w 37"/>
                <a:gd name="T91" fmla="*/ 47 h 48"/>
                <a:gd name="T92" fmla="*/ 19 w 37"/>
                <a:gd name="T93" fmla="*/ 44 h 48"/>
                <a:gd name="T94" fmla="*/ 18 w 37"/>
                <a:gd name="T95" fmla="*/ 39 h 48"/>
                <a:gd name="T96" fmla="*/ 16 w 37"/>
                <a:gd name="T97" fmla="*/ 33 h 48"/>
                <a:gd name="T98" fmla="*/ 15 w 37"/>
                <a:gd name="T99" fmla="*/ 31 h 48"/>
                <a:gd name="T100" fmla="*/ 15 w 37"/>
                <a:gd name="T101" fmla="*/ 31 h 48"/>
                <a:gd name="T102" fmla="*/ 14 w 37"/>
                <a:gd name="T103" fmla="*/ 30 h 48"/>
                <a:gd name="T104" fmla="*/ 13 w 37"/>
                <a:gd name="T105" fmla="*/ 30 h 48"/>
                <a:gd name="T106" fmla="*/ 10 w 37"/>
                <a:gd name="T107" fmla="*/ 30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"/>
                <a:gd name="T163" fmla="*/ 0 h 48"/>
                <a:gd name="T164" fmla="*/ 37 w 37"/>
                <a:gd name="T165" fmla="*/ 48 h 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" h="48">
                  <a:moveTo>
                    <a:pt x="10" y="30"/>
                  </a:moveTo>
                  <a:lnTo>
                    <a:pt x="7" y="47"/>
                  </a:lnTo>
                  <a:lnTo>
                    <a:pt x="0" y="47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5" y="26"/>
                  </a:lnTo>
                  <a:lnTo>
                    <a:pt x="18" y="25"/>
                  </a:lnTo>
                  <a:lnTo>
                    <a:pt x="21" y="23"/>
                  </a:lnTo>
                  <a:lnTo>
                    <a:pt x="23" y="20"/>
                  </a:lnTo>
                  <a:lnTo>
                    <a:pt x="25" y="18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5" y="24"/>
                  </a:lnTo>
                  <a:lnTo>
                    <a:pt x="21" y="27"/>
                  </a:lnTo>
                  <a:lnTo>
                    <a:pt x="23" y="32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6" y="42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0" y="42"/>
                  </a:lnTo>
                  <a:lnTo>
                    <a:pt x="32" y="41"/>
                  </a:lnTo>
                  <a:lnTo>
                    <a:pt x="33" y="39"/>
                  </a:lnTo>
                  <a:lnTo>
                    <a:pt x="36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25" y="48"/>
                  </a:lnTo>
                  <a:lnTo>
                    <a:pt x="22" y="47"/>
                  </a:lnTo>
                  <a:lnTo>
                    <a:pt x="19" y="44"/>
                  </a:lnTo>
                  <a:lnTo>
                    <a:pt x="18" y="39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65"/>
            <p:cNvSpPr>
              <a:spLocks noEditPoints="1"/>
            </p:cNvSpPr>
            <p:nvPr/>
          </p:nvSpPr>
          <p:spPr bwMode="auto">
            <a:xfrm>
              <a:off x="5026025" y="4202113"/>
              <a:ext cx="39688" cy="52388"/>
            </a:xfrm>
            <a:custGeom>
              <a:avLst/>
              <a:gdLst>
                <a:gd name="T0" fmla="*/ 13 w 26"/>
                <a:gd name="T1" fmla="*/ 35 h 35"/>
                <a:gd name="T2" fmla="*/ 7 w 26"/>
                <a:gd name="T3" fmla="*/ 34 h 35"/>
                <a:gd name="T4" fmla="*/ 3 w 26"/>
                <a:gd name="T5" fmla="*/ 31 h 35"/>
                <a:gd name="T6" fmla="*/ 1 w 26"/>
                <a:gd name="T7" fmla="*/ 25 h 35"/>
                <a:gd name="T8" fmla="*/ 0 w 26"/>
                <a:gd name="T9" fmla="*/ 18 h 35"/>
                <a:gd name="T10" fmla="*/ 2 w 26"/>
                <a:gd name="T11" fmla="*/ 8 h 35"/>
                <a:gd name="T12" fmla="*/ 4 w 26"/>
                <a:gd name="T13" fmla="*/ 4 h 35"/>
                <a:gd name="T14" fmla="*/ 6 w 26"/>
                <a:gd name="T15" fmla="*/ 2 h 35"/>
                <a:gd name="T16" fmla="*/ 13 w 26"/>
                <a:gd name="T17" fmla="*/ 0 h 35"/>
                <a:gd name="T18" fmla="*/ 19 w 26"/>
                <a:gd name="T19" fmla="*/ 1 h 35"/>
                <a:gd name="T20" fmla="*/ 23 w 26"/>
                <a:gd name="T21" fmla="*/ 5 h 35"/>
                <a:gd name="T22" fmla="*/ 25 w 26"/>
                <a:gd name="T23" fmla="*/ 10 h 35"/>
                <a:gd name="T24" fmla="*/ 26 w 26"/>
                <a:gd name="T25" fmla="*/ 17 h 35"/>
                <a:gd name="T26" fmla="*/ 25 w 26"/>
                <a:gd name="T27" fmla="*/ 25 h 35"/>
                <a:gd name="T28" fmla="*/ 23 w 26"/>
                <a:gd name="T29" fmla="*/ 31 h 35"/>
                <a:gd name="T30" fmla="*/ 18 w 26"/>
                <a:gd name="T31" fmla="*/ 34 h 35"/>
                <a:gd name="T32" fmla="*/ 13 w 26"/>
                <a:gd name="T33" fmla="*/ 35 h 35"/>
                <a:gd name="T34" fmla="*/ 13 w 26"/>
                <a:gd name="T35" fmla="*/ 35 h 35"/>
                <a:gd name="T36" fmla="*/ 6 w 26"/>
                <a:gd name="T37" fmla="*/ 17 h 35"/>
                <a:gd name="T38" fmla="*/ 6 w 26"/>
                <a:gd name="T39" fmla="*/ 24 h 35"/>
                <a:gd name="T40" fmla="*/ 8 w 26"/>
                <a:gd name="T41" fmla="*/ 29 h 35"/>
                <a:gd name="T42" fmla="*/ 10 w 26"/>
                <a:gd name="T43" fmla="*/ 31 h 35"/>
                <a:gd name="T44" fmla="*/ 13 w 26"/>
                <a:gd name="T45" fmla="*/ 32 h 35"/>
                <a:gd name="T46" fmla="*/ 16 w 26"/>
                <a:gd name="T47" fmla="*/ 31 h 35"/>
                <a:gd name="T48" fmla="*/ 18 w 26"/>
                <a:gd name="T49" fmla="*/ 29 h 35"/>
                <a:gd name="T50" fmla="*/ 20 w 26"/>
                <a:gd name="T51" fmla="*/ 25 h 35"/>
                <a:gd name="T52" fmla="*/ 20 w 26"/>
                <a:gd name="T53" fmla="*/ 18 h 35"/>
                <a:gd name="T54" fmla="*/ 20 w 26"/>
                <a:gd name="T55" fmla="*/ 12 h 35"/>
                <a:gd name="T56" fmla="*/ 18 w 26"/>
                <a:gd name="T57" fmla="*/ 7 h 35"/>
                <a:gd name="T58" fmla="*/ 16 w 26"/>
                <a:gd name="T59" fmla="*/ 4 h 35"/>
                <a:gd name="T60" fmla="*/ 13 w 26"/>
                <a:gd name="T61" fmla="*/ 3 h 35"/>
                <a:gd name="T62" fmla="*/ 9 w 26"/>
                <a:gd name="T63" fmla="*/ 5 h 35"/>
                <a:gd name="T64" fmla="*/ 7 w 26"/>
                <a:gd name="T65" fmla="*/ 10 h 35"/>
                <a:gd name="T66" fmla="*/ 6 w 26"/>
                <a:gd name="T67" fmla="*/ 17 h 35"/>
                <a:gd name="T68" fmla="*/ 6 w 26"/>
                <a:gd name="T69" fmla="*/ 17 h 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"/>
                <a:gd name="T106" fmla="*/ 0 h 35"/>
                <a:gd name="T107" fmla="*/ 26 w 26"/>
                <a:gd name="T108" fmla="*/ 35 h 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" h="35">
                  <a:moveTo>
                    <a:pt x="13" y="35"/>
                  </a:moveTo>
                  <a:lnTo>
                    <a:pt x="7" y="34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6" y="17"/>
                  </a:lnTo>
                  <a:lnTo>
                    <a:pt x="25" y="25"/>
                  </a:lnTo>
                  <a:lnTo>
                    <a:pt x="23" y="31"/>
                  </a:lnTo>
                  <a:lnTo>
                    <a:pt x="18" y="34"/>
                  </a:lnTo>
                  <a:lnTo>
                    <a:pt x="13" y="35"/>
                  </a:lnTo>
                  <a:close/>
                  <a:moveTo>
                    <a:pt x="6" y="17"/>
                  </a:moveTo>
                  <a:lnTo>
                    <a:pt x="6" y="24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5"/>
                  </a:lnTo>
                  <a:lnTo>
                    <a:pt x="20" y="18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3"/>
                  </a:lnTo>
                  <a:lnTo>
                    <a:pt x="9" y="5"/>
                  </a:lnTo>
                  <a:lnTo>
                    <a:pt x="7" y="10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66"/>
            <p:cNvSpPr>
              <a:spLocks/>
            </p:cNvSpPr>
            <p:nvPr/>
          </p:nvSpPr>
          <p:spPr bwMode="auto">
            <a:xfrm>
              <a:off x="5080000" y="4178300"/>
              <a:ext cx="52388" cy="53975"/>
            </a:xfrm>
            <a:custGeom>
              <a:avLst/>
              <a:gdLst>
                <a:gd name="T0" fmla="*/ 31 w 35"/>
                <a:gd name="T1" fmla="*/ 24 h 35"/>
                <a:gd name="T2" fmla="*/ 28 w 35"/>
                <a:gd name="T3" fmla="*/ 35 h 35"/>
                <a:gd name="T4" fmla="*/ 1 w 35"/>
                <a:gd name="T5" fmla="*/ 35 h 35"/>
                <a:gd name="T6" fmla="*/ 0 w 35"/>
                <a:gd name="T7" fmla="*/ 32 h 35"/>
                <a:gd name="T8" fmla="*/ 7 w 35"/>
                <a:gd name="T9" fmla="*/ 25 h 35"/>
                <a:gd name="T10" fmla="*/ 14 w 35"/>
                <a:gd name="T11" fmla="*/ 17 h 35"/>
                <a:gd name="T12" fmla="*/ 21 w 35"/>
                <a:gd name="T13" fmla="*/ 10 h 35"/>
                <a:gd name="T14" fmla="*/ 27 w 35"/>
                <a:gd name="T15" fmla="*/ 4 h 35"/>
                <a:gd name="T16" fmla="*/ 26 w 35"/>
                <a:gd name="T17" fmla="*/ 4 h 35"/>
                <a:gd name="T18" fmla="*/ 17 w 35"/>
                <a:gd name="T19" fmla="*/ 4 h 35"/>
                <a:gd name="T20" fmla="*/ 15 w 35"/>
                <a:gd name="T21" fmla="*/ 4 h 35"/>
                <a:gd name="T22" fmla="*/ 13 w 35"/>
                <a:gd name="T23" fmla="*/ 5 h 35"/>
                <a:gd name="T24" fmla="*/ 11 w 35"/>
                <a:gd name="T25" fmla="*/ 7 h 35"/>
                <a:gd name="T26" fmla="*/ 9 w 35"/>
                <a:gd name="T27" fmla="*/ 10 h 35"/>
                <a:gd name="T28" fmla="*/ 6 w 35"/>
                <a:gd name="T29" fmla="*/ 10 h 35"/>
                <a:gd name="T30" fmla="*/ 8 w 35"/>
                <a:gd name="T31" fmla="*/ 0 h 35"/>
                <a:gd name="T32" fmla="*/ 35 w 35"/>
                <a:gd name="T33" fmla="*/ 0 h 35"/>
                <a:gd name="T34" fmla="*/ 35 w 35"/>
                <a:gd name="T35" fmla="*/ 3 h 35"/>
                <a:gd name="T36" fmla="*/ 31 w 35"/>
                <a:gd name="T37" fmla="*/ 7 h 35"/>
                <a:gd name="T38" fmla="*/ 27 w 35"/>
                <a:gd name="T39" fmla="*/ 12 h 35"/>
                <a:gd name="T40" fmla="*/ 23 w 35"/>
                <a:gd name="T41" fmla="*/ 16 h 35"/>
                <a:gd name="T42" fmla="*/ 19 w 35"/>
                <a:gd name="T43" fmla="*/ 21 h 35"/>
                <a:gd name="T44" fmla="*/ 14 w 35"/>
                <a:gd name="T45" fmla="*/ 25 h 35"/>
                <a:gd name="T46" fmla="*/ 9 w 35"/>
                <a:gd name="T47" fmla="*/ 31 h 35"/>
                <a:gd name="T48" fmla="*/ 9 w 35"/>
                <a:gd name="T49" fmla="*/ 31 h 35"/>
                <a:gd name="T50" fmla="*/ 18 w 35"/>
                <a:gd name="T51" fmla="*/ 31 h 35"/>
                <a:gd name="T52" fmla="*/ 20 w 35"/>
                <a:gd name="T53" fmla="*/ 31 h 35"/>
                <a:gd name="T54" fmla="*/ 22 w 35"/>
                <a:gd name="T55" fmla="*/ 31 h 35"/>
                <a:gd name="T56" fmla="*/ 23 w 35"/>
                <a:gd name="T57" fmla="*/ 30 h 35"/>
                <a:gd name="T58" fmla="*/ 24 w 35"/>
                <a:gd name="T59" fmla="*/ 29 h 35"/>
                <a:gd name="T60" fmla="*/ 26 w 35"/>
                <a:gd name="T61" fmla="*/ 27 h 35"/>
                <a:gd name="T62" fmla="*/ 27 w 35"/>
                <a:gd name="T63" fmla="*/ 24 h 35"/>
                <a:gd name="T64" fmla="*/ 31 w 35"/>
                <a:gd name="T65" fmla="*/ 24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35"/>
                <a:gd name="T101" fmla="*/ 35 w 35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35">
                  <a:moveTo>
                    <a:pt x="31" y="24"/>
                  </a:moveTo>
                  <a:lnTo>
                    <a:pt x="28" y="35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7" y="25"/>
                  </a:lnTo>
                  <a:lnTo>
                    <a:pt x="14" y="17"/>
                  </a:lnTo>
                  <a:lnTo>
                    <a:pt x="21" y="10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8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3" y="16"/>
                  </a:lnTo>
                  <a:lnTo>
                    <a:pt x="19" y="21"/>
                  </a:lnTo>
                  <a:lnTo>
                    <a:pt x="14" y="25"/>
                  </a:lnTo>
                  <a:lnTo>
                    <a:pt x="9" y="31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7" y="24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17411" name="Group 65"/>
          <p:cNvGrpSpPr>
            <a:grpSpLocks/>
          </p:cNvGrpSpPr>
          <p:nvPr/>
        </p:nvGrpSpPr>
        <p:grpSpPr bwMode="auto">
          <a:xfrm>
            <a:off x="533400" y="2514600"/>
            <a:ext cx="7505700" cy="1828800"/>
            <a:chOff x="533400" y="2514600"/>
            <a:chExt cx="7505700" cy="1828800"/>
          </a:xfrm>
        </p:grpSpPr>
        <p:grpSp>
          <p:nvGrpSpPr>
            <p:cNvPr id="17420" name="Group 46"/>
            <p:cNvGrpSpPr>
              <a:grpSpLocks/>
            </p:cNvGrpSpPr>
            <p:nvPr/>
          </p:nvGrpSpPr>
          <p:grpSpPr bwMode="auto">
            <a:xfrm>
              <a:off x="533400" y="2819400"/>
              <a:ext cx="7505700" cy="1219200"/>
              <a:chOff x="533400" y="2819400"/>
              <a:chExt cx="7505700" cy="12192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400300" y="3124200"/>
                <a:ext cx="3276600" cy="5334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533400" y="2819400"/>
                <a:ext cx="3276600" cy="5334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762500" y="3505200"/>
                <a:ext cx="3276600" cy="5334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/>
            <p:cNvCxnSpPr/>
            <p:nvPr/>
          </p:nvCxnSpPr>
          <p:spPr>
            <a:xfrm rot="5400000">
              <a:off x="2152651" y="3143250"/>
              <a:ext cx="800100" cy="3175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>
              <a:off x="324644" y="2877344"/>
              <a:ext cx="7239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23" name="Group 51"/>
            <p:cNvGrpSpPr>
              <a:grpSpLocks/>
            </p:cNvGrpSpPr>
            <p:nvPr/>
          </p:nvGrpSpPr>
          <p:grpSpPr bwMode="auto">
            <a:xfrm>
              <a:off x="685800" y="2514600"/>
              <a:ext cx="7315200" cy="1638300"/>
              <a:chOff x="685800" y="2514600"/>
              <a:chExt cx="7315200" cy="1638300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685800" y="2514600"/>
                <a:ext cx="914400" cy="495300"/>
              </a:xfrm>
              <a:custGeom>
                <a:avLst/>
                <a:gdLst>
                  <a:gd name="connsiteX0" fmla="*/ 0 w 989970"/>
                  <a:gd name="connsiteY0" fmla="*/ 0 h 1050426"/>
                  <a:gd name="connsiteX1" fmla="*/ 491206 w 989970"/>
                  <a:gd name="connsiteY1" fmla="*/ 256938 h 1050426"/>
                  <a:gd name="connsiteX2" fmla="*/ 989970 w 989970"/>
                  <a:gd name="connsiteY2" fmla="*/ 1050426 h 10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9970" h="1050426">
                    <a:moveTo>
                      <a:pt x="0" y="0"/>
                    </a:moveTo>
                    <a:cubicBezTo>
                      <a:pt x="163105" y="40933"/>
                      <a:pt x="326211" y="81867"/>
                      <a:pt x="491206" y="256938"/>
                    </a:cubicBezTo>
                    <a:cubicBezTo>
                      <a:pt x="656201" y="432009"/>
                      <a:pt x="989970" y="1050426"/>
                      <a:pt x="989970" y="1050426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V="1">
                <a:off x="2552700" y="3276600"/>
                <a:ext cx="914400" cy="266700"/>
              </a:xfrm>
              <a:custGeom>
                <a:avLst/>
                <a:gdLst>
                  <a:gd name="connsiteX0" fmla="*/ 0 w 989970"/>
                  <a:gd name="connsiteY0" fmla="*/ 0 h 1050426"/>
                  <a:gd name="connsiteX1" fmla="*/ 491206 w 989970"/>
                  <a:gd name="connsiteY1" fmla="*/ 256938 h 1050426"/>
                  <a:gd name="connsiteX2" fmla="*/ 989970 w 989970"/>
                  <a:gd name="connsiteY2" fmla="*/ 1050426 h 10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9970" h="1050426">
                    <a:moveTo>
                      <a:pt x="0" y="0"/>
                    </a:moveTo>
                    <a:cubicBezTo>
                      <a:pt x="163105" y="40933"/>
                      <a:pt x="326211" y="81867"/>
                      <a:pt x="491206" y="256938"/>
                    </a:cubicBezTo>
                    <a:cubicBezTo>
                      <a:pt x="656201" y="432009"/>
                      <a:pt x="989970" y="1050426"/>
                      <a:pt x="989970" y="1050426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 flipH="1" flipV="1">
                <a:off x="1562100" y="2971800"/>
                <a:ext cx="990600" cy="571500"/>
              </a:xfrm>
              <a:custGeom>
                <a:avLst/>
                <a:gdLst>
                  <a:gd name="connsiteX0" fmla="*/ 0 w 989970"/>
                  <a:gd name="connsiteY0" fmla="*/ 0 h 1050426"/>
                  <a:gd name="connsiteX1" fmla="*/ 491206 w 989970"/>
                  <a:gd name="connsiteY1" fmla="*/ 256938 h 1050426"/>
                  <a:gd name="connsiteX2" fmla="*/ 989970 w 989970"/>
                  <a:gd name="connsiteY2" fmla="*/ 1050426 h 10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9970" h="1050426">
                    <a:moveTo>
                      <a:pt x="0" y="0"/>
                    </a:moveTo>
                    <a:cubicBezTo>
                      <a:pt x="163105" y="40933"/>
                      <a:pt x="326211" y="81867"/>
                      <a:pt x="491206" y="256938"/>
                    </a:cubicBezTo>
                    <a:cubicBezTo>
                      <a:pt x="656201" y="432009"/>
                      <a:pt x="989970" y="1050426"/>
                      <a:pt x="989970" y="1050426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 flipH="1">
                <a:off x="3467100" y="3124200"/>
                <a:ext cx="876300" cy="152400"/>
              </a:xfrm>
              <a:custGeom>
                <a:avLst/>
                <a:gdLst>
                  <a:gd name="connsiteX0" fmla="*/ 0 w 989970"/>
                  <a:gd name="connsiteY0" fmla="*/ 0 h 1050426"/>
                  <a:gd name="connsiteX1" fmla="*/ 491206 w 989970"/>
                  <a:gd name="connsiteY1" fmla="*/ 256938 h 1050426"/>
                  <a:gd name="connsiteX2" fmla="*/ 989970 w 989970"/>
                  <a:gd name="connsiteY2" fmla="*/ 1050426 h 10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9970" h="1050426">
                    <a:moveTo>
                      <a:pt x="0" y="0"/>
                    </a:moveTo>
                    <a:cubicBezTo>
                      <a:pt x="163105" y="40933"/>
                      <a:pt x="326211" y="81867"/>
                      <a:pt x="491206" y="256938"/>
                    </a:cubicBezTo>
                    <a:cubicBezTo>
                      <a:pt x="656201" y="432009"/>
                      <a:pt x="989970" y="1050426"/>
                      <a:pt x="989970" y="1050426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4343400" y="3124200"/>
                <a:ext cx="914400" cy="495300"/>
              </a:xfrm>
              <a:custGeom>
                <a:avLst/>
                <a:gdLst>
                  <a:gd name="connsiteX0" fmla="*/ 0 w 989970"/>
                  <a:gd name="connsiteY0" fmla="*/ 0 h 1050426"/>
                  <a:gd name="connsiteX1" fmla="*/ 491206 w 989970"/>
                  <a:gd name="connsiteY1" fmla="*/ 256938 h 1050426"/>
                  <a:gd name="connsiteX2" fmla="*/ 989970 w 989970"/>
                  <a:gd name="connsiteY2" fmla="*/ 1050426 h 10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9970" h="1050426">
                    <a:moveTo>
                      <a:pt x="0" y="0"/>
                    </a:moveTo>
                    <a:cubicBezTo>
                      <a:pt x="163105" y="40933"/>
                      <a:pt x="326211" y="81867"/>
                      <a:pt x="491206" y="256938"/>
                    </a:cubicBezTo>
                    <a:cubicBezTo>
                      <a:pt x="656201" y="432009"/>
                      <a:pt x="989970" y="1050426"/>
                      <a:pt x="989970" y="1050426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 flipV="1">
                <a:off x="6210300" y="3886200"/>
                <a:ext cx="914400" cy="266700"/>
              </a:xfrm>
              <a:custGeom>
                <a:avLst/>
                <a:gdLst>
                  <a:gd name="connsiteX0" fmla="*/ 0 w 989970"/>
                  <a:gd name="connsiteY0" fmla="*/ 0 h 1050426"/>
                  <a:gd name="connsiteX1" fmla="*/ 491206 w 989970"/>
                  <a:gd name="connsiteY1" fmla="*/ 256938 h 1050426"/>
                  <a:gd name="connsiteX2" fmla="*/ 989970 w 989970"/>
                  <a:gd name="connsiteY2" fmla="*/ 1050426 h 10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9970" h="1050426">
                    <a:moveTo>
                      <a:pt x="0" y="0"/>
                    </a:moveTo>
                    <a:cubicBezTo>
                      <a:pt x="163105" y="40933"/>
                      <a:pt x="326211" y="81867"/>
                      <a:pt x="491206" y="256938"/>
                    </a:cubicBezTo>
                    <a:cubicBezTo>
                      <a:pt x="656201" y="432009"/>
                      <a:pt x="989970" y="1050426"/>
                      <a:pt x="989970" y="1050426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 flipV="1">
                <a:off x="5219700" y="3581400"/>
                <a:ext cx="990600" cy="571500"/>
              </a:xfrm>
              <a:custGeom>
                <a:avLst/>
                <a:gdLst>
                  <a:gd name="connsiteX0" fmla="*/ 0 w 989970"/>
                  <a:gd name="connsiteY0" fmla="*/ 0 h 1050426"/>
                  <a:gd name="connsiteX1" fmla="*/ 491206 w 989970"/>
                  <a:gd name="connsiteY1" fmla="*/ 256938 h 1050426"/>
                  <a:gd name="connsiteX2" fmla="*/ 989970 w 989970"/>
                  <a:gd name="connsiteY2" fmla="*/ 1050426 h 10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9970" h="1050426">
                    <a:moveTo>
                      <a:pt x="0" y="0"/>
                    </a:moveTo>
                    <a:cubicBezTo>
                      <a:pt x="163105" y="40933"/>
                      <a:pt x="326211" y="81867"/>
                      <a:pt x="491206" y="256938"/>
                    </a:cubicBezTo>
                    <a:cubicBezTo>
                      <a:pt x="656201" y="432009"/>
                      <a:pt x="989970" y="1050426"/>
                      <a:pt x="989970" y="1050426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 flipH="1">
                <a:off x="7124700" y="3733800"/>
                <a:ext cx="876300" cy="152400"/>
              </a:xfrm>
              <a:custGeom>
                <a:avLst/>
                <a:gdLst>
                  <a:gd name="connsiteX0" fmla="*/ 0 w 989970"/>
                  <a:gd name="connsiteY0" fmla="*/ 0 h 1050426"/>
                  <a:gd name="connsiteX1" fmla="*/ 491206 w 989970"/>
                  <a:gd name="connsiteY1" fmla="*/ 256938 h 1050426"/>
                  <a:gd name="connsiteX2" fmla="*/ 989970 w 989970"/>
                  <a:gd name="connsiteY2" fmla="*/ 1050426 h 10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9970" h="1050426">
                    <a:moveTo>
                      <a:pt x="0" y="0"/>
                    </a:moveTo>
                    <a:cubicBezTo>
                      <a:pt x="163105" y="40933"/>
                      <a:pt x="326211" y="81867"/>
                      <a:pt x="491206" y="256938"/>
                    </a:cubicBezTo>
                    <a:cubicBezTo>
                      <a:pt x="656201" y="432009"/>
                      <a:pt x="989970" y="1050426"/>
                      <a:pt x="989970" y="1050426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 rot="5400000">
              <a:off x="933451" y="2876550"/>
              <a:ext cx="419100" cy="3175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5400000">
              <a:off x="610394" y="2856706"/>
              <a:ext cx="6096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>
              <a:off x="1219994" y="2894806"/>
              <a:ext cx="2286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36" idx="1"/>
            </p:cNvCxnSpPr>
            <p:nvPr/>
          </p:nvCxnSpPr>
          <p:spPr>
            <a:xfrm flipV="1">
              <a:off x="3006725" y="3009900"/>
              <a:ext cx="3175" cy="468313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16200000" flipV="1">
              <a:off x="2477294" y="3199606"/>
              <a:ext cx="6096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6200000" flipV="1">
              <a:off x="3105944" y="3294856"/>
              <a:ext cx="1905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5400000" flipH="1" flipV="1">
              <a:off x="2020094" y="3163094"/>
              <a:ext cx="6096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 flipH="1" flipV="1">
              <a:off x="1846263" y="3141662"/>
              <a:ext cx="495300" cy="3175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1735138" y="3105150"/>
              <a:ext cx="265112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5400000">
              <a:off x="5807869" y="3752056"/>
              <a:ext cx="8001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6662738" y="3617913"/>
              <a:ext cx="3175" cy="468312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16200000" flipV="1">
              <a:off x="6133307" y="3807619"/>
              <a:ext cx="609600" cy="1587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16200000" flipV="1">
              <a:off x="6761957" y="3902869"/>
              <a:ext cx="190500" cy="1587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5400000" flipH="1" flipV="1">
              <a:off x="5676107" y="3771106"/>
              <a:ext cx="609600" cy="1587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5400000" flipH="1" flipV="1">
              <a:off x="5502276" y="3751262"/>
              <a:ext cx="495300" cy="3175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5400000" flipH="1" flipV="1">
              <a:off x="5390356" y="3713957"/>
              <a:ext cx="265113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5400000">
              <a:off x="3944144" y="3485356"/>
              <a:ext cx="7239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5400000">
              <a:off x="4591051" y="3486150"/>
              <a:ext cx="419100" cy="3175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rot="5400000">
              <a:off x="4267994" y="3466306"/>
              <a:ext cx="6096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rot="5400000">
              <a:off x="4877594" y="3504406"/>
              <a:ext cx="2286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rot="5400000">
              <a:off x="3734594" y="3466306"/>
              <a:ext cx="6096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5400000">
              <a:off x="3525044" y="3447256"/>
              <a:ext cx="4953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5400000">
              <a:off x="3353594" y="3428206"/>
              <a:ext cx="3048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5400000">
              <a:off x="7544594" y="4037806"/>
              <a:ext cx="6096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5400000">
              <a:off x="7335044" y="4018756"/>
              <a:ext cx="4953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5400000">
              <a:off x="7163594" y="3999706"/>
              <a:ext cx="3048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2" name="Group 74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57" name="Straight Arrow Connector 56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7" name="TextBox 70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17418" name="TextBox 71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17413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49"/>
          <p:cNvGrpSpPr>
            <a:grpSpLocks/>
          </p:cNvGrpSpPr>
          <p:nvPr/>
        </p:nvGrpSpPr>
        <p:grpSpPr bwMode="auto">
          <a:xfrm>
            <a:off x="4494213" y="2098675"/>
            <a:ext cx="3597275" cy="288925"/>
            <a:chOff x="2566988" y="2384425"/>
            <a:chExt cx="3597275" cy="288926"/>
          </a:xfrm>
        </p:grpSpPr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2566988" y="2468563"/>
              <a:ext cx="79375" cy="104775"/>
            </a:xfrm>
            <a:custGeom>
              <a:avLst/>
              <a:gdLst>
                <a:gd name="T0" fmla="*/ 44 w 52"/>
                <a:gd name="T1" fmla="*/ 13 h 69"/>
                <a:gd name="T2" fmla="*/ 41 w 52"/>
                <a:gd name="T3" fmla="*/ 10 h 69"/>
                <a:gd name="T4" fmla="*/ 38 w 52"/>
                <a:gd name="T5" fmla="*/ 8 h 69"/>
                <a:gd name="T6" fmla="*/ 32 w 52"/>
                <a:gd name="T7" fmla="*/ 6 h 69"/>
                <a:gd name="T8" fmla="*/ 24 w 52"/>
                <a:gd name="T9" fmla="*/ 8 h 69"/>
                <a:gd name="T10" fmla="*/ 20 w 52"/>
                <a:gd name="T11" fmla="*/ 12 h 69"/>
                <a:gd name="T12" fmla="*/ 18 w 52"/>
                <a:gd name="T13" fmla="*/ 19 h 69"/>
                <a:gd name="T14" fmla="*/ 19 w 52"/>
                <a:gd name="T15" fmla="*/ 23 h 69"/>
                <a:gd name="T16" fmla="*/ 21 w 52"/>
                <a:gd name="T17" fmla="*/ 27 h 69"/>
                <a:gd name="T18" fmla="*/ 25 w 52"/>
                <a:gd name="T19" fmla="*/ 29 h 69"/>
                <a:gd name="T20" fmla="*/ 32 w 52"/>
                <a:gd name="T21" fmla="*/ 30 h 69"/>
                <a:gd name="T22" fmla="*/ 41 w 52"/>
                <a:gd name="T23" fmla="*/ 30 h 69"/>
                <a:gd name="T24" fmla="*/ 40 w 52"/>
                <a:gd name="T25" fmla="*/ 34 h 69"/>
                <a:gd name="T26" fmla="*/ 35 w 52"/>
                <a:gd name="T27" fmla="*/ 36 h 69"/>
                <a:gd name="T28" fmla="*/ 26 w 52"/>
                <a:gd name="T29" fmla="*/ 37 h 69"/>
                <a:gd name="T30" fmla="*/ 19 w 52"/>
                <a:gd name="T31" fmla="*/ 38 h 69"/>
                <a:gd name="T32" fmla="*/ 13 w 52"/>
                <a:gd name="T33" fmla="*/ 41 h 69"/>
                <a:gd name="T34" fmla="*/ 10 w 52"/>
                <a:gd name="T35" fmla="*/ 46 h 69"/>
                <a:gd name="T36" fmla="*/ 9 w 52"/>
                <a:gd name="T37" fmla="*/ 52 h 69"/>
                <a:gd name="T38" fmla="*/ 11 w 52"/>
                <a:gd name="T39" fmla="*/ 58 h 69"/>
                <a:gd name="T40" fmla="*/ 16 w 52"/>
                <a:gd name="T41" fmla="*/ 62 h 69"/>
                <a:gd name="T42" fmla="*/ 22 w 52"/>
                <a:gd name="T43" fmla="*/ 63 h 69"/>
                <a:gd name="T44" fmla="*/ 30 w 52"/>
                <a:gd name="T45" fmla="*/ 62 h 69"/>
                <a:gd name="T46" fmla="*/ 37 w 52"/>
                <a:gd name="T47" fmla="*/ 58 h 69"/>
                <a:gd name="T48" fmla="*/ 44 w 52"/>
                <a:gd name="T49" fmla="*/ 52 h 69"/>
                <a:gd name="T50" fmla="*/ 47 w 52"/>
                <a:gd name="T51" fmla="*/ 55 h 69"/>
                <a:gd name="T52" fmla="*/ 47 w 52"/>
                <a:gd name="T53" fmla="*/ 57 h 69"/>
                <a:gd name="T54" fmla="*/ 41 w 52"/>
                <a:gd name="T55" fmla="*/ 61 h 69"/>
                <a:gd name="T56" fmla="*/ 37 w 52"/>
                <a:gd name="T57" fmla="*/ 65 h 69"/>
                <a:gd name="T58" fmla="*/ 28 w 52"/>
                <a:gd name="T59" fmla="*/ 68 h 69"/>
                <a:gd name="T60" fmla="*/ 19 w 52"/>
                <a:gd name="T61" fmla="*/ 69 h 69"/>
                <a:gd name="T62" fmla="*/ 13 w 52"/>
                <a:gd name="T63" fmla="*/ 69 h 69"/>
                <a:gd name="T64" fmla="*/ 9 w 52"/>
                <a:gd name="T65" fmla="*/ 67 h 69"/>
                <a:gd name="T66" fmla="*/ 2 w 52"/>
                <a:gd name="T67" fmla="*/ 62 h 69"/>
                <a:gd name="T68" fmla="*/ 1 w 52"/>
                <a:gd name="T69" fmla="*/ 58 h 69"/>
                <a:gd name="T70" fmla="*/ 0 w 52"/>
                <a:gd name="T71" fmla="*/ 54 h 69"/>
                <a:gd name="T72" fmla="*/ 1 w 52"/>
                <a:gd name="T73" fmla="*/ 47 h 69"/>
                <a:gd name="T74" fmla="*/ 4 w 52"/>
                <a:gd name="T75" fmla="*/ 42 h 69"/>
                <a:gd name="T76" fmla="*/ 10 w 52"/>
                <a:gd name="T77" fmla="*/ 37 h 69"/>
                <a:gd name="T78" fmla="*/ 18 w 52"/>
                <a:gd name="T79" fmla="*/ 34 h 69"/>
                <a:gd name="T80" fmla="*/ 18 w 52"/>
                <a:gd name="T81" fmla="*/ 33 h 69"/>
                <a:gd name="T82" fmla="*/ 14 w 52"/>
                <a:gd name="T83" fmla="*/ 30 h 69"/>
                <a:gd name="T84" fmla="*/ 12 w 52"/>
                <a:gd name="T85" fmla="*/ 27 h 69"/>
                <a:gd name="T86" fmla="*/ 10 w 52"/>
                <a:gd name="T87" fmla="*/ 23 h 69"/>
                <a:gd name="T88" fmla="*/ 10 w 52"/>
                <a:gd name="T89" fmla="*/ 19 h 69"/>
                <a:gd name="T90" fmla="*/ 11 w 52"/>
                <a:gd name="T91" fmla="*/ 14 h 69"/>
                <a:gd name="T92" fmla="*/ 14 w 52"/>
                <a:gd name="T93" fmla="*/ 10 h 69"/>
                <a:gd name="T94" fmla="*/ 18 w 52"/>
                <a:gd name="T95" fmla="*/ 6 h 69"/>
                <a:gd name="T96" fmla="*/ 23 w 52"/>
                <a:gd name="T97" fmla="*/ 3 h 69"/>
                <a:gd name="T98" fmla="*/ 29 w 52"/>
                <a:gd name="T99" fmla="*/ 1 h 69"/>
                <a:gd name="T100" fmla="*/ 35 w 52"/>
                <a:gd name="T101" fmla="*/ 0 h 69"/>
                <a:gd name="T102" fmla="*/ 41 w 52"/>
                <a:gd name="T103" fmla="*/ 1 h 69"/>
                <a:gd name="T104" fmla="*/ 46 w 52"/>
                <a:gd name="T105" fmla="*/ 2 h 69"/>
                <a:gd name="T106" fmla="*/ 49 w 52"/>
                <a:gd name="T107" fmla="*/ 5 h 69"/>
                <a:gd name="T108" fmla="*/ 52 w 52"/>
                <a:gd name="T109" fmla="*/ 9 h 69"/>
                <a:gd name="T110" fmla="*/ 44 w 52"/>
                <a:gd name="T111" fmla="*/ 13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"/>
                <a:gd name="T169" fmla="*/ 0 h 69"/>
                <a:gd name="T170" fmla="*/ 52 w 52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" h="69">
                  <a:moveTo>
                    <a:pt x="44" y="13"/>
                  </a:moveTo>
                  <a:lnTo>
                    <a:pt x="41" y="10"/>
                  </a:lnTo>
                  <a:lnTo>
                    <a:pt x="38" y="8"/>
                  </a:lnTo>
                  <a:lnTo>
                    <a:pt x="32" y="6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8" y="19"/>
                  </a:lnTo>
                  <a:lnTo>
                    <a:pt x="19" y="23"/>
                  </a:lnTo>
                  <a:lnTo>
                    <a:pt x="21" y="27"/>
                  </a:lnTo>
                  <a:lnTo>
                    <a:pt x="25" y="29"/>
                  </a:lnTo>
                  <a:lnTo>
                    <a:pt x="32" y="30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5" y="36"/>
                  </a:lnTo>
                  <a:lnTo>
                    <a:pt x="26" y="37"/>
                  </a:lnTo>
                  <a:lnTo>
                    <a:pt x="19" y="38"/>
                  </a:lnTo>
                  <a:lnTo>
                    <a:pt x="13" y="41"/>
                  </a:lnTo>
                  <a:lnTo>
                    <a:pt x="10" y="46"/>
                  </a:lnTo>
                  <a:lnTo>
                    <a:pt x="9" y="52"/>
                  </a:lnTo>
                  <a:lnTo>
                    <a:pt x="11" y="58"/>
                  </a:lnTo>
                  <a:lnTo>
                    <a:pt x="16" y="62"/>
                  </a:lnTo>
                  <a:lnTo>
                    <a:pt x="22" y="63"/>
                  </a:lnTo>
                  <a:lnTo>
                    <a:pt x="30" y="62"/>
                  </a:lnTo>
                  <a:lnTo>
                    <a:pt x="37" y="58"/>
                  </a:lnTo>
                  <a:lnTo>
                    <a:pt x="44" y="52"/>
                  </a:lnTo>
                  <a:lnTo>
                    <a:pt x="47" y="55"/>
                  </a:lnTo>
                  <a:lnTo>
                    <a:pt x="47" y="57"/>
                  </a:lnTo>
                  <a:lnTo>
                    <a:pt x="41" y="61"/>
                  </a:lnTo>
                  <a:lnTo>
                    <a:pt x="37" y="65"/>
                  </a:lnTo>
                  <a:lnTo>
                    <a:pt x="28" y="68"/>
                  </a:lnTo>
                  <a:lnTo>
                    <a:pt x="19" y="69"/>
                  </a:lnTo>
                  <a:lnTo>
                    <a:pt x="13" y="69"/>
                  </a:lnTo>
                  <a:lnTo>
                    <a:pt x="9" y="67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1" y="47"/>
                  </a:lnTo>
                  <a:lnTo>
                    <a:pt x="4" y="42"/>
                  </a:lnTo>
                  <a:lnTo>
                    <a:pt x="10" y="37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4" y="30"/>
                  </a:lnTo>
                  <a:lnTo>
                    <a:pt x="12" y="27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4" y="10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49" y="5"/>
                  </a:lnTo>
                  <a:lnTo>
                    <a:pt x="52" y="9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2595563" y="2422525"/>
              <a:ext cx="57150" cy="36513"/>
            </a:xfrm>
            <a:custGeom>
              <a:avLst/>
              <a:gdLst>
                <a:gd name="T0" fmla="*/ 37 w 37"/>
                <a:gd name="T1" fmla="*/ 13 h 24"/>
                <a:gd name="T2" fmla="*/ 25 w 37"/>
                <a:gd name="T3" fmla="*/ 24 h 24"/>
                <a:gd name="T4" fmla="*/ 22 w 37"/>
                <a:gd name="T5" fmla="*/ 21 h 24"/>
                <a:gd name="T6" fmla="*/ 30 w 37"/>
                <a:gd name="T7" fmla="*/ 14 h 24"/>
                <a:gd name="T8" fmla="*/ 0 w 37"/>
                <a:gd name="T9" fmla="*/ 14 h 24"/>
                <a:gd name="T10" fmla="*/ 0 w 37"/>
                <a:gd name="T11" fmla="*/ 10 h 24"/>
                <a:gd name="T12" fmla="*/ 30 w 37"/>
                <a:gd name="T13" fmla="*/ 10 h 24"/>
                <a:gd name="T14" fmla="*/ 22 w 37"/>
                <a:gd name="T15" fmla="*/ 3 h 24"/>
                <a:gd name="T16" fmla="*/ 25 w 37"/>
                <a:gd name="T17" fmla="*/ 0 h 24"/>
                <a:gd name="T18" fmla="*/ 37 w 37"/>
                <a:gd name="T19" fmla="*/ 11 h 24"/>
                <a:gd name="T20" fmla="*/ 37 w 37"/>
                <a:gd name="T21" fmla="*/ 1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4"/>
                <a:gd name="T35" fmla="*/ 37 w 37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4">
                  <a:moveTo>
                    <a:pt x="37" y="13"/>
                  </a:moveTo>
                  <a:lnTo>
                    <a:pt x="25" y="24"/>
                  </a:lnTo>
                  <a:lnTo>
                    <a:pt x="22" y="21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2667001" y="2457450"/>
              <a:ext cx="46038" cy="142875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27193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2794001" y="2555875"/>
              <a:ext cx="22225" cy="38100"/>
            </a:xfrm>
            <a:custGeom>
              <a:avLst/>
              <a:gdLst>
                <a:gd name="T0" fmla="*/ 14 w 15"/>
                <a:gd name="T1" fmla="*/ 0 h 25"/>
                <a:gd name="T2" fmla="*/ 15 w 15"/>
                <a:gd name="T3" fmla="*/ 7 h 25"/>
                <a:gd name="T4" fmla="*/ 14 w 15"/>
                <a:gd name="T5" fmla="*/ 13 h 25"/>
                <a:gd name="T6" fmla="*/ 10 w 15"/>
                <a:gd name="T7" fmla="*/ 19 h 25"/>
                <a:gd name="T8" fmla="*/ 7 w 15"/>
                <a:gd name="T9" fmla="*/ 22 h 25"/>
                <a:gd name="T10" fmla="*/ 3 w 15"/>
                <a:gd name="T11" fmla="*/ 25 h 25"/>
                <a:gd name="T12" fmla="*/ 0 w 15"/>
                <a:gd name="T13" fmla="*/ 22 h 25"/>
                <a:gd name="T14" fmla="*/ 4 w 15"/>
                <a:gd name="T15" fmla="*/ 18 h 25"/>
                <a:gd name="T16" fmla="*/ 6 w 15"/>
                <a:gd name="T17" fmla="*/ 14 h 25"/>
                <a:gd name="T18" fmla="*/ 6 w 15"/>
                <a:gd name="T19" fmla="*/ 7 h 25"/>
                <a:gd name="T20" fmla="*/ 6 w 15"/>
                <a:gd name="T21" fmla="*/ 0 h 25"/>
                <a:gd name="T22" fmla="*/ 14 w 15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5"/>
                <a:gd name="T38" fmla="*/ 15 w 15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5">
                  <a:moveTo>
                    <a:pt x="14" y="0"/>
                  </a:moveTo>
                  <a:lnTo>
                    <a:pt x="15" y="7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7" y="22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6" y="7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2859088" y="2482850"/>
              <a:ext cx="49213" cy="90488"/>
            </a:xfrm>
            <a:custGeom>
              <a:avLst/>
              <a:gdLst>
                <a:gd name="T0" fmla="*/ 28 w 32"/>
                <a:gd name="T1" fmla="*/ 50 h 60"/>
                <a:gd name="T2" fmla="*/ 24 w 32"/>
                <a:gd name="T3" fmla="*/ 54 h 60"/>
                <a:gd name="T4" fmla="*/ 20 w 32"/>
                <a:gd name="T5" fmla="*/ 58 h 60"/>
                <a:gd name="T6" fmla="*/ 16 w 32"/>
                <a:gd name="T7" fmla="*/ 59 h 60"/>
                <a:gd name="T8" fmla="*/ 12 w 32"/>
                <a:gd name="T9" fmla="*/ 60 h 60"/>
                <a:gd name="T10" fmla="*/ 7 w 32"/>
                <a:gd name="T11" fmla="*/ 59 h 60"/>
                <a:gd name="T12" fmla="*/ 4 w 32"/>
                <a:gd name="T13" fmla="*/ 57 h 60"/>
                <a:gd name="T14" fmla="*/ 2 w 32"/>
                <a:gd name="T15" fmla="*/ 54 h 60"/>
                <a:gd name="T16" fmla="*/ 1 w 32"/>
                <a:gd name="T17" fmla="*/ 50 h 60"/>
                <a:gd name="T18" fmla="*/ 2 w 32"/>
                <a:gd name="T19" fmla="*/ 43 h 60"/>
                <a:gd name="T20" fmla="*/ 8 w 32"/>
                <a:gd name="T21" fmla="*/ 17 h 60"/>
                <a:gd name="T22" fmla="*/ 0 w 32"/>
                <a:gd name="T23" fmla="*/ 17 h 60"/>
                <a:gd name="T24" fmla="*/ 0 w 32"/>
                <a:gd name="T25" fmla="*/ 14 h 60"/>
                <a:gd name="T26" fmla="*/ 5 w 32"/>
                <a:gd name="T27" fmla="*/ 14 h 60"/>
                <a:gd name="T28" fmla="*/ 7 w 32"/>
                <a:gd name="T29" fmla="*/ 13 h 60"/>
                <a:gd name="T30" fmla="*/ 9 w 32"/>
                <a:gd name="T31" fmla="*/ 11 h 60"/>
                <a:gd name="T32" fmla="*/ 11 w 32"/>
                <a:gd name="T33" fmla="*/ 7 h 60"/>
                <a:gd name="T34" fmla="*/ 12 w 32"/>
                <a:gd name="T35" fmla="*/ 4 h 60"/>
                <a:gd name="T36" fmla="*/ 13 w 32"/>
                <a:gd name="T37" fmla="*/ 0 h 60"/>
                <a:gd name="T38" fmla="*/ 20 w 32"/>
                <a:gd name="T39" fmla="*/ 0 h 60"/>
                <a:gd name="T40" fmla="*/ 17 w 32"/>
                <a:gd name="T41" fmla="*/ 12 h 60"/>
                <a:gd name="T42" fmla="*/ 32 w 32"/>
                <a:gd name="T43" fmla="*/ 12 h 60"/>
                <a:gd name="T44" fmla="*/ 31 w 32"/>
                <a:gd name="T45" fmla="*/ 17 h 60"/>
                <a:gd name="T46" fmla="*/ 16 w 32"/>
                <a:gd name="T47" fmla="*/ 17 h 60"/>
                <a:gd name="T48" fmla="*/ 12 w 32"/>
                <a:gd name="T49" fmla="*/ 36 h 60"/>
                <a:gd name="T50" fmla="*/ 11 w 32"/>
                <a:gd name="T51" fmla="*/ 41 h 60"/>
                <a:gd name="T52" fmla="*/ 10 w 32"/>
                <a:gd name="T53" fmla="*/ 44 h 60"/>
                <a:gd name="T54" fmla="*/ 10 w 32"/>
                <a:gd name="T55" fmla="*/ 48 h 60"/>
                <a:gd name="T56" fmla="*/ 11 w 32"/>
                <a:gd name="T57" fmla="*/ 53 h 60"/>
                <a:gd name="T58" fmla="*/ 15 w 32"/>
                <a:gd name="T59" fmla="*/ 54 h 60"/>
                <a:gd name="T60" fmla="*/ 19 w 32"/>
                <a:gd name="T61" fmla="*/ 53 h 60"/>
                <a:gd name="T62" fmla="*/ 22 w 32"/>
                <a:gd name="T63" fmla="*/ 50 h 60"/>
                <a:gd name="T64" fmla="*/ 25 w 32"/>
                <a:gd name="T65" fmla="*/ 47 h 60"/>
                <a:gd name="T66" fmla="*/ 28 w 32"/>
                <a:gd name="T67" fmla="*/ 5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"/>
                <a:gd name="T103" fmla="*/ 0 h 60"/>
                <a:gd name="T104" fmla="*/ 32 w 32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" h="60">
                  <a:moveTo>
                    <a:pt x="28" y="50"/>
                  </a:moveTo>
                  <a:lnTo>
                    <a:pt x="24" y="54"/>
                  </a:lnTo>
                  <a:lnTo>
                    <a:pt x="20" y="58"/>
                  </a:lnTo>
                  <a:lnTo>
                    <a:pt x="16" y="59"/>
                  </a:lnTo>
                  <a:lnTo>
                    <a:pt x="12" y="60"/>
                  </a:lnTo>
                  <a:lnTo>
                    <a:pt x="7" y="59"/>
                  </a:lnTo>
                  <a:lnTo>
                    <a:pt x="4" y="57"/>
                  </a:lnTo>
                  <a:lnTo>
                    <a:pt x="2" y="54"/>
                  </a:lnTo>
                  <a:lnTo>
                    <a:pt x="1" y="50"/>
                  </a:lnTo>
                  <a:lnTo>
                    <a:pt x="2" y="43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7" y="12"/>
                  </a:lnTo>
                  <a:lnTo>
                    <a:pt x="32" y="12"/>
                  </a:lnTo>
                  <a:lnTo>
                    <a:pt x="31" y="17"/>
                  </a:lnTo>
                  <a:lnTo>
                    <a:pt x="16" y="17"/>
                  </a:lnTo>
                  <a:lnTo>
                    <a:pt x="12" y="36"/>
                  </a:lnTo>
                  <a:lnTo>
                    <a:pt x="11" y="41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11" y="53"/>
                  </a:lnTo>
                  <a:lnTo>
                    <a:pt x="15" y="54"/>
                  </a:lnTo>
                  <a:lnTo>
                    <a:pt x="19" y="53"/>
                  </a:lnTo>
                  <a:lnTo>
                    <a:pt x="22" y="50"/>
                  </a:lnTo>
                  <a:lnTo>
                    <a:pt x="25" y="47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2916238" y="2457450"/>
              <a:ext cx="46038" cy="142875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"/>
            <p:cNvSpPr>
              <a:spLocks noEditPoints="1"/>
            </p:cNvSpPr>
            <p:nvPr/>
          </p:nvSpPr>
          <p:spPr bwMode="auto">
            <a:xfrm>
              <a:off x="3030538" y="2506663"/>
              <a:ext cx="90488" cy="42863"/>
            </a:xfrm>
            <a:custGeom>
              <a:avLst/>
              <a:gdLst>
                <a:gd name="T0" fmla="*/ 0 w 60"/>
                <a:gd name="T1" fmla="*/ 7 h 28"/>
                <a:gd name="T2" fmla="*/ 0 w 60"/>
                <a:gd name="T3" fmla="*/ 0 h 28"/>
                <a:gd name="T4" fmla="*/ 60 w 60"/>
                <a:gd name="T5" fmla="*/ 0 h 28"/>
                <a:gd name="T6" fmla="*/ 60 w 60"/>
                <a:gd name="T7" fmla="*/ 7 h 28"/>
                <a:gd name="T8" fmla="*/ 0 w 60"/>
                <a:gd name="T9" fmla="*/ 7 h 28"/>
                <a:gd name="T10" fmla="*/ 0 w 60"/>
                <a:gd name="T11" fmla="*/ 28 h 28"/>
                <a:gd name="T12" fmla="*/ 0 w 60"/>
                <a:gd name="T13" fmla="*/ 21 h 28"/>
                <a:gd name="T14" fmla="*/ 60 w 60"/>
                <a:gd name="T15" fmla="*/ 21 h 28"/>
                <a:gd name="T16" fmla="*/ 60 w 60"/>
                <a:gd name="T17" fmla="*/ 28 h 28"/>
                <a:gd name="T18" fmla="*/ 0 w 60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8"/>
                <a:gd name="T32" fmla="*/ 60 w 6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8">
                  <a:moveTo>
                    <a:pt x="0" y="7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7"/>
                  </a:lnTo>
                  <a:lnTo>
                    <a:pt x="0" y="7"/>
                  </a:lnTo>
                  <a:close/>
                  <a:moveTo>
                    <a:pt x="0" y="28"/>
                  </a:moveTo>
                  <a:lnTo>
                    <a:pt x="0" y="21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3179763" y="2470150"/>
              <a:ext cx="88900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4"/>
            <p:cNvSpPr>
              <a:spLocks noEditPoints="1"/>
            </p:cNvSpPr>
            <p:nvPr/>
          </p:nvSpPr>
          <p:spPr bwMode="auto">
            <a:xfrm>
              <a:off x="3270251" y="2533650"/>
              <a:ext cx="46038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3363913" y="2403475"/>
              <a:ext cx="52388" cy="249238"/>
            </a:xfrm>
            <a:custGeom>
              <a:avLst/>
              <a:gdLst>
                <a:gd name="T0" fmla="*/ 5 w 34"/>
                <a:gd name="T1" fmla="*/ 79 h 164"/>
                <a:gd name="T2" fmla="*/ 10 w 34"/>
                <a:gd name="T3" fmla="*/ 71 h 164"/>
                <a:gd name="T4" fmla="*/ 10 w 34"/>
                <a:gd name="T5" fmla="*/ 61 h 164"/>
                <a:gd name="T6" fmla="*/ 8 w 34"/>
                <a:gd name="T7" fmla="*/ 44 h 164"/>
                <a:gd name="T8" fmla="*/ 8 w 34"/>
                <a:gd name="T9" fmla="*/ 28 h 164"/>
                <a:gd name="T10" fmla="*/ 12 w 34"/>
                <a:gd name="T11" fmla="*/ 14 h 164"/>
                <a:gd name="T12" fmla="*/ 23 w 34"/>
                <a:gd name="T13" fmla="*/ 3 h 164"/>
                <a:gd name="T14" fmla="*/ 34 w 34"/>
                <a:gd name="T15" fmla="*/ 0 h 164"/>
                <a:gd name="T16" fmla="*/ 27 w 34"/>
                <a:gd name="T17" fmla="*/ 6 h 164"/>
                <a:gd name="T18" fmla="*/ 18 w 34"/>
                <a:gd name="T19" fmla="*/ 20 h 164"/>
                <a:gd name="T20" fmla="*/ 16 w 34"/>
                <a:gd name="T21" fmla="*/ 34 h 164"/>
                <a:gd name="T22" fmla="*/ 18 w 34"/>
                <a:gd name="T23" fmla="*/ 49 h 164"/>
                <a:gd name="T24" fmla="*/ 19 w 34"/>
                <a:gd name="T25" fmla="*/ 62 h 164"/>
                <a:gd name="T26" fmla="*/ 16 w 34"/>
                <a:gd name="T27" fmla="*/ 76 h 164"/>
                <a:gd name="T28" fmla="*/ 9 w 34"/>
                <a:gd name="T29" fmla="*/ 82 h 164"/>
                <a:gd name="T30" fmla="*/ 12 w 34"/>
                <a:gd name="T31" fmla="*/ 85 h 164"/>
                <a:gd name="T32" fmla="*/ 18 w 34"/>
                <a:gd name="T33" fmla="*/ 94 h 164"/>
                <a:gd name="T34" fmla="*/ 19 w 34"/>
                <a:gd name="T35" fmla="*/ 104 h 164"/>
                <a:gd name="T36" fmla="*/ 18 w 34"/>
                <a:gd name="T37" fmla="*/ 110 h 164"/>
                <a:gd name="T38" fmla="*/ 17 w 34"/>
                <a:gd name="T39" fmla="*/ 125 h 164"/>
                <a:gd name="T40" fmla="*/ 17 w 34"/>
                <a:gd name="T41" fmla="*/ 137 h 164"/>
                <a:gd name="T42" fmla="*/ 19 w 34"/>
                <a:gd name="T43" fmla="*/ 149 h 164"/>
                <a:gd name="T44" fmla="*/ 27 w 34"/>
                <a:gd name="T45" fmla="*/ 158 h 164"/>
                <a:gd name="T46" fmla="*/ 34 w 34"/>
                <a:gd name="T47" fmla="*/ 164 h 164"/>
                <a:gd name="T48" fmla="*/ 23 w 34"/>
                <a:gd name="T49" fmla="*/ 161 h 164"/>
                <a:gd name="T50" fmla="*/ 14 w 34"/>
                <a:gd name="T51" fmla="*/ 155 h 164"/>
                <a:gd name="T52" fmla="*/ 9 w 34"/>
                <a:gd name="T53" fmla="*/ 143 h 164"/>
                <a:gd name="T54" fmla="*/ 8 w 34"/>
                <a:gd name="T55" fmla="*/ 121 h 164"/>
                <a:gd name="T56" fmla="*/ 10 w 34"/>
                <a:gd name="T57" fmla="*/ 103 h 164"/>
                <a:gd name="T58" fmla="*/ 10 w 34"/>
                <a:gd name="T59" fmla="*/ 93 h 164"/>
                <a:gd name="T60" fmla="*/ 5 w 34"/>
                <a:gd name="T61" fmla="*/ 85 h 164"/>
                <a:gd name="T62" fmla="*/ 0 w 34"/>
                <a:gd name="T63" fmla="*/ 80 h 1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164"/>
                <a:gd name="T98" fmla="*/ 34 w 34"/>
                <a:gd name="T99" fmla="*/ 164 h 1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164">
                  <a:moveTo>
                    <a:pt x="0" y="80"/>
                  </a:moveTo>
                  <a:lnTo>
                    <a:pt x="5" y="79"/>
                  </a:lnTo>
                  <a:lnTo>
                    <a:pt x="8" y="76"/>
                  </a:lnTo>
                  <a:lnTo>
                    <a:pt x="10" y="71"/>
                  </a:lnTo>
                  <a:lnTo>
                    <a:pt x="11" y="65"/>
                  </a:lnTo>
                  <a:lnTo>
                    <a:pt x="10" y="61"/>
                  </a:lnTo>
                  <a:lnTo>
                    <a:pt x="9" y="53"/>
                  </a:lnTo>
                  <a:lnTo>
                    <a:pt x="8" y="44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10" y="21"/>
                  </a:lnTo>
                  <a:lnTo>
                    <a:pt x="12" y="14"/>
                  </a:lnTo>
                  <a:lnTo>
                    <a:pt x="15" y="9"/>
                  </a:lnTo>
                  <a:lnTo>
                    <a:pt x="23" y="3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27" y="6"/>
                  </a:lnTo>
                  <a:lnTo>
                    <a:pt x="21" y="11"/>
                  </a:lnTo>
                  <a:lnTo>
                    <a:pt x="18" y="20"/>
                  </a:lnTo>
                  <a:lnTo>
                    <a:pt x="17" y="26"/>
                  </a:lnTo>
                  <a:lnTo>
                    <a:pt x="16" y="34"/>
                  </a:lnTo>
                  <a:lnTo>
                    <a:pt x="17" y="40"/>
                  </a:lnTo>
                  <a:lnTo>
                    <a:pt x="18" y="49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8" y="70"/>
                  </a:lnTo>
                  <a:lnTo>
                    <a:pt x="16" y="76"/>
                  </a:lnTo>
                  <a:lnTo>
                    <a:pt x="12" y="80"/>
                  </a:lnTo>
                  <a:lnTo>
                    <a:pt x="9" y="82"/>
                  </a:lnTo>
                  <a:lnTo>
                    <a:pt x="12" y="85"/>
                  </a:lnTo>
                  <a:lnTo>
                    <a:pt x="16" y="89"/>
                  </a:lnTo>
                  <a:lnTo>
                    <a:pt x="18" y="94"/>
                  </a:lnTo>
                  <a:lnTo>
                    <a:pt x="19" y="102"/>
                  </a:lnTo>
                  <a:lnTo>
                    <a:pt x="19" y="104"/>
                  </a:lnTo>
                  <a:lnTo>
                    <a:pt x="19" y="107"/>
                  </a:lnTo>
                  <a:lnTo>
                    <a:pt x="18" y="110"/>
                  </a:lnTo>
                  <a:lnTo>
                    <a:pt x="18" y="115"/>
                  </a:lnTo>
                  <a:lnTo>
                    <a:pt x="17" y="125"/>
                  </a:lnTo>
                  <a:lnTo>
                    <a:pt x="16" y="130"/>
                  </a:lnTo>
                  <a:lnTo>
                    <a:pt x="17" y="137"/>
                  </a:lnTo>
                  <a:lnTo>
                    <a:pt x="18" y="144"/>
                  </a:lnTo>
                  <a:lnTo>
                    <a:pt x="19" y="149"/>
                  </a:lnTo>
                  <a:lnTo>
                    <a:pt x="21" y="153"/>
                  </a:lnTo>
                  <a:lnTo>
                    <a:pt x="27" y="158"/>
                  </a:lnTo>
                  <a:lnTo>
                    <a:pt x="34" y="160"/>
                  </a:lnTo>
                  <a:lnTo>
                    <a:pt x="34" y="164"/>
                  </a:lnTo>
                  <a:lnTo>
                    <a:pt x="28" y="163"/>
                  </a:lnTo>
                  <a:lnTo>
                    <a:pt x="23" y="161"/>
                  </a:lnTo>
                  <a:lnTo>
                    <a:pt x="18" y="159"/>
                  </a:lnTo>
                  <a:lnTo>
                    <a:pt x="14" y="155"/>
                  </a:lnTo>
                  <a:lnTo>
                    <a:pt x="11" y="149"/>
                  </a:lnTo>
                  <a:lnTo>
                    <a:pt x="9" y="143"/>
                  </a:lnTo>
                  <a:lnTo>
                    <a:pt x="8" y="128"/>
                  </a:lnTo>
                  <a:lnTo>
                    <a:pt x="8" y="121"/>
                  </a:lnTo>
                  <a:lnTo>
                    <a:pt x="9" y="112"/>
                  </a:lnTo>
                  <a:lnTo>
                    <a:pt x="10" y="103"/>
                  </a:lnTo>
                  <a:lnTo>
                    <a:pt x="11" y="99"/>
                  </a:lnTo>
                  <a:lnTo>
                    <a:pt x="10" y="93"/>
                  </a:lnTo>
                  <a:lnTo>
                    <a:pt x="8" y="88"/>
                  </a:lnTo>
                  <a:lnTo>
                    <a:pt x="5" y="85"/>
                  </a:lnTo>
                  <a:lnTo>
                    <a:pt x="0" y="8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auto">
            <a:xfrm>
              <a:off x="3424238" y="2498725"/>
              <a:ext cx="76200" cy="74613"/>
            </a:xfrm>
            <a:custGeom>
              <a:avLst/>
              <a:gdLst>
                <a:gd name="T0" fmla="*/ 21 w 51"/>
                <a:gd name="T1" fmla="*/ 19 h 49"/>
                <a:gd name="T2" fmla="*/ 18 w 51"/>
                <a:gd name="T3" fmla="*/ 9 h 49"/>
                <a:gd name="T4" fmla="*/ 17 w 51"/>
                <a:gd name="T5" fmla="*/ 6 h 49"/>
                <a:gd name="T6" fmla="*/ 13 w 51"/>
                <a:gd name="T7" fmla="*/ 7 h 49"/>
                <a:gd name="T8" fmla="*/ 9 w 51"/>
                <a:gd name="T9" fmla="*/ 12 h 49"/>
                <a:gd name="T10" fmla="*/ 9 w 51"/>
                <a:gd name="T11" fmla="*/ 6 h 49"/>
                <a:gd name="T12" fmla="*/ 15 w 51"/>
                <a:gd name="T13" fmla="*/ 1 h 49"/>
                <a:gd name="T14" fmla="*/ 21 w 51"/>
                <a:gd name="T15" fmla="*/ 0 h 49"/>
                <a:gd name="T16" fmla="*/ 25 w 51"/>
                <a:gd name="T17" fmla="*/ 3 h 49"/>
                <a:gd name="T18" fmla="*/ 27 w 51"/>
                <a:gd name="T19" fmla="*/ 11 h 49"/>
                <a:gd name="T20" fmla="*/ 29 w 51"/>
                <a:gd name="T21" fmla="*/ 17 h 49"/>
                <a:gd name="T22" fmla="*/ 36 w 51"/>
                <a:gd name="T23" fmla="*/ 7 h 49"/>
                <a:gd name="T24" fmla="*/ 43 w 51"/>
                <a:gd name="T25" fmla="*/ 1 h 49"/>
                <a:gd name="T26" fmla="*/ 51 w 51"/>
                <a:gd name="T27" fmla="*/ 1 h 49"/>
                <a:gd name="T28" fmla="*/ 45 w 51"/>
                <a:gd name="T29" fmla="*/ 9 h 49"/>
                <a:gd name="T30" fmla="*/ 43 w 51"/>
                <a:gd name="T31" fmla="*/ 7 h 49"/>
                <a:gd name="T32" fmla="*/ 39 w 51"/>
                <a:gd name="T33" fmla="*/ 10 h 49"/>
                <a:gd name="T34" fmla="*/ 33 w 51"/>
                <a:gd name="T35" fmla="*/ 18 h 49"/>
                <a:gd name="T36" fmla="*/ 31 w 51"/>
                <a:gd name="T37" fmla="*/ 31 h 49"/>
                <a:gd name="T38" fmla="*/ 34 w 51"/>
                <a:gd name="T39" fmla="*/ 40 h 49"/>
                <a:gd name="T40" fmla="*/ 36 w 51"/>
                <a:gd name="T41" fmla="*/ 43 h 49"/>
                <a:gd name="T42" fmla="*/ 40 w 51"/>
                <a:gd name="T43" fmla="*/ 42 h 49"/>
                <a:gd name="T44" fmla="*/ 43 w 51"/>
                <a:gd name="T45" fmla="*/ 37 h 49"/>
                <a:gd name="T46" fmla="*/ 43 w 51"/>
                <a:gd name="T47" fmla="*/ 44 h 49"/>
                <a:gd name="T48" fmla="*/ 37 w 51"/>
                <a:gd name="T49" fmla="*/ 49 h 49"/>
                <a:gd name="T50" fmla="*/ 30 w 51"/>
                <a:gd name="T51" fmla="*/ 48 h 49"/>
                <a:gd name="T52" fmla="*/ 27 w 51"/>
                <a:gd name="T53" fmla="*/ 44 h 49"/>
                <a:gd name="T54" fmla="*/ 24 w 51"/>
                <a:gd name="T55" fmla="*/ 35 h 49"/>
                <a:gd name="T56" fmla="*/ 23 w 51"/>
                <a:gd name="T57" fmla="*/ 31 h 49"/>
                <a:gd name="T58" fmla="*/ 16 w 51"/>
                <a:gd name="T59" fmla="*/ 42 h 49"/>
                <a:gd name="T60" fmla="*/ 8 w 51"/>
                <a:gd name="T61" fmla="*/ 48 h 49"/>
                <a:gd name="T62" fmla="*/ 0 w 51"/>
                <a:gd name="T63" fmla="*/ 48 h 49"/>
                <a:gd name="T64" fmla="*/ 6 w 51"/>
                <a:gd name="T65" fmla="*/ 40 h 49"/>
                <a:gd name="T66" fmla="*/ 8 w 51"/>
                <a:gd name="T67" fmla="*/ 42 h 49"/>
                <a:gd name="T68" fmla="*/ 11 w 51"/>
                <a:gd name="T69" fmla="*/ 40 h 49"/>
                <a:gd name="T70" fmla="*/ 18 w 51"/>
                <a:gd name="T71" fmla="*/ 32 h 49"/>
                <a:gd name="T72" fmla="*/ 22 w 51"/>
                <a:gd name="T73" fmla="*/ 2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49"/>
                <a:gd name="T113" fmla="*/ 51 w 51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49">
                  <a:moveTo>
                    <a:pt x="22" y="26"/>
                  </a:moveTo>
                  <a:lnTo>
                    <a:pt x="21" y="19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33" y="18"/>
                  </a:lnTo>
                  <a:lnTo>
                    <a:pt x="30" y="22"/>
                  </a:lnTo>
                  <a:lnTo>
                    <a:pt x="31" y="31"/>
                  </a:lnTo>
                  <a:lnTo>
                    <a:pt x="33" y="36"/>
                  </a:lnTo>
                  <a:lnTo>
                    <a:pt x="34" y="40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40" y="42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6" y="39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6" y="41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4" y="49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3440113" y="2465388"/>
              <a:ext cx="61913" cy="26988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8"/>
            <p:cNvSpPr>
              <a:spLocks noEditPoints="1"/>
            </p:cNvSpPr>
            <p:nvPr/>
          </p:nvSpPr>
          <p:spPr bwMode="auto">
            <a:xfrm>
              <a:off x="3538538" y="2498725"/>
              <a:ext cx="198438" cy="74613"/>
            </a:xfrm>
            <a:custGeom>
              <a:avLst/>
              <a:gdLst>
                <a:gd name="T0" fmla="*/ 36 w 130"/>
                <a:gd name="T1" fmla="*/ 12 h 49"/>
                <a:gd name="T2" fmla="*/ 28 w 130"/>
                <a:gd name="T3" fmla="*/ 7 h 49"/>
                <a:gd name="T4" fmla="*/ 21 w 130"/>
                <a:gd name="T5" fmla="*/ 4 h 49"/>
                <a:gd name="T6" fmla="*/ 15 w 130"/>
                <a:gd name="T7" fmla="*/ 6 h 49"/>
                <a:gd name="T8" fmla="*/ 11 w 130"/>
                <a:gd name="T9" fmla="*/ 13 h 49"/>
                <a:gd name="T10" fmla="*/ 10 w 130"/>
                <a:gd name="T11" fmla="*/ 32 h 49"/>
                <a:gd name="T12" fmla="*/ 15 w 130"/>
                <a:gd name="T13" fmla="*/ 42 h 49"/>
                <a:gd name="T14" fmla="*/ 27 w 130"/>
                <a:gd name="T15" fmla="*/ 42 h 49"/>
                <a:gd name="T16" fmla="*/ 34 w 130"/>
                <a:gd name="T17" fmla="*/ 37 h 49"/>
                <a:gd name="T18" fmla="*/ 32 w 130"/>
                <a:gd name="T19" fmla="*/ 45 h 49"/>
                <a:gd name="T20" fmla="*/ 23 w 130"/>
                <a:gd name="T21" fmla="*/ 49 h 49"/>
                <a:gd name="T22" fmla="*/ 11 w 130"/>
                <a:gd name="T23" fmla="*/ 48 h 49"/>
                <a:gd name="T24" fmla="*/ 1 w 130"/>
                <a:gd name="T25" fmla="*/ 35 h 49"/>
                <a:gd name="T26" fmla="*/ 1 w 130"/>
                <a:gd name="T27" fmla="*/ 18 h 49"/>
                <a:gd name="T28" fmla="*/ 6 w 130"/>
                <a:gd name="T29" fmla="*/ 7 h 49"/>
                <a:gd name="T30" fmla="*/ 16 w 130"/>
                <a:gd name="T31" fmla="*/ 1 h 49"/>
                <a:gd name="T32" fmla="*/ 29 w 130"/>
                <a:gd name="T33" fmla="*/ 1 h 49"/>
                <a:gd name="T34" fmla="*/ 36 w 130"/>
                <a:gd name="T35" fmla="*/ 2 h 49"/>
                <a:gd name="T36" fmla="*/ 56 w 130"/>
                <a:gd name="T37" fmla="*/ 48 h 49"/>
                <a:gd name="T38" fmla="*/ 45 w 130"/>
                <a:gd name="T39" fmla="*/ 36 h 49"/>
                <a:gd name="T40" fmla="*/ 45 w 130"/>
                <a:gd name="T41" fmla="*/ 18 h 49"/>
                <a:gd name="T42" fmla="*/ 50 w 130"/>
                <a:gd name="T43" fmla="*/ 6 h 49"/>
                <a:gd name="T44" fmla="*/ 60 w 130"/>
                <a:gd name="T45" fmla="*/ 1 h 49"/>
                <a:gd name="T46" fmla="*/ 75 w 130"/>
                <a:gd name="T47" fmla="*/ 2 h 49"/>
                <a:gd name="T48" fmla="*/ 86 w 130"/>
                <a:gd name="T49" fmla="*/ 14 h 49"/>
                <a:gd name="T50" fmla="*/ 86 w 130"/>
                <a:gd name="T51" fmla="*/ 32 h 49"/>
                <a:gd name="T52" fmla="*/ 81 w 130"/>
                <a:gd name="T53" fmla="*/ 43 h 49"/>
                <a:gd name="T54" fmla="*/ 71 w 130"/>
                <a:gd name="T55" fmla="*/ 48 h 49"/>
                <a:gd name="T56" fmla="*/ 65 w 130"/>
                <a:gd name="T57" fmla="*/ 49 h 49"/>
                <a:gd name="T58" fmla="*/ 54 w 130"/>
                <a:gd name="T59" fmla="*/ 33 h 49"/>
                <a:gd name="T60" fmla="*/ 60 w 130"/>
                <a:gd name="T61" fmla="*/ 44 h 49"/>
                <a:gd name="T62" fmla="*/ 71 w 130"/>
                <a:gd name="T63" fmla="*/ 43 h 49"/>
                <a:gd name="T64" fmla="*/ 77 w 130"/>
                <a:gd name="T65" fmla="*/ 33 h 49"/>
                <a:gd name="T66" fmla="*/ 78 w 130"/>
                <a:gd name="T67" fmla="*/ 19 h 49"/>
                <a:gd name="T68" fmla="*/ 74 w 130"/>
                <a:gd name="T69" fmla="*/ 9 h 49"/>
                <a:gd name="T70" fmla="*/ 69 w 130"/>
                <a:gd name="T71" fmla="*/ 5 h 49"/>
                <a:gd name="T72" fmla="*/ 60 w 130"/>
                <a:gd name="T73" fmla="*/ 5 h 49"/>
                <a:gd name="T74" fmla="*/ 54 w 130"/>
                <a:gd name="T75" fmla="*/ 16 h 49"/>
                <a:gd name="T76" fmla="*/ 53 w 130"/>
                <a:gd name="T77" fmla="*/ 24 h 49"/>
                <a:gd name="T78" fmla="*/ 124 w 130"/>
                <a:gd name="T79" fmla="*/ 12 h 49"/>
                <a:gd name="T80" fmla="*/ 118 w 130"/>
                <a:gd name="T81" fmla="*/ 5 h 49"/>
                <a:gd name="T82" fmla="*/ 108 w 130"/>
                <a:gd name="T83" fmla="*/ 6 h 49"/>
                <a:gd name="T84" fmla="*/ 106 w 130"/>
                <a:gd name="T85" fmla="*/ 11 h 49"/>
                <a:gd name="T86" fmla="*/ 110 w 130"/>
                <a:gd name="T87" fmla="*/ 17 h 49"/>
                <a:gd name="T88" fmla="*/ 117 w 130"/>
                <a:gd name="T89" fmla="*/ 21 h 49"/>
                <a:gd name="T90" fmla="*/ 124 w 130"/>
                <a:gd name="T91" fmla="*/ 25 h 49"/>
                <a:gd name="T92" fmla="*/ 130 w 130"/>
                <a:gd name="T93" fmla="*/ 35 h 49"/>
                <a:gd name="T94" fmla="*/ 125 w 130"/>
                <a:gd name="T95" fmla="*/ 46 h 49"/>
                <a:gd name="T96" fmla="*/ 112 w 130"/>
                <a:gd name="T97" fmla="*/ 49 h 49"/>
                <a:gd name="T98" fmla="*/ 97 w 130"/>
                <a:gd name="T99" fmla="*/ 47 h 49"/>
                <a:gd name="T100" fmla="*/ 102 w 130"/>
                <a:gd name="T101" fmla="*/ 36 h 49"/>
                <a:gd name="T102" fmla="*/ 106 w 130"/>
                <a:gd name="T103" fmla="*/ 43 h 49"/>
                <a:gd name="T104" fmla="*/ 113 w 130"/>
                <a:gd name="T105" fmla="*/ 45 h 49"/>
                <a:gd name="T106" fmla="*/ 119 w 130"/>
                <a:gd name="T107" fmla="*/ 43 h 49"/>
                <a:gd name="T108" fmla="*/ 122 w 130"/>
                <a:gd name="T109" fmla="*/ 37 h 49"/>
                <a:gd name="T110" fmla="*/ 118 w 130"/>
                <a:gd name="T111" fmla="*/ 30 h 49"/>
                <a:gd name="T112" fmla="*/ 111 w 130"/>
                <a:gd name="T113" fmla="*/ 27 h 49"/>
                <a:gd name="T114" fmla="*/ 100 w 130"/>
                <a:gd name="T115" fmla="*/ 19 h 49"/>
                <a:gd name="T116" fmla="*/ 99 w 130"/>
                <a:gd name="T117" fmla="*/ 9 h 49"/>
                <a:gd name="T118" fmla="*/ 103 w 130"/>
                <a:gd name="T119" fmla="*/ 4 h 49"/>
                <a:gd name="T120" fmla="*/ 116 w 130"/>
                <a:gd name="T121" fmla="*/ 0 h 49"/>
                <a:gd name="T122" fmla="*/ 129 w 130"/>
                <a:gd name="T123" fmla="*/ 2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"/>
                <a:gd name="T187" fmla="*/ 0 h 49"/>
                <a:gd name="T188" fmla="*/ 130 w 130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" h="49">
                  <a:moveTo>
                    <a:pt x="36" y="2"/>
                  </a:moveTo>
                  <a:lnTo>
                    <a:pt x="36" y="12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9" y="24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5" y="42"/>
                  </a:lnTo>
                  <a:lnTo>
                    <a:pt x="21" y="43"/>
                  </a:lnTo>
                  <a:lnTo>
                    <a:pt x="27" y="42"/>
                  </a:lnTo>
                  <a:lnTo>
                    <a:pt x="30" y="40"/>
                  </a:lnTo>
                  <a:lnTo>
                    <a:pt x="34" y="37"/>
                  </a:lnTo>
                  <a:lnTo>
                    <a:pt x="36" y="41"/>
                  </a:lnTo>
                  <a:lnTo>
                    <a:pt x="32" y="45"/>
                  </a:lnTo>
                  <a:lnTo>
                    <a:pt x="28" y="47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1" y="48"/>
                  </a:lnTo>
                  <a:lnTo>
                    <a:pt x="5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6" y="2"/>
                  </a:lnTo>
                  <a:close/>
                  <a:moveTo>
                    <a:pt x="65" y="49"/>
                  </a:moveTo>
                  <a:lnTo>
                    <a:pt x="56" y="48"/>
                  </a:lnTo>
                  <a:lnTo>
                    <a:pt x="49" y="43"/>
                  </a:lnTo>
                  <a:lnTo>
                    <a:pt x="45" y="36"/>
                  </a:lnTo>
                  <a:lnTo>
                    <a:pt x="44" y="25"/>
                  </a:lnTo>
                  <a:lnTo>
                    <a:pt x="45" y="18"/>
                  </a:lnTo>
                  <a:lnTo>
                    <a:pt x="47" y="11"/>
                  </a:lnTo>
                  <a:lnTo>
                    <a:pt x="50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87" y="24"/>
                  </a:lnTo>
                  <a:lnTo>
                    <a:pt x="86" y="32"/>
                  </a:lnTo>
                  <a:lnTo>
                    <a:pt x="84" y="38"/>
                  </a:lnTo>
                  <a:lnTo>
                    <a:pt x="81" y="43"/>
                  </a:lnTo>
                  <a:lnTo>
                    <a:pt x="77" y="46"/>
                  </a:lnTo>
                  <a:lnTo>
                    <a:pt x="71" y="48"/>
                  </a:lnTo>
                  <a:lnTo>
                    <a:pt x="65" y="49"/>
                  </a:lnTo>
                  <a:close/>
                  <a:moveTo>
                    <a:pt x="53" y="24"/>
                  </a:moveTo>
                  <a:lnTo>
                    <a:pt x="54" y="33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6" y="45"/>
                  </a:lnTo>
                  <a:lnTo>
                    <a:pt x="71" y="43"/>
                  </a:lnTo>
                  <a:lnTo>
                    <a:pt x="75" y="39"/>
                  </a:lnTo>
                  <a:lnTo>
                    <a:pt x="77" y="33"/>
                  </a:lnTo>
                  <a:lnTo>
                    <a:pt x="78" y="25"/>
                  </a:lnTo>
                  <a:lnTo>
                    <a:pt x="78" y="19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0" y="5"/>
                  </a:lnTo>
                  <a:lnTo>
                    <a:pt x="56" y="9"/>
                  </a:lnTo>
                  <a:lnTo>
                    <a:pt x="54" y="16"/>
                  </a:lnTo>
                  <a:lnTo>
                    <a:pt x="53" y="24"/>
                  </a:lnTo>
                  <a:close/>
                  <a:moveTo>
                    <a:pt x="129" y="12"/>
                  </a:moveTo>
                  <a:lnTo>
                    <a:pt x="124" y="12"/>
                  </a:lnTo>
                  <a:lnTo>
                    <a:pt x="122" y="7"/>
                  </a:lnTo>
                  <a:lnTo>
                    <a:pt x="118" y="5"/>
                  </a:lnTo>
                  <a:lnTo>
                    <a:pt x="114" y="4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7" y="15"/>
                  </a:lnTo>
                  <a:lnTo>
                    <a:pt x="110" y="17"/>
                  </a:lnTo>
                  <a:lnTo>
                    <a:pt x="112" y="19"/>
                  </a:lnTo>
                  <a:lnTo>
                    <a:pt x="117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9" y="29"/>
                  </a:lnTo>
                  <a:lnTo>
                    <a:pt x="130" y="35"/>
                  </a:lnTo>
                  <a:lnTo>
                    <a:pt x="129" y="42"/>
                  </a:lnTo>
                  <a:lnTo>
                    <a:pt x="125" y="46"/>
                  </a:lnTo>
                  <a:lnTo>
                    <a:pt x="119" y="48"/>
                  </a:lnTo>
                  <a:lnTo>
                    <a:pt x="112" y="49"/>
                  </a:lnTo>
                  <a:lnTo>
                    <a:pt x="104" y="48"/>
                  </a:lnTo>
                  <a:lnTo>
                    <a:pt x="97" y="47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4" y="40"/>
                  </a:lnTo>
                  <a:lnTo>
                    <a:pt x="106" y="43"/>
                  </a:lnTo>
                  <a:lnTo>
                    <a:pt x="109" y="45"/>
                  </a:lnTo>
                  <a:lnTo>
                    <a:pt x="113" y="45"/>
                  </a:lnTo>
                  <a:lnTo>
                    <a:pt x="116" y="45"/>
                  </a:lnTo>
                  <a:lnTo>
                    <a:pt x="119" y="43"/>
                  </a:lnTo>
                  <a:lnTo>
                    <a:pt x="121" y="41"/>
                  </a:lnTo>
                  <a:lnTo>
                    <a:pt x="122" y="37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4" y="23"/>
                  </a:lnTo>
                  <a:lnTo>
                    <a:pt x="100" y="19"/>
                  </a:lnTo>
                  <a:lnTo>
                    <a:pt x="98" y="13"/>
                  </a:lnTo>
                  <a:lnTo>
                    <a:pt x="99" y="9"/>
                  </a:lnTo>
                  <a:lnTo>
                    <a:pt x="100" y="6"/>
                  </a:lnTo>
                  <a:lnTo>
                    <a:pt x="103" y="4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2"/>
                  </a:lnTo>
                  <a:lnTo>
                    <a:pt x="12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760788" y="2457450"/>
              <a:ext cx="44450" cy="142875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3817938" y="2482850"/>
              <a:ext cx="161925" cy="90488"/>
            </a:xfrm>
            <a:custGeom>
              <a:avLst/>
              <a:gdLst>
                <a:gd name="T0" fmla="*/ 29 w 106"/>
                <a:gd name="T1" fmla="*/ 52 h 60"/>
                <a:gd name="T2" fmla="*/ 20 w 106"/>
                <a:gd name="T3" fmla="*/ 59 h 60"/>
                <a:gd name="T4" fmla="*/ 7 w 106"/>
                <a:gd name="T5" fmla="*/ 58 h 60"/>
                <a:gd name="T6" fmla="*/ 2 w 106"/>
                <a:gd name="T7" fmla="*/ 53 h 60"/>
                <a:gd name="T8" fmla="*/ 0 w 106"/>
                <a:gd name="T9" fmla="*/ 44 h 60"/>
                <a:gd name="T10" fmla="*/ 5 w 106"/>
                <a:gd name="T11" fmla="*/ 26 h 60"/>
                <a:gd name="T12" fmla="*/ 21 w 106"/>
                <a:gd name="T13" fmla="*/ 11 h 60"/>
                <a:gd name="T14" fmla="*/ 17 w 106"/>
                <a:gd name="T15" fmla="*/ 20 h 60"/>
                <a:gd name="T16" fmla="*/ 9 w 106"/>
                <a:gd name="T17" fmla="*/ 36 h 60"/>
                <a:gd name="T18" fmla="*/ 9 w 106"/>
                <a:gd name="T19" fmla="*/ 49 h 60"/>
                <a:gd name="T20" fmla="*/ 13 w 106"/>
                <a:gd name="T21" fmla="*/ 55 h 60"/>
                <a:gd name="T22" fmla="*/ 20 w 106"/>
                <a:gd name="T23" fmla="*/ 55 h 60"/>
                <a:gd name="T24" fmla="*/ 25 w 106"/>
                <a:gd name="T25" fmla="*/ 49 h 60"/>
                <a:gd name="T26" fmla="*/ 30 w 106"/>
                <a:gd name="T27" fmla="*/ 25 h 60"/>
                <a:gd name="T28" fmla="*/ 35 w 106"/>
                <a:gd name="T29" fmla="*/ 42 h 60"/>
                <a:gd name="T30" fmla="*/ 34 w 106"/>
                <a:gd name="T31" fmla="*/ 52 h 60"/>
                <a:gd name="T32" fmla="*/ 38 w 106"/>
                <a:gd name="T33" fmla="*/ 56 h 60"/>
                <a:gd name="T34" fmla="*/ 44 w 106"/>
                <a:gd name="T35" fmla="*/ 55 h 60"/>
                <a:gd name="T36" fmla="*/ 50 w 106"/>
                <a:gd name="T37" fmla="*/ 49 h 60"/>
                <a:gd name="T38" fmla="*/ 54 w 106"/>
                <a:gd name="T39" fmla="*/ 38 h 60"/>
                <a:gd name="T40" fmla="*/ 53 w 106"/>
                <a:gd name="T41" fmla="*/ 22 h 60"/>
                <a:gd name="T42" fmla="*/ 53 w 106"/>
                <a:gd name="T43" fmla="*/ 11 h 60"/>
                <a:gd name="T44" fmla="*/ 60 w 106"/>
                <a:gd name="T45" fmla="*/ 21 h 60"/>
                <a:gd name="T46" fmla="*/ 63 w 106"/>
                <a:gd name="T47" fmla="*/ 34 h 60"/>
                <a:gd name="T48" fmla="*/ 60 w 106"/>
                <a:gd name="T49" fmla="*/ 47 h 60"/>
                <a:gd name="T50" fmla="*/ 52 w 106"/>
                <a:gd name="T51" fmla="*/ 57 h 60"/>
                <a:gd name="T52" fmla="*/ 40 w 106"/>
                <a:gd name="T53" fmla="*/ 60 h 60"/>
                <a:gd name="T54" fmla="*/ 33 w 106"/>
                <a:gd name="T55" fmla="*/ 58 h 60"/>
                <a:gd name="T56" fmla="*/ 29 w 106"/>
                <a:gd name="T57" fmla="*/ 52 h 60"/>
                <a:gd name="T58" fmla="*/ 102 w 106"/>
                <a:gd name="T59" fmla="*/ 50 h 60"/>
                <a:gd name="T60" fmla="*/ 94 w 106"/>
                <a:gd name="T61" fmla="*/ 58 h 60"/>
                <a:gd name="T62" fmla="*/ 86 w 106"/>
                <a:gd name="T63" fmla="*/ 60 h 60"/>
                <a:gd name="T64" fmla="*/ 78 w 106"/>
                <a:gd name="T65" fmla="*/ 57 h 60"/>
                <a:gd name="T66" fmla="*/ 75 w 106"/>
                <a:gd name="T67" fmla="*/ 50 h 60"/>
                <a:gd name="T68" fmla="*/ 82 w 106"/>
                <a:gd name="T69" fmla="*/ 17 h 60"/>
                <a:gd name="T70" fmla="*/ 74 w 106"/>
                <a:gd name="T71" fmla="*/ 14 h 60"/>
                <a:gd name="T72" fmla="*/ 81 w 106"/>
                <a:gd name="T73" fmla="*/ 13 h 60"/>
                <a:gd name="T74" fmla="*/ 85 w 106"/>
                <a:gd name="T75" fmla="*/ 7 h 60"/>
                <a:gd name="T76" fmla="*/ 87 w 106"/>
                <a:gd name="T77" fmla="*/ 0 h 60"/>
                <a:gd name="T78" fmla="*/ 91 w 106"/>
                <a:gd name="T79" fmla="*/ 12 h 60"/>
                <a:gd name="T80" fmla="*/ 105 w 106"/>
                <a:gd name="T81" fmla="*/ 17 h 60"/>
                <a:gd name="T82" fmla="*/ 86 w 106"/>
                <a:gd name="T83" fmla="*/ 36 h 60"/>
                <a:gd name="T84" fmla="*/ 84 w 106"/>
                <a:gd name="T85" fmla="*/ 44 h 60"/>
                <a:gd name="T86" fmla="*/ 85 w 106"/>
                <a:gd name="T87" fmla="*/ 53 h 60"/>
                <a:gd name="T88" fmla="*/ 93 w 106"/>
                <a:gd name="T89" fmla="*/ 53 h 60"/>
                <a:gd name="T90" fmla="*/ 99 w 106"/>
                <a:gd name="T91" fmla="*/ 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60"/>
                <a:gd name="T140" fmla="*/ 106 w 106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60">
                  <a:moveTo>
                    <a:pt x="29" y="52"/>
                  </a:moveTo>
                  <a:lnTo>
                    <a:pt x="29" y="52"/>
                  </a:lnTo>
                  <a:lnTo>
                    <a:pt x="25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8"/>
                  </a:lnTo>
                  <a:lnTo>
                    <a:pt x="9" y="36"/>
                  </a:lnTo>
                  <a:lnTo>
                    <a:pt x="8" y="44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6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5" y="49"/>
                  </a:lnTo>
                  <a:lnTo>
                    <a:pt x="26" y="44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5" y="42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4" y="55"/>
                  </a:lnTo>
                  <a:lnTo>
                    <a:pt x="48" y="53"/>
                  </a:lnTo>
                  <a:lnTo>
                    <a:pt x="50" y="49"/>
                  </a:lnTo>
                  <a:lnTo>
                    <a:pt x="52" y="44"/>
                  </a:lnTo>
                  <a:lnTo>
                    <a:pt x="54" y="38"/>
                  </a:lnTo>
                  <a:lnTo>
                    <a:pt x="54" y="31"/>
                  </a:lnTo>
                  <a:lnTo>
                    <a:pt x="53" y="22"/>
                  </a:lnTo>
                  <a:lnTo>
                    <a:pt x="50" y="14"/>
                  </a:lnTo>
                  <a:lnTo>
                    <a:pt x="53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34"/>
                  </a:lnTo>
                  <a:lnTo>
                    <a:pt x="62" y="41"/>
                  </a:lnTo>
                  <a:lnTo>
                    <a:pt x="60" y="47"/>
                  </a:lnTo>
                  <a:lnTo>
                    <a:pt x="56" y="53"/>
                  </a:lnTo>
                  <a:lnTo>
                    <a:pt x="52" y="57"/>
                  </a:lnTo>
                  <a:lnTo>
                    <a:pt x="46" y="59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3" y="58"/>
                  </a:lnTo>
                  <a:lnTo>
                    <a:pt x="31" y="55"/>
                  </a:lnTo>
                  <a:lnTo>
                    <a:pt x="29" y="52"/>
                  </a:lnTo>
                  <a:close/>
                  <a:moveTo>
                    <a:pt x="102" y="50"/>
                  </a:moveTo>
                  <a:lnTo>
                    <a:pt x="98" y="54"/>
                  </a:lnTo>
                  <a:lnTo>
                    <a:pt x="94" y="58"/>
                  </a:lnTo>
                  <a:lnTo>
                    <a:pt x="90" y="59"/>
                  </a:lnTo>
                  <a:lnTo>
                    <a:pt x="86" y="60"/>
                  </a:lnTo>
                  <a:lnTo>
                    <a:pt x="81" y="59"/>
                  </a:lnTo>
                  <a:lnTo>
                    <a:pt x="78" y="57"/>
                  </a:lnTo>
                  <a:lnTo>
                    <a:pt x="76" y="54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82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1" y="13"/>
                  </a:lnTo>
                  <a:lnTo>
                    <a:pt x="83" y="11"/>
                  </a:lnTo>
                  <a:lnTo>
                    <a:pt x="85" y="7"/>
                  </a:lnTo>
                  <a:lnTo>
                    <a:pt x="86" y="4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1" y="12"/>
                  </a:lnTo>
                  <a:lnTo>
                    <a:pt x="106" y="12"/>
                  </a:lnTo>
                  <a:lnTo>
                    <a:pt x="105" y="17"/>
                  </a:lnTo>
                  <a:lnTo>
                    <a:pt x="90" y="17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4"/>
                  </a:lnTo>
                  <a:lnTo>
                    <a:pt x="84" y="48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3" y="53"/>
                  </a:lnTo>
                  <a:lnTo>
                    <a:pt x="96" y="50"/>
                  </a:lnTo>
                  <a:lnTo>
                    <a:pt x="99" y="47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4029076" y="2524125"/>
              <a:ext cx="90488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2"/>
            <p:cNvSpPr>
              <a:spLocks/>
            </p:cNvSpPr>
            <p:nvPr/>
          </p:nvSpPr>
          <p:spPr bwMode="auto">
            <a:xfrm>
              <a:off x="4173538" y="2465388"/>
              <a:ext cx="71438" cy="107950"/>
            </a:xfrm>
            <a:custGeom>
              <a:avLst/>
              <a:gdLst>
                <a:gd name="T0" fmla="*/ 21 w 47"/>
                <a:gd name="T1" fmla="*/ 50 h 71"/>
                <a:gd name="T2" fmla="*/ 20 w 47"/>
                <a:gd name="T3" fmla="*/ 47 h 71"/>
                <a:gd name="T4" fmla="*/ 19 w 47"/>
                <a:gd name="T5" fmla="*/ 46 h 71"/>
                <a:gd name="T6" fmla="*/ 16 w 47"/>
                <a:gd name="T7" fmla="*/ 46 h 71"/>
                <a:gd name="T8" fmla="*/ 13 w 47"/>
                <a:gd name="T9" fmla="*/ 46 h 71"/>
                <a:gd name="T10" fmla="*/ 8 w 47"/>
                <a:gd name="T11" fmla="*/ 70 h 71"/>
                <a:gd name="T12" fmla="*/ 0 w 47"/>
                <a:gd name="T13" fmla="*/ 70 h 71"/>
                <a:gd name="T14" fmla="*/ 12 w 47"/>
                <a:gd name="T15" fmla="*/ 13 h 71"/>
                <a:gd name="T16" fmla="*/ 13 w 47"/>
                <a:gd name="T17" fmla="*/ 9 h 71"/>
                <a:gd name="T18" fmla="*/ 13 w 47"/>
                <a:gd name="T19" fmla="*/ 6 h 71"/>
                <a:gd name="T20" fmla="*/ 12 w 47"/>
                <a:gd name="T21" fmla="*/ 3 h 71"/>
                <a:gd name="T22" fmla="*/ 10 w 47"/>
                <a:gd name="T23" fmla="*/ 2 h 71"/>
                <a:gd name="T24" fmla="*/ 8 w 47"/>
                <a:gd name="T25" fmla="*/ 2 h 71"/>
                <a:gd name="T26" fmla="*/ 8 w 47"/>
                <a:gd name="T27" fmla="*/ 0 h 71"/>
                <a:gd name="T28" fmla="*/ 20 w 47"/>
                <a:gd name="T29" fmla="*/ 0 h 71"/>
                <a:gd name="T30" fmla="*/ 23 w 47"/>
                <a:gd name="T31" fmla="*/ 0 h 71"/>
                <a:gd name="T32" fmla="*/ 14 w 47"/>
                <a:gd name="T33" fmla="*/ 43 h 71"/>
                <a:gd name="T34" fmla="*/ 15 w 47"/>
                <a:gd name="T35" fmla="*/ 43 h 71"/>
                <a:gd name="T36" fmla="*/ 19 w 47"/>
                <a:gd name="T37" fmla="*/ 42 h 71"/>
                <a:gd name="T38" fmla="*/ 24 w 47"/>
                <a:gd name="T39" fmla="*/ 40 h 71"/>
                <a:gd name="T40" fmla="*/ 31 w 47"/>
                <a:gd name="T41" fmla="*/ 34 h 71"/>
                <a:gd name="T42" fmla="*/ 33 w 47"/>
                <a:gd name="T43" fmla="*/ 31 h 71"/>
                <a:gd name="T44" fmla="*/ 34 w 47"/>
                <a:gd name="T45" fmla="*/ 28 h 71"/>
                <a:gd name="T46" fmla="*/ 33 w 47"/>
                <a:gd name="T47" fmla="*/ 26 h 71"/>
                <a:gd name="T48" fmla="*/ 30 w 47"/>
                <a:gd name="T49" fmla="*/ 26 h 71"/>
                <a:gd name="T50" fmla="*/ 31 w 47"/>
                <a:gd name="T51" fmla="*/ 23 h 71"/>
                <a:gd name="T52" fmla="*/ 47 w 47"/>
                <a:gd name="T53" fmla="*/ 23 h 71"/>
                <a:gd name="T54" fmla="*/ 47 w 47"/>
                <a:gd name="T55" fmla="*/ 25 h 71"/>
                <a:gd name="T56" fmla="*/ 39 w 47"/>
                <a:gd name="T57" fmla="*/ 33 h 71"/>
                <a:gd name="T58" fmla="*/ 27 w 47"/>
                <a:gd name="T59" fmla="*/ 43 h 71"/>
                <a:gd name="T60" fmla="*/ 32 w 47"/>
                <a:gd name="T61" fmla="*/ 60 h 71"/>
                <a:gd name="T62" fmla="*/ 33 w 47"/>
                <a:gd name="T63" fmla="*/ 63 h 71"/>
                <a:gd name="T64" fmla="*/ 34 w 47"/>
                <a:gd name="T65" fmla="*/ 65 h 71"/>
                <a:gd name="T66" fmla="*/ 35 w 47"/>
                <a:gd name="T67" fmla="*/ 65 h 71"/>
                <a:gd name="T68" fmla="*/ 38 w 47"/>
                <a:gd name="T69" fmla="*/ 64 h 71"/>
                <a:gd name="T70" fmla="*/ 42 w 47"/>
                <a:gd name="T71" fmla="*/ 60 h 71"/>
                <a:gd name="T72" fmla="*/ 45 w 47"/>
                <a:gd name="T73" fmla="*/ 63 h 71"/>
                <a:gd name="T74" fmla="*/ 41 w 47"/>
                <a:gd name="T75" fmla="*/ 67 h 71"/>
                <a:gd name="T76" fmla="*/ 38 w 47"/>
                <a:gd name="T77" fmla="*/ 69 h 71"/>
                <a:gd name="T78" fmla="*/ 32 w 47"/>
                <a:gd name="T79" fmla="*/ 71 h 71"/>
                <a:gd name="T80" fmla="*/ 29 w 47"/>
                <a:gd name="T81" fmla="*/ 71 h 71"/>
                <a:gd name="T82" fmla="*/ 27 w 47"/>
                <a:gd name="T83" fmla="*/ 69 h 71"/>
                <a:gd name="T84" fmla="*/ 25 w 47"/>
                <a:gd name="T85" fmla="*/ 67 h 71"/>
                <a:gd name="T86" fmla="*/ 24 w 47"/>
                <a:gd name="T87" fmla="*/ 63 h 71"/>
                <a:gd name="T88" fmla="*/ 21 w 47"/>
                <a:gd name="T89" fmla="*/ 5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"/>
                <a:gd name="T136" fmla="*/ 0 h 71"/>
                <a:gd name="T137" fmla="*/ 47 w 47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" h="71">
                  <a:moveTo>
                    <a:pt x="21" y="50"/>
                  </a:moveTo>
                  <a:lnTo>
                    <a:pt x="20" y="47"/>
                  </a:lnTo>
                  <a:lnTo>
                    <a:pt x="19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12" y="13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8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39" y="33"/>
                  </a:lnTo>
                  <a:lnTo>
                    <a:pt x="27" y="43"/>
                  </a:lnTo>
                  <a:lnTo>
                    <a:pt x="32" y="60"/>
                  </a:lnTo>
                  <a:lnTo>
                    <a:pt x="33" y="63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8" y="64"/>
                  </a:lnTo>
                  <a:lnTo>
                    <a:pt x="42" y="60"/>
                  </a:lnTo>
                  <a:lnTo>
                    <a:pt x="45" y="63"/>
                  </a:lnTo>
                  <a:lnTo>
                    <a:pt x="41" y="67"/>
                  </a:lnTo>
                  <a:lnTo>
                    <a:pt x="38" y="69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4" y="63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3"/>
            <p:cNvSpPr>
              <a:spLocks noEditPoints="1"/>
            </p:cNvSpPr>
            <p:nvPr/>
          </p:nvSpPr>
          <p:spPr bwMode="auto">
            <a:xfrm>
              <a:off x="4257676" y="2533650"/>
              <a:ext cx="46038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43195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4397376" y="2457450"/>
              <a:ext cx="46038" cy="142875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auto">
            <a:xfrm>
              <a:off x="4502151" y="2481263"/>
              <a:ext cx="92075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4640263" y="2498725"/>
              <a:ext cx="82550" cy="104775"/>
            </a:xfrm>
            <a:custGeom>
              <a:avLst/>
              <a:gdLst>
                <a:gd name="T0" fmla="*/ 24 w 55"/>
                <a:gd name="T1" fmla="*/ 48 h 69"/>
                <a:gd name="T2" fmla="*/ 22 w 55"/>
                <a:gd name="T3" fmla="*/ 38 h 69"/>
                <a:gd name="T4" fmla="*/ 20 w 55"/>
                <a:gd name="T5" fmla="*/ 27 h 69"/>
                <a:gd name="T6" fmla="*/ 19 w 55"/>
                <a:gd name="T7" fmla="*/ 22 h 69"/>
                <a:gd name="T8" fmla="*/ 18 w 55"/>
                <a:gd name="T9" fmla="*/ 17 h 69"/>
                <a:gd name="T10" fmla="*/ 17 w 55"/>
                <a:gd name="T11" fmla="*/ 14 h 69"/>
                <a:gd name="T12" fmla="*/ 17 w 55"/>
                <a:gd name="T13" fmla="*/ 11 h 69"/>
                <a:gd name="T14" fmla="*/ 16 w 55"/>
                <a:gd name="T15" fmla="*/ 8 h 69"/>
                <a:gd name="T16" fmla="*/ 14 w 55"/>
                <a:gd name="T17" fmla="*/ 7 h 69"/>
                <a:gd name="T18" fmla="*/ 13 w 55"/>
                <a:gd name="T19" fmla="*/ 6 h 69"/>
                <a:gd name="T20" fmla="*/ 10 w 55"/>
                <a:gd name="T21" fmla="*/ 7 h 69"/>
                <a:gd name="T22" fmla="*/ 6 w 55"/>
                <a:gd name="T23" fmla="*/ 12 h 69"/>
                <a:gd name="T24" fmla="*/ 3 w 55"/>
                <a:gd name="T25" fmla="*/ 10 h 69"/>
                <a:gd name="T26" fmla="*/ 7 w 55"/>
                <a:gd name="T27" fmla="*/ 5 h 69"/>
                <a:gd name="T28" fmla="*/ 10 w 55"/>
                <a:gd name="T29" fmla="*/ 2 h 69"/>
                <a:gd name="T30" fmla="*/ 13 w 55"/>
                <a:gd name="T31" fmla="*/ 1 h 69"/>
                <a:gd name="T32" fmla="*/ 16 w 55"/>
                <a:gd name="T33" fmla="*/ 0 h 69"/>
                <a:gd name="T34" fmla="*/ 20 w 55"/>
                <a:gd name="T35" fmla="*/ 1 h 69"/>
                <a:gd name="T36" fmla="*/ 22 w 55"/>
                <a:gd name="T37" fmla="*/ 2 h 69"/>
                <a:gd name="T38" fmla="*/ 23 w 55"/>
                <a:gd name="T39" fmla="*/ 4 h 69"/>
                <a:gd name="T40" fmla="*/ 25 w 55"/>
                <a:gd name="T41" fmla="*/ 8 h 69"/>
                <a:gd name="T42" fmla="*/ 26 w 55"/>
                <a:gd name="T43" fmla="*/ 14 h 69"/>
                <a:gd name="T44" fmla="*/ 28 w 55"/>
                <a:gd name="T45" fmla="*/ 27 h 69"/>
                <a:gd name="T46" fmla="*/ 30 w 55"/>
                <a:gd name="T47" fmla="*/ 40 h 69"/>
                <a:gd name="T48" fmla="*/ 38 w 55"/>
                <a:gd name="T49" fmla="*/ 27 h 69"/>
                <a:gd name="T50" fmla="*/ 41 w 55"/>
                <a:gd name="T51" fmla="*/ 20 h 69"/>
                <a:gd name="T52" fmla="*/ 43 w 55"/>
                <a:gd name="T53" fmla="*/ 15 h 69"/>
                <a:gd name="T54" fmla="*/ 44 w 55"/>
                <a:gd name="T55" fmla="*/ 7 h 69"/>
                <a:gd name="T56" fmla="*/ 43 w 55"/>
                <a:gd name="T57" fmla="*/ 4 h 69"/>
                <a:gd name="T58" fmla="*/ 40 w 55"/>
                <a:gd name="T59" fmla="*/ 3 h 69"/>
                <a:gd name="T60" fmla="*/ 40 w 55"/>
                <a:gd name="T61" fmla="*/ 1 h 69"/>
                <a:gd name="T62" fmla="*/ 53 w 55"/>
                <a:gd name="T63" fmla="*/ 1 h 69"/>
                <a:gd name="T64" fmla="*/ 55 w 55"/>
                <a:gd name="T65" fmla="*/ 3 h 69"/>
                <a:gd name="T66" fmla="*/ 50 w 55"/>
                <a:gd name="T67" fmla="*/ 14 h 69"/>
                <a:gd name="T68" fmla="*/ 44 w 55"/>
                <a:gd name="T69" fmla="*/ 25 h 69"/>
                <a:gd name="T70" fmla="*/ 38 w 55"/>
                <a:gd name="T71" fmla="*/ 37 h 69"/>
                <a:gd name="T72" fmla="*/ 30 w 55"/>
                <a:gd name="T73" fmla="*/ 48 h 69"/>
                <a:gd name="T74" fmla="*/ 23 w 55"/>
                <a:gd name="T75" fmla="*/ 57 h 69"/>
                <a:gd name="T76" fmla="*/ 17 w 55"/>
                <a:gd name="T77" fmla="*/ 63 h 69"/>
                <a:gd name="T78" fmla="*/ 14 w 55"/>
                <a:gd name="T79" fmla="*/ 66 h 69"/>
                <a:gd name="T80" fmla="*/ 10 w 55"/>
                <a:gd name="T81" fmla="*/ 68 h 69"/>
                <a:gd name="T82" fmla="*/ 5 w 55"/>
                <a:gd name="T83" fmla="*/ 69 h 69"/>
                <a:gd name="T84" fmla="*/ 2 w 55"/>
                <a:gd name="T85" fmla="*/ 69 h 69"/>
                <a:gd name="T86" fmla="*/ 0 w 55"/>
                <a:gd name="T87" fmla="*/ 68 h 69"/>
                <a:gd name="T88" fmla="*/ 2 w 55"/>
                <a:gd name="T89" fmla="*/ 59 h 69"/>
                <a:gd name="T90" fmla="*/ 6 w 55"/>
                <a:gd name="T91" fmla="*/ 59 h 69"/>
                <a:gd name="T92" fmla="*/ 7 w 55"/>
                <a:gd name="T93" fmla="*/ 61 h 69"/>
                <a:gd name="T94" fmla="*/ 8 w 55"/>
                <a:gd name="T95" fmla="*/ 62 h 69"/>
                <a:gd name="T96" fmla="*/ 12 w 55"/>
                <a:gd name="T97" fmla="*/ 61 h 69"/>
                <a:gd name="T98" fmla="*/ 15 w 55"/>
                <a:gd name="T99" fmla="*/ 58 h 69"/>
                <a:gd name="T100" fmla="*/ 19 w 55"/>
                <a:gd name="T101" fmla="*/ 54 h 69"/>
                <a:gd name="T102" fmla="*/ 24 w 55"/>
                <a:gd name="T103" fmla="*/ 48 h 69"/>
                <a:gd name="T104" fmla="*/ 24 w 55"/>
                <a:gd name="T105" fmla="*/ 48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69"/>
                <a:gd name="T161" fmla="*/ 55 w 55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69">
                  <a:moveTo>
                    <a:pt x="24" y="48"/>
                  </a:moveTo>
                  <a:lnTo>
                    <a:pt x="22" y="38"/>
                  </a:lnTo>
                  <a:lnTo>
                    <a:pt x="20" y="27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8" y="27"/>
                  </a:lnTo>
                  <a:lnTo>
                    <a:pt x="30" y="40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43" y="15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53" y="1"/>
                  </a:lnTo>
                  <a:lnTo>
                    <a:pt x="55" y="3"/>
                  </a:lnTo>
                  <a:lnTo>
                    <a:pt x="50" y="14"/>
                  </a:lnTo>
                  <a:lnTo>
                    <a:pt x="44" y="25"/>
                  </a:lnTo>
                  <a:lnTo>
                    <a:pt x="38" y="37"/>
                  </a:lnTo>
                  <a:lnTo>
                    <a:pt x="30" y="48"/>
                  </a:lnTo>
                  <a:lnTo>
                    <a:pt x="23" y="57"/>
                  </a:lnTo>
                  <a:lnTo>
                    <a:pt x="17" y="63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5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6" y="59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9" y="5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4659313" y="2465388"/>
              <a:ext cx="63500" cy="26988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9"/>
            <p:cNvSpPr>
              <a:spLocks noEditPoints="1"/>
            </p:cNvSpPr>
            <p:nvPr/>
          </p:nvSpPr>
          <p:spPr bwMode="auto">
            <a:xfrm>
              <a:off x="4760913" y="2498725"/>
              <a:ext cx="196850" cy="74613"/>
            </a:xfrm>
            <a:custGeom>
              <a:avLst/>
              <a:gdLst>
                <a:gd name="T0" fmla="*/ 36 w 130"/>
                <a:gd name="T1" fmla="*/ 12 h 49"/>
                <a:gd name="T2" fmla="*/ 28 w 130"/>
                <a:gd name="T3" fmla="*/ 7 h 49"/>
                <a:gd name="T4" fmla="*/ 21 w 130"/>
                <a:gd name="T5" fmla="*/ 4 h 49"/>
                <a:gd name="T6" fmla="*/ 15 w 130"/>
                <a:gd name="T7" fmla="*/ 6 h 49"/>
                <a:gd name="T8" fmla="*/ 11 w 130"/>
                <a:gd name="T9" fmla="*/ 13 h 49"/>
                <a:gd name="T10" fmla="*/ 10 w 130"/>
                <a:gd name="T11" fmla="*/ 32 h 49"/>
                <a:gd name="T12" fmla="*/ 15 w 130"/>
                <a:gd name="T13" fmla="*/ 42 h 49"/>
                <a:gd name="T14" fmla="*/ 27 w 130"/>
                <a:gd name="T15" fmla="*/ 42 h 49"/>
                <a:gd name="T16" fmla="*/ 34 w 130"/>
                <a:gd name="T17" fmla="*/ 37 h 49"/>
                <a:gd name="T18" fmla="*/ 32 w 130"/>
                <a:gd name="T19" fmla="*/ 45 h 49"/>
                <a:gd name="T20" fmla="*/ 23 w 130"/>
                <a:gd name="T21" fmla="*/ 49 h 49"/>
                <a:gd name="T22" fmla="*/ 11 w 130"/>
                <a:gd name="T23" fmla="*/ 48 h 49"/>
                <a:gd name="T24" fmla="*/ 1 w 130"/>
                <a:gd name="T25" fmla="*/ 35 h 49"/>
                <a:gd name="T26" fmla="*/ 1 w 130"/>
                <a:gd name="T27" fmla="*/ 18 h 49"/>
                <a:gd name="T28" fmla="*/ 6 w 130"/>
                <a:gd name="T29" fmla="*/ 7 h 49"/>
                <a:gd name="T30" fmla="*/ 16 w 130"/>
                <a:gd name="T31" fmla="*/ 1 h 49"/>
                <a:gd name="T32" fmla="*/ 29 w 130"/>
                <a:gd name="T33" fmla="*/ 1 h 49"/>
                <a:gd name="T34" fmla="*/ 36 w 130"/>
                <a:gd name="T35" fmla="*/ 2 h 49"/>
                <a:gd name="T36" fmla="*/ 56 w 130"/>
                <a:gd name="T37" fmla="*/ 48 h 49"/>
                <a:gd name="T38" fmla="*/ 45 w 130"/>
                <a:gd name="T39" fmla="*/ 36 h 49"/>
                <a:gd name="T40" fmla="*/ 45 w 130"/>
                <a:gd name="T41" fmla="*/ 18 h 49"/>
                <a:gd name="T42" fmla="*/ 50 w 130"/>
                <a:gd name="T43" fmla="*/ 6 h 49"/>
                <a:gd name="T44" fmla="*/ 60 w 130"/>
                <a:gd name="T45" fmla="*/ 1 h 49"/>
                <a:gd name="T46" fmla="*/ 75 w 130"/>
                <a:gd name="T47" fmla="*/ 2 h 49"/>
                <a:gd name="T48" fmla="*/ 86 w 130"/>
                <a:gd name="T49" fmla="*/ 14 h 49"/>
                <a:gd name="T50" fmla="*/ 86 w 130"/>
                <a:gd name="T51" fmla="*/ 32 h 49"/>
                <a:gd name="T52" fmla="*/ 81 w 130"/>
                <a:gd name="T53" fmla="*/ 43 h 49"/>
                <a:gd name="T54" fmla="*/ 71 w 130"/>
                <a:gd name="T55" fmla="*/ 48 h 49"/>
                <a:gd name="T56" fmla="*/ 65 w 130"/>
                <a:gd name="T57" fmla="*/ 49 h 49"/>
                <a:gd name="T58" fmla="*/ 54 w 130"/>
                <a:gd name="T59" fmla="*/ 33 h 49"/>
                <a:gd name="T60" fmla="*/ 60 w 130"/>
                <a:gd name="T61" fmla="*/ 44 h 49"/>
                <a:gd name="T62" fmla="*/ 71 w 130"/>
                <a:gd name="T63" fmla="*/ 43 h 49"/>
                <a:gd name="T64" fmla="*/ 77 w 130"/>
                <a:gd name="T65" fmla="*/ 33 h 49"/>
                <a:gd name="T66" fmla="*/ 78 w 130"/>
                <a:gd name="T67" fmla="*/ 19 h 49"/>
                <a:gd name="T68" fmla="*/ 74 w 130"/>
                <a:gd name="T69" fmla="*/ 9 h 49"/>
                <a:gd name="T70" fmla="*/ 69 w 130"/>
                <a:gd name="T71" fmla="*/ 5 h 49"/>
                <a:gd name="T72" fmla="*/ 60 w 130"/>
                <a:gd name="T73" fmla="*/ 5 h 49"/>
                <a:gd name="T74" fmla="*/ 54 w 130"/>
                <a:gd name="T75" fmla="*/ 16 h 49"/>
                <a:gd name="T76" fmla="*/ 53 w 130"/>
                <a:gd name="T77" fmla="*/ 24 h 49"/>
                <a:gd name="T78" fmla="*/ 124 w 130"/>
                <a:gd name="T79" fmla="*/ 12 h 49"/>
                <a:gd name="T80" fmla="*/ 118 w 130"/>
                <a:gd name="T81" fmla="*/ 5 h 49"/>
                <a:gd name="T82" fmla="*/ 108 w 130"/>
                <a:gd name="T83" fmla="*/ 6 h 49"/>
                <a:gd name="T84" fmla="*/ 106 w 130"/>
                <a:gd name="T85" fmla="*/ 11 h 49"/>
                <a:gd name="T86" fmla="*/ 110 w 130"/>
                <a:gd name="T87" fmla="*/ 17 h 49"/>
                <a:gd name="T88" fmla="*/ 117 w 130"/>
                <a:gd name="T89" fmla="*/ 21 h 49"/>
                <a:gd name="T90" fmla="*/ 124 w 130"/>
                <a:gd name="T91" fmla="*/ 25 h 49"/>
                <a:gd name="T92" fmla="*/ 130 w 130"/>
                <a:gd name="T93" fmla="*/ 35 h 49"/>
                <a:gd name="T94" fmla="*/ 125 w 130"/>
                <a:gd name="T95" fmla="*/ 46 h 49"/>
                <a:gd name="T96" fmla="*/ 112 w 130"/>
                <a:gd name="T97" fmla="*/ 49 h 49"/>
                <a:gd name="T98" fmla="*/ 97 w 130"/>
                <a:gd name="T99" fmla="*/ 47 h 49"/>
                <a:gd name="T100" fmla="*/ 102 w 130"/>
                <a:gd name="T101" fmla="*/ 36 h 49"/>
                <a:gd name="T102" fmla="*/ 106 w 130"/>
                <a:gd name="T103" fmla="*/ 43 h 49"/>
                <a:gd name="T104" fmla="*/ 113 w 130"/>
                <a:gd name="T105" fmla="*/ 45 h 49"/>
                <a:gd name="T106" fmla="*/ 119 w 130"/>
                <a:gd name="T107" fmla="*/ 43 h 49"/>
                <a:gd name="T108" fmla="*/ 122 w 130"/>
                <a:gd name="T109" fmla="*/ 37 h 49"/>
                <a:gd name="T110" fmla="*/ 118 w 130"/>
                <a:gd name="T111" fmla="*/ 30 h 49"/>
                <a:gd name="T112" fmla="*/ 111 w 130"/>
                <a:gd name="T113" fmla="*/ 27 h 49"/>
                <a:gd name="T114" fmla="*/ 100 w 130"/>
                <a:gd name="T115" fmla="*/ 19 h 49"/>
                <a:gd name="T116" fmla="*/ 99 w 130"/>
                <a:gd name="T117" fmla="*/ 9 h 49"/>
                <a:gd name="T118" fmla="*/ 103 w 130"/>
                <a:gd name="T119" fmla="*/ 4 h 49"/>
                <a:gd name="T120" fmla="*/ 116 w 130"/>
                <a:gd name="T121" fmla="*/ 0 h 49"/>
                <a:gd name="T122" fmla="*/ 129 w 130"/>
                <a:gd name="T123" fmla="*/ 2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"/>
                <a:gd name="T187" fmla="*/ 0 h 49"/>
                <a:gd name="T188" fmla="*/ 130 w 130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" h="49">
                  <a:moveTo>
                    <a:pt x="36" y="2"/>
                  </a:moveTo>
                  <a:lnTo>
                    <a:pt x="36" y="12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9" y="24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5" y="42"/>
                  </a:lnTo>
                  <a:lnTo>
                    <a:pt x="21" y="43"/>
                  </a:lnTo>
                  <a:lnTo>
                    <a:pt x="27" y="42"/>
                  </a:lnTo>
                  <a:lnTo>
                    <a:pt x="30" y="40"/>
                  </a:lnTo>
                  <a:lnTo>
                    <a:pt x="34" y="37"/>
                  </a:lnTo>
                  <a:lnTo>
                    <a:pt x="36" y="41"/>
                  </a:lnTo>
                  <a:lnTo>
                    <a:pt x="32" y="45"/>
                  </a:lnTo>
                  <a:lnTo>
                    <a:pt x="28" y="47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1" y="48"/>
                  </a:lnTo>
                  <a:lnTo>
                    <a:pt x="5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6" y="2"/>
                  </a:lnTo>
                  <a:close/>
                  <a:moveTo>
                    <a:pt x="65" y="49"/>
                  </a:moveTo>
                  <a:lnTo>
                    <a:pt x="56" y="48"/>
                  </a:lnTo>
                  <a:lnTo>
                    <a:pt x="49" y="43"/>
                  </a:lnTo>
                  <a:lnTo>
                    <a:pt x="45" y="36"/>
                  </a:lnTo>
                  <a:lnTo>
                    <a:pt x="44" y="25"/>
                  </a:lnTo>
                  <a:lnTo>
                    <a:pt x="45" y="18"/>
                  </a:lnTo>
                  <a:lnTo>
                    <a:pt x="47" y="11"/>
                  </a:lnTo>
                  <a:lnTo>
                    <a:pt x="50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87" y="24"/>
                  </a:lnTo>
                  <a:lnTo>
                    <a:pt x="86" y="32"/>
                  </a:lnTo>
                  <a:lnTo>
                    <a:pt x="84" y="38"/>
                  </a:lnTo>
                  <a:lnTo>
                    <a:pt x="81" y="43"/>
                  </a:lnTo>
                  <a:lnTo>
                    <a:pt x="77" y="46"/>
                  </a:lnTo>
                  <a:lnTo>
                    <a:pt x="71" y="48"/>
                  </a:lnTo>
                  <a:lnTo>
                    <a:pt x="65" y="49"/>
                  </a:lnTo>
                  <a:close/>
                  <a:moveTo>
                    <a:pt x="53" y="24"/>
                  </a:moveTo>
                  <a:lnTo>
                    <a:pt x="54" y="33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6" y="45"/>
                  </a:lnTo>
                  <a:lnTo>
                    <a:pt x="71" y="43"/>
                  </a:lnTo>
                  <a:lnTo>
                    <a:pt x="75" y="39"/>
                  </a:lnTo>
                  <a:lnTo>
                    <a:pt x="77" y="33"/>
                  </a:lnTo>
                  <a:lnTo>
                    <a:pt x="78" y="25"/>
                  </a:lnTo>
                  <a:lnTo>
                    <a:pt x="78" y="19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0" y="5"/>
                  </a:lnTo>
                  <a:lnTo>
                    <a:pt x="56" y="9"/>
                  </a:lnTo>
                  <a:lnTo>
                    <a:pt x="54" y="16"/>
                  </a:lnTo>
                  <a:lnTo>
                    <a:pt x="53" y="24"/>
                  </a:lnTo>
                  <a:close/>
                  <a:moveTo>
                    <a:pt x="129" y="12"/>
                  </a:moveTo>
                  <a:lnTo>
                    <a:pt x="124" y="12"/>
                  </a:lnTo>
                  <a:lnTo>
                    <a:pt x="122" y="7"/>
                  </a:lnTo>
                  <a:lnTo>
                    <a:pt x="118" y="5"/>
                  </a:lnTo>
                  <a:lnTo>
                    <a:pt x="114" y="4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7" y="15"/>
                  </a:lnTo>
                  <a:lnTo>
                    <a:pt x="110" y="17"/>
                  </a:lnTo>
                  <a:lnTo>
                    <a:pt x="112" y="19"/>
                  </a:lnTo>
                  <a:lnTo>
                    <a:pt x="117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9" y="29"/>
                  </a:lnTo>
                  <a:lnTo>
                    <a:pt x="130" y="35"/>
                  </a:lnTo>
                  <a:lnTo>
                    <a:pt x="129" y="42"/>
                  </a:lnTo>
                  <a:lnTo>
                    <a:pt x="125" y="46"/>
                  </a:lnTo>
                  <a:lnTo>
                    <a:pt x="119" y="48"/>
                  </a:lnTo>
                  <a:lnTo>
                    <a:pt x="112" y="49"/>
                  </a:lnTo>
                  <a:lnTo>
                    <a:pt x="104" y="48"/>
                  </a:lnTo>
                  <a:lnTo>
                    <a:pt x="97" y="47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4" y="40"/>
                  </a:lnTo>
                  <a:lnTo>
                    <a:pt x="106" y="43"/>
                  </a:lnTo>
                  <a:lnTo>
                    <a:pt x="109" y="45"/>
                  </a:lnTo>
                  <a:lnTo>
                    <a:pt x="113" y="45"/>
                  </a:lnTo>
                  <a:lnTo>
                    <a:pt x="116" y="45"/>
                  </a:lnTo>
                  <a:lnTo>
                    <a:pt x="119" y="43"/>
                  </a:lnTo>
                  <a:lnTo>
                    <a:pt x="121" y="41"/>
                  </a:lnTo>
                  <a:lnTo>
                    <a:pt x="122" y="37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4" y="23"/>
                  </a:lnTo>
                  <a:lnTo>
                    <a:pt x="100" y="19"/>
                  </a:lnTo>
                  <a:lnTo>
                    <a:pt x="98" y="13"/>
                  </a:lnTo>
                  <a:lnTo>
                    <a:pt x="99" y="9"/>
                  </a:lnTo>
                  <a:lnTo>
                    <a:pt x="100" y="6"/>
                  </a:lnTo>
                  <a:lnTo>
                    <a:pt x="103" y="4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2"/>
                  </a:lnTo>
                  <a:lnTo>
                    <a:pt x="12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0"/>
            <p:cNvSpPr>
              <a:spLocks/>
            </p:cNvSpPr>
            <p:nvPr/>
          </p:nvSpPr>
          <p:spPr bwMode="auto">
            <a:xfrm>
              <a:off x="5005388" y="2403475"/>
              <a:ext cx="57150" cy="250825"/>
            </a:xfrm>
            <a:custGeom>
              <a:avLst/>
              <a:gdLst>
                <a:gd name="T0" fmla="*/ 35 w 37"/>
                <a:gd name="T1" fmla="*/ 0 h 165"/>
                <a:gd name="T2" fmla="*/ 37 w 37"/>
                <a:gd name="T3" fmla="*/ 4 h 165"/>
                <a:gd name="T4" fmla="*/ 31 w 37"/>
                <a:gd name="T5" fmla="*/ 9 h 165"/>
                <a:gd name="T6" fmla="*/ 25 w 37"/>
                <a:gd name="T7" fmla="*/ 15 h 165"/>
                <a:gd name="T8" fmla="*/ 20 w 37"/>
                <a:gd name="T9" fmla="*/ 23 h 165"/>
                <a:gd name="T10" fmla="*/ 16 w 37"/>
                <a:gd name="T11" fmla="*/ 33 h 165"/>
                <a:gd name="T12" fmla="*/ 13 w 37"/>
                <a:gd name="T13" fmla="*/ 44 h 165"/>
                <a:gd name="T14" fmla="*/ 11 w 37"/>
                <a:gd name="T15" fmla="*/ 56 h 165"/>
                <a:gd name="T16" fmla="*/ 9 w 37"/>
                <a:gd name="T17" fmla="*/ 68 h 165"/>
                <a:gd name="T18" fmla="*/ 9 w 37"/>
                <a:gd name="T19" fmla="*/ 82 h 165"/>
                <a:gd name="T20" fmla="*/ 9 w 37"/>
                <a:gd name="T21" fmla="*/ 96 h 165"/>
                <a:gd name="T22" fmla="*/ 11 w 37"/>
                <a:gd name="T23" fmla="*/ 109 h 165"/>
                <a:gd name="T24" fmla="*/ 16 w 37"/>
                <a:gd name="T25" fmla="*/ 132 h 165"/>
                <a:gd name="T26" fmla="*/ 20 w 37"/>
                <a:gd name="T27" fmla="*/ 141 h 165"/>
                <a:gd name="T28" fmla="*/ 25 w 37"/>
                <a:gd name="T29" fmla="*/ 150 h 165"/>
                <a:gd name="T30" fmla="*/ 31 w 37"/>
                <a:gd name="T31" fmla="*/ 156 h 165"/>
                <a:gd name="T32" fmla="*/ 37 w 37"/>
                <a:gd name="T33" fmla="*/ 161 h 165"/>
                <a:gd name="T34" fmla="*/ 35 w 37"/>
                <a:gd name="T35" fmla="*/ 165 h 165"/>
                <a:gd name="T36" fmla="*/ 27 w 37"/>
                <a:gd name="T37" fmla="*/ 160 h 165"/>
                <a:gd name="T38" fmla="*/ 21 w 37"/>
                <a:gd name="T39" fmla="*/ 153 h 165"/>
                <a:gd name="T40" fmla="*/ 15 w 37"/>
                <a:gd name="T41" fmla="*/ 145 h 165"/>
                <a:gd name="T42" fmla="*/ 9 w 37"/>
                <a:gd name="T43" fmla="*/ 134 h 165"/>
                <a:gd name="T44" fmla="*/ 5 w 37"/>
                <a:gd name="T45" fmla="*/ 123 h 165"/>
                <a:gd name="T46" fmla="*/ 2 w 37"/>
                <a:gd name="T47" fmla="*/ 110 h 165"/>
                <a:gd name="T48" fmla="*/ 0 w 37"/>
                <a:gd name="T49" fmla="*/ 97 h 165"/>
                <a:gd name="T50" fmla="*/ 0 w 37"/>
                <a:gd name="T51" fmla="*/ 82 h 165"/>
                <a:gd name="T52" fmla="*/ 0 w 37"/>
                <a:gd name="T53" fmla="*/ 68 h 165"/>
                <a:gd name="T54" fmla="*/ 2 w 37"/>
                <a:gd name="T55" fmla="*/ 55 h 165"/>
                <a:gd name="T56" fmla="*/ 5 w 37"/>
                <a:gd name="T57" fmla="*/ 42 h 165"/>
                <a:gd name="T58" fmla="*/ 9 w 37"/>
                <a:gd name="T59" fmla="*/ 30 h 165"/>
                <a:gd name="T60" fmla="*/ 15 w 37"/>
                <a:gd name="T61" fmla="*/ 20 h 165"/>
                <a:gd name="T62" fmla="*/ 21 w 37"/>
                <a:gd name="T63" fmla="*/ 12 h 165"/>
                <a:gd name="T64" fmla="*/ 27 w 37"/>
                <a:gd name="T65" fmla="*/ 5 h 165"/>
                <a:gd name="T66" fmla="*/ 35 w 37"/>
                <a:gd name="T67" fmla="*/ 0 h 165"/>
                <a:gd name="T68" fmla="*/ 35 w 37"/>
                <a:gd name="T69" fmla="*/ 0 h 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65"/>
                <a:gd name="T107" fmla="*/ 37 w 37"/>
                <a:gd name="T108" fmla="*/ 165 h 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65">
                  <a:moveTo>
                    <a:pt x="35" y="0"/>
                  </a:moveTo>
                  <a:lnTo>
                    <a:pt x="37" y="4"/>
                  </a:lnTo>
                  <a:lnTo>
                    <a:pt x="31" y="9"/>
                  </a:lnTo>
                  <a:lnTo>
                    <a:pt x="25" y="15"/>
                  </a:lnTo>
                  <a:lnTo>
                    <a:pt x="20" y="23"/>
                  </a:lnTo>
                  <a:lnTo>
                    <a:pt x="16" y="33"/>
                  </a:lnTo>
                  <a:lnTo>
                    <a:pt x="13" y="44"/>
                  </a:lnTo>
                  <a:lnTo>
                    <a:pt x="11" y="56"/>
                  </a:lnTo>
                  <a:lnTo>
                    <a:pt x="9" y="68"/>
                  </a:lnTo>
                  <a:lnTo>
                    <a:pt x="9" y="82"/>
                  </a:lnTo>
                  <a:lnTo>
                    <a:pt x="9" y="96"/>
                  </a:lnTo>
                  <a:lnTo>
                    <a:pt x="11" y="109"/>
                  </a:lnTo>
                  <a:lnTo>
                    <a:pt x="16" y="132"/>
                  </a:lnTo>
                  <a:lnTo>
                    <a:pt x="20" y="141"/>
                  </a:lnTo>
                  <a:lnTo>
                    <a:pt x="25" y="150"/>
                  </a:lnTo>
                  <a:lnTo>
                    <a:pt x="31" y="156"/>
                  </a:lnTo>
                  <a:lnTo>
                    <a:pt x="37" y="161"/>
                  </a:lnTo>
                  <a:lnTo>
                    <a:pt x="35" y="165"/>
                  </a:lnTo>
                  <a:lnTo>
                    <a:pt x="27" y="160"/>
                  </a:lnTo>
                  <a:lnTo>
                    <a:pt x="21" y="153"/>
                  </a:lnTo>
                  <a:lnTo>
                    <a:pt x="15" y="145"/>
                  </a:lnTo>
                  <a:lnTo>
                    <a:pt x="9" y="134"/>
                  </a:lnTo>
                  <a:lnTo>
                    <a:pt x="5" y="123"/>
                  </a:lnTo>
                  <a:lnTo>
                    <a:pt x="2" y="110"/>
                  </a:lnTo>
                  <a:lnTo>
                    <a:pt x="0" y="97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5" y="42"/>
                  </a:lnTo>
                  <a:lnTo>
                    <a:pt x="9" y="30"/>
                  </a:lnTo>
                  <a:lnTo>
                    <a:pt x="15" y="20"/>
                  </a:lnTo>
                  <a:lnTo>
                    <a:pt x="21" y="12"/>
                  </a:lnTo>
                  <a:lnTo>
                    <a:pt x="2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1"/>
            <p:cNvSpPr>
              <a:spLocks noEditPoints="1"/>
            </p:cNvSpPr>
            <p:nvPr/>
          </p:nvSpPr>
          <p:spPr bwMode="auto">
            <a:xfrm>
              <a:off x="5073651" y="2482850"/>
              <a:ext cx="161925" cy="90488"/>
            </a:xfrm>
            <a:custGeom>
              <a:avLst/>
              <a:gdLst>
                <a:gd name="T0" fmla="*/ 29 w 106"/>
                <a:gd name="T1" fmla="*/ 52 h 60"/>
                <a:gd name="T2" fmla="*/ 20 w 106"/>
                <a:gd name="T3" fmla="*/ 59 h 60"/>
                <a:gd name="T4" fmla="*/ 7 w 106"/>
                <a:gd name="T5" fmla="*/ 58 h 60"/>
                <a:gd name="T6" fmla="*/ 2 w 106"/>
                <a:gd name="T7" fmla="*/ 53 h 60"/>
                <a:gd name="T8" fmla="*/ 0 w 106"/>
                <a:gd name="T9" fmla="*/ 44 h 60"/>
                <a:gd name="T10" fmla="*/ 5 w 106"/>
                <a:gd name="T11" fmla="*/ 26 h 60"/>
                <a:gd name="T12" fmla="*/ 21 w 106"/>
                <a:gd name="T13" fmla="*/ 11 h 60"/>
                <a:gd name="T14" fmla="*/ 17 w 106"/>
                <a:gd name="T15" fmla="*/ 20 h 60"/>
                <a:gd name="T16" fmla="*/ 9 w 106"/>
                <a:gd name="T17" fmla="*/ 36 h 60"/>
                <a:gd name="T18" fmla="*/ 9 w 106"/>
                <a:gd name="T19" fmla="*/ 49 h 60"/>
                <a:gd name="T20" fmla="*/ 13 w 106"/>
                <a:gd name="T21" fmla="*/ 55 h 60"/>
                <a:gd name="T22" fmla="*/ 20 w 106"/>
                <a:gd name="T23" fmla="*/ 55 h 60"/>
                <a:gd name="T24" fmla="*/ 25 w 106"/>
                <a:gd name="T25" fmla="*/ 49 h 60"/>
                <a:gd name="T26" fmla="*/ 30 w 106"/>
                <a:gd name="T27" fmla="*/ 25 h 60"/>
                <a:gd name="T28" fmla="*/ 35 w 106"/>
                <a:gd name="T29" fmla="*/ 42 h 60"/>
                <a:gd name="T30" fmla="*/ 34 w 106"/>
                <a:gd name="T31" fmla="*/ 52 h 60"/>
                <a:gd name="T32" fmla="*/ 38 w 106"/>
                <a:gd name="T33" fmla="*/ 56 h 60"/>
                <a:gd name="T34" fmla="*/ 44 w 106"/>
                <a:gd name="T35" fmla="*/ 55 h 60"/>
                <a:gd name="T36" fmla="*/ 50 w 106"/>
                <a:gd name="T37" fmla="*/ 49 h 60"/>
                <a:gd name="T38" fmla="*/ 54 w 106"/>
                <a:gd name="T39" fmla="*/ 38 h 60"/>
                <a:gd name="T40" fmla="*/ 53 w 106"/>
                <a:gd name="T41" fmla="*/ 22 h 60"/>
                <a:gd name="T42" fmla="*/ 53 w 106"/>
                <a:gd name="T43" fmla="*/ 11 h 60"/>
                <a:gd name="T44" fmla="*/ 60 w 106"/>
                <a:gd name="T45" fmla="*/ 21 h 60"/>
                <a:gd name="T46" fmla="*/ 63 w 106"/>
                <a:gd name="T47" fmla="*/ 34 h 60"/>
                <a:gd name="T48" fmla="*/ 60 w 106"/>
                <a:gd name="T49" fmla="*/ 47 h 60"/>
                <a:gd name="T50" fmla="*/ 52 w 106"/>
                <a:gd name="T51" fmla="*/ 57 h 60"/>
                <a:gd name="T52" fmla="*/ 40 w 106"/>
                <a:gd name="T53" fmla="*/ 60 h 60"/>
                <a:gd name="T54" fmla="*/ 33 w 106"/>
                <a:gd name="T55" fmla="*/ 58 h 60"/>
                <a:gd name="T56" fmla="*/ 29 w 106"/>
                <a:gd name="T57" fmla="*/ 52 h 60"/>
                <a:gd name="T58" fmla="*/ 102 w 106"/>
                <a:gd name="T59" fmla="*/ 50 h 60"/>
                <a:gd name="T60" fmla="*/ 94 w 106"/>
                <a:gd name="T61" fmla="*/ 58 h 60"/>
                <a:gd name="T62" fmla="*/ 86 w 106"/>
                <a:gd name="T63" fmla="*/ 60 h 60"/>
                <a:gd name="T64" fmla="*/ 78 w 106"/>
                <a:gd name="T65" fmla="*/ 57 h 60"/>
                <a:gd name="T66" fmla="*/ 75 w 106"/>
                <a:gd name="T67" fmla="*/ 50 h 60"/>
                <a:gd name="T68" fmla="*/ 82 w 106"/>
                <a:gd name="T69" fmla="*/ 17 h 60"/>
                <a:gd name="T70" fmla="*/ 74 w 106"/>
                <a:gd name="T71" fmla="*/ 14 h 60"/>
                <a:gd name="T72" fmla="*/ 81 w 106"/>
                <a:gd name="T73" fmla="*/ 13 h 60"/>
                <a:gd name="T74" fmla="*/ 85 w 106"/>
                <a:gd name="T75" fmla="*/ 7 h 60"/>
                <a:gd name="T76" fmla="*/ 87 w 106"/>
                <a:gd name="T77" fmla="*/ 0 h 60"/>
                <a:gd name="T78" fmla="*/ 91 w 106"/>
                <a:gd name="T79" fmla="*/ 12 h 60"/>
                <a:gd name="T80" fmla="*/ 105 w 106"/>
                <a:gd name="T81" fmla="*/ 17 h 60"/>
                <a:gd name="T82" fmla="*/ 86 w 106"/>
                <a:gd name="T83" fmla="*/ 36 h 60"/>
                <a:gd name="T84" fmla="*/ 84 w 106"/>
                <a:gd name="T85" fmla="*/ 44 h 60"/>
                <a:gd name="T86" fmla="*/ 85 w 106"/>
                <a:gd name="T87" fmla="*/ 53 h 60"/>
                <a:gd name="T88" fmla="*/ 93 w 106"/>
                <a:gd name="T89" fmla="*/ 53 h 60"/>
                <a:gd name="T90" fmla="*/ 99 w 106"/>
                <a:gd name="T91" fmla="*/ 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60"/>
                <a:gd name="T140" fmla="*/ 106 w 106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60">
                  <a:moveTo>
                    <a:pt x="29" y="52"/>
                  </a:moveTo>
                  <a:lnTo>
                    <a:pt x="29" y="52"/>
                  </a:lnTo>
                  <a:lnTo>
                    <a:pt x="25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8"/>
                  </a:lnTo>
                  <a:lnTo>
                    <a:pt x="9" y="36"/>
                  </a:lnTo>
                  <a:lnTo>
                    <a:pt x="8" y="44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6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5" y="49"/>
                  </a:lnTo>
                  <a:lnTo>
                    <a:pt x="26" y="44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5" y="42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4" y="55"/>
                  </a:lnTo>
                  <a:lnTo>
                    <a:pt x="48" y="53"/>
                  </a:lnTo>
                  <a:lnTo>
                    <a:pt x="50" y="49"/>
                  </a:lnTo>
                  <a:lnTo>
                    <a:pt x="52" y="44"/>
                  </a:lnTo>
                  <a:lnTo>
                    <a:pt x="54" y="38"/>
                  </a:lnTo>
                  <a:lnTo>
                    <a:pt x="54" y="31"/>
                  </a:lnTo>
                  <a:lnTo>
                    <a:pt x="53" y="22"/>
                  </a:lnTo>
                  <a:lnTo>
                    <a:pt x="50" y="14"/>
                  </a:lnTo>
                  <a:lnTo>
                    <a:pt x="53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34"/>
                  </a:lnTo>
                  <a:lnTo>
                    <a:pt x="62" y="41"/>
                  </a:lnTo>
                  <a:lnTo>
                    <a:pt x="60" y="47"/>
                  </a:lnTo>
                  <a:lnTo>
                    <a:pt x="56" y="53"/>
                  </a:lnTo>
                  <a:lnTo>
                    <a:pt x="52" y="57"/>
                  </a:lnTo>
                  <a:lnTo>
                    <a:pt x="46" y="59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3" y="58"/>
                  </a:lnTo>
                  <a:lnTo>
                    <a:pt x="31" y="55"/>
                  </a:lnTo>
                  <a:lnTo>
                    <a:pt x="29" y="52"/>
                  </a:lnTo>
                  <a:close/>
                  <a:moveTo>
                    <a:pt x="102" y="50"/>
                  </a:moveTo>
                  <a:lnTo>
                    <a:pt x="98" y="54"/>
                  </a:lnTo>
                  <a:lnTo>
                    <a:pt x="94" y="58"/>
                  </a:lnTo>
                  <a:lnTo>
                    <a:pt x="90" y="59"/>
                  </a:lnTo>
                  <a:lnTo>
                    <a:pt x="86" y="60"/>
                  </a:lnTo>
                  <a:lnTo>
                    <a:pt x="81" y="59"/>
                  </a:lnTo>
                  <a:lnTo>
                    <a:pt x="78" y="57"/>
                  </a:lnTo>
                  <a:lnTo>
                    <a:pt x="76" y="54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82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1" y="13"/>
                  </a:lnTo>
                  <a:lnTo>
                    <a:pt x="83" y="11"/>
                  </a:lnTo>
                  <a:lnTo>
                    <a:pt x="85" y="7"/>
                  </a:lnTo>
                  <a:lnTo>
                    <a:pt x="86" y="4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1" y="12"/>
                  </a:lnTo>
                  <a:lnTo>
                    <a:pt x="106" y="12"/>
                  </a:lnTo>
                  <a:lnTo>
                    <a:pt x="105" y="17"/>
                  </a:lnTo>
                  <a:lnTo>
                    <a:pt x="90" y="17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4"/>
                  </a:lnTo>
                  <a:lnTo>
                    <a:pt x="84" y="48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3" y="53"/>
                  </a:lnTo>
                  <a:lnTo>
                    <a:pt x="96" y="50"/>
                  </a:lnTo>
                  <a:lnTo>
                    <a:pt x="99" y="47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5286376" y="2524125"/>
              <a:ext cx="90488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3"/>
            <p:cNvSpPr>
              <a:spLocks/>
            </p:cNvSpPr>
            <p:nvPr/>
          </p:nvSpPr>
          <p:spPr bwMode="auto">
            <a:xfrm>
              <a:off x="5429251" y="2465388"/>
              <a:ext cx="71438" cy="107950"/>
            </a:xfrm>
            <a:custGeom>
              <a:avLst/>
              <a:gdLst>
                <a:gd name="T0" fmla="*/ 21 w 47"/>
                <a:gd name="T1" fmla="*/ 50 h 71"/>
                <a:gd name="T2" fmla="*/ 20 w 47"/>
                <a:gd name="T3" fmla="*/ 47 h 71"/>
                <a:gd name="T4" fmla="*/ 19 w 47"/>
                <a:gd name="T5" fmla="*/ 46 h 71"/>
                <a:gd name="T6" fmla="*/ 16 w 47"/>
                <a:gd name="T7" fmla="*/ 46 h 71"/>
                <a:gd name="T8" fmla="*/ 13 w 47"/>
                <a:gd name="T9" fmla="*/ 46 h 71"/>
                <a:gd name="T10" fmla="*/ 8 w 47"/>
                <a:gd name="T11" fmla="*/ 70 h 71"/>
                <a:gd name="T12" fmla="*/ 0 w 47"/>
                <a:gd name="T13" fmla="*/ 70 h 71"/>
                <a:gd name="T14" fmla="*/ 12 w 47"/>
                <a:gd name="T15" fmla="*/ 13 h 71"/>
                <a:gd name="T16" fmla="*/ 13 w 47"/>
                <a:gd name="T17" fmla="*/ 9 h 71"/>
                <a:gd name="T18" fmla="*/ 13 w 47"/>
                <a:gd name="T19" fmla="*/ 6 h 71"/>
                <a:gd name="T20" fmla="*/ 12 w 47"/>
                <a:gd name="T21" fmla="*/ 3 h 71"/>
                <a:gd name="T22" fmla="*/ 10 w 47"/>
                <a:gd name="T23" fmla="*/ 2 h 71"/>
                <a:gd name="T24" fmla="*/ 8 w 47"/>
                <a:gd name="T25" fmla="*/ 2 h 71"/>
                <a:gd name="T26" fmla="*/ 8 w 47"/>
                <a:gd name="T27" fmla="*/ 0 h 71"/>
                <a:gd name="T28" fmla="*/ 20 w 47"/>
                <a:gd name="T29" fmla="*/ 0 h 71"/>
                <a:gd name="T30" fmla="*/ 23 w 47"/>
                <a:gd name="T31" fmla="*/ 0 h 71"/>
                <a:gd name="T32" fmla="*/ 14 w 47"/>
                <a:gd name="T33" fmla="*/ 43 h 71"/>
                <a:gd name="T34" fmla="*/ 15 w 47"/>
                <a:gd name="T35" fmla="*/ 43 h 71"/>
                <a:gd name="T36" fmla="*/ 19 w 47"/>
                <a:gd name="T37" fmla="*/ 42 h 71"/>
                <a:gd name="T38" fmla="*/ 24 w 47"/>
                <a:gd name="T39" fmla="*/ 40 h 71"/>
                <a:gd name="T40" fmla="*/ 31 w 47"/>
                <a:gd name="T41" fmla="*/ 34 h 71"/>
                <a:gd name="T42" fmla="*/ 33 w 47"/>
                <a:gd name="T43" fmla="*/ 31 h 71"/>
                <a:gd name="T44" fmla="*/ 34 w 47"/>
                <a:gd name="T45" fmla="*/ 28 h 71"/>
                <a:gd name="T46" fmla="*/ 33 w 47"/>
                <a:gd name="T47" fmla="*/ 26 h 71"/>
                <a:gd name="T48" fmla="*/ 30 w 47"/>
                <a:gd name="T49" fmla="*/ 26 h 71"/>
                <a:gd name="T50" fmla="*/ 31 w 47"/>
                <a:gd name="T51" fmla="*/ 23 h 71"/>
                <a:gd name="T52" fmla="*/ 47 w 47"/>
                <a:gd name="T53" fmla="*/ 23 h 71"/>
                <a:gd name="T54" fmla="*/ 47 w 47"/>
                <a:gd name="T55" fmla="*/ 25 h 71"/>
                <a:gd name="T56" fmla="*/ 39 w 47"/>
                <a:gd name="T57" fmla="*/ 33 h 71"/>
                <a:gd name="T58" fmla="*/ 27 w 47"/>
                <a:gd name="T59" fmla="*/ 43 h 71"/>
                <a:gd name="T60" fmla="*/ 32 w 47"/>
                <a:gd name="T61" fmla="*/ 60 h 71"/>
                <a:gd name="T62" fmla="*/ 33 w 47"/>
                <a:gd name="T63" fmla="*/ 63 h 71"/>
                <a:gd name="T64" fmla="*/ 34 w 47"/>
                <a:gd name="T65" fmla="*/ 65 h 71"/>
                <a:gd name="T66" fmla="*/ 35 w 47"/>
                <a:gd name="T67" fmla="*/ 65 h 71"/>
                <a:gd name="T68" fmla="*/ 38 w 47"/>
                <a:gd name="T69" fmla="*/ 64 h 71"/>
                <a:gd name="T70" fmla="*/ 42 w 47"/>
                <a:gd name="T71" fmla="*/ 60 h 71"/>
                <a:gd name="T72" fmla="*/ 45 w 47"/>
                <a:gd name="T73" fmla="*/ 63 h 71"/>
                <a:gd name="T74" fmla="*/ 41 w 47"/>
                <a:gd name="T75" fmla="*/ 67 h 71"/>
                <a:gd name="T76" fmla="*/ 38 w 47"/>
                <a:gd name="T77" fmla="*/ 69 h 71"/>
                <a:gd name="T78" fmla="*/ 32 w 47"/>
                <a:gd name="T79" fmla="*/ 71 h 71"/>
                <a:gd name="T80" fmla="*/ 29 w 47"/>
                <a:gd name="T81" fmla="*/ 71 h 71"/>
                <a:gd name="T82" fmla="*/ 27 w 47"/>
                <a:gd name="T83" fmla="*/ 69 h 71"/>
                <a:gd name="T84" fmla="*/ 25 w 47"/>
                <a:gd name="T85" fmla="*/ 67 h 71"/>
                <a:gd name="T86" fmla="*/ 24 w 47"/>
                <a:gd name="T87" fmla="*/ 63 h 71"/>
                <a:gd name="T88" fmla="*/ 21 w 47"/>
                <a:gd name="T89" fmla="*/ 5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"/>
                <a:gd name="T136" fmla="*/ 0 h 71"/>
                <a:gd name="T137" fmla="*/ 47 w 47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" h="71">
                  <a:moveTo>
                    <a:pt x="21" y="50"/>
                  </a:moveTo>
                  <a:lnTo>
                    <a:pt x="20" y="47"/>
                  </a:lnTo>
                  <a:lnTo>
                    <a:pt x="19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12" y="13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8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39" y="33"/>
                  </a:lnTo>
                  <a:lnTo>
                    <a:pt x="27" y="43"/>
                  </a:lnTo>
                  <a:lnTo>
                    <a:pt x="32" y="60"/>
                  </a:lnTo>
                  <a:lnTo>
                    <a:pt x="33" y="63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8" y="64"/>
                  </a:lnTo>
                  <a:lnTo>
                    <a:pt x="42" y="60"/>
                  </a:lnTo>
                  <a:lnTo>
                    <a:pt x="45" y="63"/>
                  </a:lnTo>
                  <a:lnTo>
                    <a:pt x="41" y="67"/>
                  </a:lnTo>
                  <a:lnTo>
                    <a:pt x="38" y="69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4" y="63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5513388" y="2533650"/>
              <a:ext cx="47625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5"/>
            <p:cNvSpPr>
              <a:spLocks/>
            </p:cNvSpPr>
            <p:nvPr/>
          </p:nvSpPr>
          <p:spPr bwMode="auto">
            <a:xfrm>
              <a:off x="55768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6"/>
            <p:cNvSpPr>
              <a:spLocks/>
            </p:cNvSpPr>
            <p:nvPr/>
          </p:nvSpPr>
          <p:spPr bwMode="auto">
            <a:xfrm>
              <a:off x="5695951" y="2481263"/>
              <a:ext cx="92075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7"/>
            <p:cNvSpPr>
              <a:spLocks/>
            </p:cNvSpPr>
            <p:nvPr/>
          </p:nvSpPr>
          <p:spPr bwMode="auto">
            <a:xfrm>
              <a:off x="5835651" y="2384425"/>
              <a:ext cx="87313" cy="73025"/>
            </a:xfrm>
            <a:custGeom>
              <a:avLst/>
              <a:gdLst>
                <a:gd name="T0" fmla="*/ 31 w 57"/>
                <a:gd name="T1" fmla="*/ 25 h 48"/>
                <a:gd name="T2" fmla="*/ 34 w 57"/>
                <a:gd name="T3" fmla="*/ 15 h 48"/>
                <a:gd name="T4" fmla="*/ 35 w 57"/>
                <a:gd name="T5" fmla="*/ 10 h 48"/>
                <a:gd name="T6" fmla="*/ 36 w 57"/>
                <a:gd name="T7" fmla="*/ 6 h 48"/>
                <a:gd name="T8" fmla="*/ 36 w 57"/>
                <a:gd name="T9" fmla="*/ 6 h 48"/>
                <a:gd name="T10" fmla="*/ 22 w 57"/>
                <a:gd name="T11" fmla="*/ 6 h 48"/>
                <a:gd name="T12" fmla="*/ 16 w 57"/>
                <a:gd name="T13" fmla="*/ 34 h 48"/>
                <a:gd name="T14" fmla="*/ 14 w 57"/>
                <a:gd name="T15" fmla="*/ 42 h 48"/>
                <a:gd name="T16" fmla="*/ 13 w 57"/>
                <a:gd name="T17" fmla="*/ 45 h 48"/>
                <a:gd name="T18" fmla="*/ 13 w 57"/>
                <a:gd name="T19" fmla="*/ 47 h 48"/>
                <a:gd name="T20" fmla="*/ 2 w 57"/>
                <a:gd name="T21" fmla="*/ 47 h 48"/>
                <a:gd name="T22" fmla="*/ 3 w 57"/>
                <a:gd name="T23" fmla="*/ 45 h 48"/>
                <a:gd name="T24" fmla="*/ 5 w 57"/>
                <a:gd name="T25" fmla="*/ 41 h 48"/>
                <a:gd name="T26" fmla="*/ 8 w 57"/>
                <a:gd name="T27" fmla="*/ 36 h 48"/>
                <a:gd name="T28" fmla="*/ 10 w 57"/>
                <a:gd name="T29" fmla="*/ 29 h 48"/>
                <a:gd name="T30" fmla="*/ 12 w 57"/>
                <a:gd name="T31" fmla="*/ 20 h 48"/>
                <a:gd name="T32" fmla="*/ 15 w 57"/>
                <a:gd name="T33" fmla="*/ 6 h 48"/>
                <a:gd name="T34" fmla="*/ 14 w 57"/>
                <a:gd name="T35" fmla="*/ 6 h 48"/>
                <a:gd name="T36" fmla="*/ 8 w 57"/>
                <a:gd name="T37" fmla="*/ 7 h 48"/>
                <a:gd name="T38" fmla="*/ 6 w 57"/>
                <a:gd name="T39" fmla="*/ 9 h 48"/>
                <a:gd name="T40" fmla="*/ 3 w 57"/>
                <a:gd name="T41" fmla="*/ 12 h 48"/>
                <a:gd name="T42" fmla="*/ 0 w 57"/>
                <a:gd name="T43" fmla="*/ 9 h 48"/>
                <a:gd name="T44" fmla="*/ 4 w 57"/>
                <a:gd name="T45" fmla="*/ 5 h 48"/>
                <a:gd name="T46" fmla="*/ 7 w 57"/>
                <a:gd name="T47" fmla="*/ 2 h 48"/>
                <a:gd name="T48" fmla="*/ 11 w 57"/>
                <a:gd name="T49" fmla="*/ 1 h 48"/>
                <a:gd name="T50" fmla="*/ 16 w 57"/>
                <a:gd name="T51" fmla="*/ 0 h 48"/>
                <a:gd name="T52" fmla="*/ 57 w 57"/>
                <a:gd name="T53" fmla="*/ 0 h 48"/>
                <a:gd name="T54" fmla="*/ 55 w 57"/>
                <a:gd name="T55" fmla="*/ 6 h 48"/>
                <a:gd name="T56" fmla="*/ 44 w 57"/>
                <a:gd name="T57" fmla="*/ 6 h 48"/>
                <a:gd name="T58" fmla="*/ 38 w 57"/>
                <a:gd name="T59" fmla="*/ 31 h 48"/>
                <a:gd name="T60" fmla="*/ 37 w 57"/>
                <a:gd name="T61" fmla="*/ 35 h 48"/>
                <a:gd name="T62" fmla="*/ 37 w 57"/>
                <a:gd name="T63" fmla="*/ 38 h 48"/>
                <a:gd name="T64" fmla="*/ 38 w 57"/>
                <a:gd name="T65" fmla="*/ 41 h 48"/>
                <a:gd name="T66" fmla="*/ 40 w 57"/>
                <a:gd name="T67" fmla="*/ 42 h 48"/>
                <a:gd name="T68" fmla="*/ 43 w 57"/>
                <a:gd name="T69" fmla="*/ 41 h 48"/>
                <a:gd name="T70" fmla="*/ 46 w 57"/>
                <a:gd name="T71" fmla="*/ 37 h 48"/>
                <a:gd name="T72" fmla="*/ 49 w 57"/>
                <a:gd name="T73" fmla="*/ 40 h 48"/>
                <a:gd name="T74" fmla="*/ 46 w 57"/>
                <a:gd name="T75" fmla="*/ 44 h 48"/>
                <a:gd name="T76" fmla="*/ 43 w 57"/>
                <a:gd name="T77" fmla="*/ 46 h 48"/>
                <a:gd name="T78" fmla="*/ 39 w 57"/>
                <a:gd name="T79" fmla="*/ 48 h 48"/>
                <a:gd name="T80" fmla="*/ 36 w 57"/>
                <a:gd name="T81" fmla="*/ 48 h 48"/>
                <a:gd name="T82" fmla="*/ 33 w 57"/>
                <a:gd name="T83" fmla="*/ 47 h 48"/>
                <a:gd name="T84" fmla="*/ 31 w 57"/>
                <a:gd name="T85" fmla="*/ 46 h 48"/>
                <a:gd name="T86" fmla="*/ 29 w 57"/>
                <a:gd name="T87" fmla="*/ 43 h 48"/>
                <a:gd name="T88" fmla="*/ 29 w 57"/>
                <a:gd name="T89" fmla="*/ 40 h 48"/>
                <a:gd name="T90" fmla="*/ 29 w 57"/>
                <a:gd name="T91" fmla="*/ 36 h 48"/>
                <a:gd name="T92" fmla="*/ 30 w 57"/>
                <a:gd name="T93" fmla="*/ 30 h 48"/>
                <a:gd name="T94" fmla="*/ 31 w 57"/>
                <a:gd name="T95" fmla="*/ 25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48"/>
                <a:gd name="T146" fmla="*/ 57 w 57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48">
                  <a:moveTo>
                    <a:pt x="31" y="25"/>
                  </a:moveTo>
                  <a:lnTo>
                    <a:pt x="34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16" y="34"/>
                  </a:lnTo>
                  <a:lnTo>
                    <a:pt x="14" y="42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2" y="47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8" y="36"/>
                  </a:lnTo>
                  <a:lnTo>
                    <a:pt x="10" y="29"/>
                  </a:lnTo>
                  <a:lnTo>
                    <a:pt x="12" y="20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3" y="12"/>
                  </a:lnTo>
                  <a:lnTo>
                    <a:pt x="0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57" y="0"/>
                  </a:lnTo>
                  <a:lnTo>
                    <a:pt x="55" y="6"/>
                  </a:lnTo>
                  <a:lnTo>
                    <a:pt x="44" y="6"/>
                  </a:lnTo>
                  <a:lnTo>
                    <a:pt x="38" y="31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8" y="41"/>
                  </a:lnTo>
                  <a:lnTo>
                    <a:pt x="40" y="42"/>
                  </a:lnTo>
                  <a:lnTo>
                    <a:pt x="43" y="41"/>
                  </a:lnTo>
                  <a:lnTo>
                    <a:pt x="46" y="37"/>
                  </a:lnTo>
                  <a:lnTo>
                    <a:pt x="49" y="40"/>
                  </a:lnTo>
                  <a:lnTo>
                    <a:pt x="46" y="44"/>
                  </a:lnTo>
                  <a:lnTo>
                    <a:pt x="43" y="46"/>
                  </a:lnTo>
                  <a:lnTo>
                    <a:pt x="39" y="48"/>
                  </a:lnTo>
                  <a:lnTo>
                    <a:pt x="36" y="48"/>
                  </a:lnTo>
                  <a:lnTo>
                    <a:pt x="33" y="47"/>
                  </a:lnTo>
                  <a:lnTo>
                    <a:pt x="31" y="46"/>
                  </a:lnTo>
                  <a:lnTo>
                    <a:pt x="29" y="43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30" y="30"/>
                  </a:ln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8"/>
            <p:cNvSpPr>
              <a:spLocks/>
            </p:cNvSpPr>
            <p:nvPr/>
          </p:nvSpPr>
          <p:spPr bwMode="auto">
            <a:xfrm>
              <a:off x="5848351" y="2570163"/>
              <a:ext cx="60325" cy="103188"/>
            </a:xfrm>
            <a:custGeom>
              <a:avLst/>
              <a:gdLst>
                <a:gd name="T0" fmla="*/ 27 w 40"/>
                <a:gd name="T1" fmla="*/ 60 h 68"/>
                <a:gd name="T2" fmla="*/ 31 w 40"/>
                <a:gd name="T3" fmla="*/ 60 h 68"/>
                <a:gd name="T4" fmla="*/ 33 w 40"/>
                <a:gd name="T5" fmla="*/ 59 h 68"/>
                <a:gd name="T6" fmla="*/ 35 w 40"/>
                <a:gd name="T7" fmla="*/ 57 h 68"/>
                <a:gd name="T8" fmla="*/ 36 w 40"/>
                <a:gd name="T9" fmla="*/ 54 h 68"/>
                <a:gd name="T10" fmla="*/ 40 w 40"/>
                <a:gd name="T11" fmla="*/ 54 h 68"/>
                <a:gd name="T12" fmla="*/ 39 w 40"/>
                <a:gd name="T13" fmla="*/ 68 h 68"/>
                <a:gd name="T14" fmla="*/ 0 w 40"/>
                <a:gd name="T15" fmla="*/ 68 h 68"/>
                <a:gd name="T16" fmla="*/ 0 w 40"/>
                <a:gd name="T17" fmla="*/ 66 h 68"/>
                <a:gd name="T18" fmla="*/ 6 w 40"/>
                <a:gd name="T19" fmla="*/ 55 h 68"/>
                <a:gd name="T20" fmla="*/ 10 w 40"/>
                <a:gd name="T21" fmla="*/ 49 h 68"/>
                <a:gd name="T22" fmla="*/ 16 w 40"/>
                <a:gd name="T23" fmla="*/ 42 h 68"/>
                <a:gd name="T24" fmla="*/ 20 w 40"/>
                <a:gd name="T25" fmla="*/ 37 h 68"/>
                <a:gd name="T26" fmla="*/ 24 w 40"/>
                <a:gd name="T27" fmla="*/ 32 h 68"/>
                <a:gd name="T28" fmla="*/ 28 w 40"/>
                <a:gd name="T29" fmla="*/ 26 h 68"/>
                <a:gd name="T30" fmla="*/ 29 w 40"/>
                <a:gd name="T31" fmla="*/ 21 h 68"/>
                <a:gd name="T32" fmla="*/ 30 w 40"/>
                <a:gd name="T33" fmla="*/ 17 h 68"/>
                <a:gd name="T34" fmla="*/ 29 w 40"/>
                <a:gd name="T35" fmla="*/ 10 h 68"/>
                <a:gd name="T36" fmla="*/ 25 w 40"/>
                <a:gd name="T37" fmla="*/ 6 h 68"/>
                <a:gd name="T38" fmla="*/ 19 w 40"/>
                <a:gd name="T39" fmla="*/ 4 h 68"/>
                <a:gd name="T40" fmla="*/ 15 w 40"/>
                <a:gd name="T41" fmla="*/ 5 h 68"/>
                <a:gd name="T42" fmla="*/ 12 w 40"/>
                <a:gd name="T43" fmla="*/ 7 h 68"/>
                <a:gd name="T44" fmla="*/ 9 w 40"/>
                <a:gd name="T45" fmla="*/ 10 h 68"/>
                <a:gd name="T46" fmla="*/ 7 w 40"/>
                <a:gd name="T47" fmla="*/ 14 h 68"/>
                <a:gd name="T48" fmla="*/ 1 w 40"/>
                <a:gd name="T49" fmla="*/ 14 h 68"/>
                <a:gd name="T50" fmla="*/ 1 w 40"/>
                <a:gd name="T51" fmla="*/ 5 h 68"/>
                <a:gd name="T52" fmla="*/ 12 w 40"/>
                <a:gd name="T53" fmla="*/ 1 h 68"/>
                <a:gd name="T54" fmla="*/ 21 w 40"/>
                <a:gd name="T55" fmla="*/ 0 h 68"/>
                <a:gd name="T56" fmla="*/ 29 w 40"/>
                <a:gd name="T57" fmla="*/ 1 h 68"/>
                <a:gd name="T58" fmla="*/ 34 w 40"/>
                <a:gd name="T59" fmla="*/ 4 h 68"/>
                <a:gd name="T60" fmla="*/ 38 w 40"/>
                <a:gd name="T61" fmla="*/ 9 h 68"/>
                <a:gd name="T62" fmla="*/ 39 w 40"/>
                <a:gd name="T63" fmla="*/ 15 h 68"/>
                <a:gd name="T64" fmla="*/ 39 w 40"/>
                <a:gd name="T65" fmla="*/ 20 h 68"/>
                <a:gd name="T66" fmla="*/ 37 w 40"/>
                <a:gd name="T67" fmla="*/ 25 h 68"/>
                <a:gd name="T68" fmla="*/ 34 w 40"/>
                <a:gd name="T69" fmla="*/ 29 h 68"/>
                <a:gd name="T70" fmla="*/ 30 w 40"/>
                <a:gd name="T71" fmla="*/ 34 h 68"/>
                <a:gd name="T72" fmla="*/ 27 w 40"/>
                <a:gd name="T73" fmla="*/ 38 h 68"/>
                <a:gd name="T74" fmla="*/ 23 w 40"/>
                <a:gd name="T75" fmla="*/ 43 h 68"/>
                <a:gd name="T76" fmla="*/ 15 w 40"/>
                <a:gd name="T77" fmla="*/ 52 h 68"/>
                <a:gd name="T78" fmla="*/ 10 w 40"/>
                <a:gd name="T79" fmla="*/ 60 h 68"/>
                <a:gd name="T80" fmla="*/ 27 w 40"/>
                <a:gd name="T81" fmla="*/ 60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68"/>
                <a:gd name="T125" fmla="*/ 40 w 40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68">
                  <a:moveTo>
                    <a:pt x="27" y="60"/>
                  </a:moveTo>
                  <a:lnTo>
                    <a:pt x="31" y="60"/>
                  </a:lnTo>
                  <a:lnTo>
                    <a:pt x="33" y="59"/>
                  </a:lnTo>
                  <a:lnTo>
                    <a:pt x="35" y="57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39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5"/>
                  </a:lnTo>
                  <a:lnTo>
                    <a:pt x="10" y="49"/>
                  </a:lnTo>
                  <a:lnTo>
                    <a:pt x="16" y="42"/>
                  </a:lnTo>
                  <a:lnTo>
                    <a:pt x="20" y="37"/>
                  </a:lnTo>
                  <a:lnTo>
                    <a:pt x="24" y="32"/>
                  </a:lnTo>
                  <a:lnTo>
                    <a:pt x="28" y="26"/>
                  </a:lnTo>
                  <a:lnTo>
                    <a:pt x="29" y="21"/>
                  </a:lnTo>
                  <a:lnTo>
                    <a:pt x="30" y="17"/>
                  </a:lnTo>
                  <a:lnTo>
                    <a:pt x="29" y="10"/>
                  </a:lnTo>
                  <a:lnTo>
                    <a:pt x="25" y="6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1" y="14"/>
                  </a:lnTo>
                  <a:lnTo>
                    <a:pt x="1" y="5"/>
                  </a:lnTo>
                  <a:lnTo>
                    <a:pt x="12" y="1"/>
                  </a:lnTo>
                  <a:lnTo>
                    <a:pt x="21" y="0"/>
                  </a:lnTo>
                  <a:lnTo>
                    <a:pt x="29" y="1"/>
                  </a:lnTo>
                  <a:lnTo>
                    <a:pt x="34" y="4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7" y="25"/>
                  </a:lnTo>
                  <a:lnTo>
                    <a:pt x="34" y="29"/>
                  </a:lnTo>
                  <a:lnTo>
                    <a:pt x="30" y="34"/>
                  </a:lnTo>
                  <a:lnTo>
                    <a:pt x="27" y="38"/>
                  </a:lnTo>
                  <a:lnTo>
                    <a:pt x="23" y="43"/>
                  </a:lnTo>
                  <a:lnTo>
                    <a:pt x="15" y="52"/>
                  </a:lnTo>
                  <a:lnTo>
                    <a:pt x="10" y="60"/>
                  </a:lnTo>
                  <a:lnTo>
                    <a:pt x="27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39"/>
            <p:cNvSpPr>
              <a:spLocks noChangeArrowheads="1"/>
            </p:cNvSpPr>
            <p:nvPr/>
          </p:nvSpPr>
          <p:spPr bwMode="auto">
            <a:xfrm>
              <a:off x="5832476" y="2524125"/>
              <a:ext cx="93663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40"/>
            <p:cNvSpPr>
              <a:spLocks/>
            </p:cNvSpPr>
            <p:nvPr/>
          </p:nvSpPr>
          <p:spPr bwMode="auto">
            <a:xfrm>
              <a:off x="5930901" y="2403475"/>
              <a:ext cx="55563" cy="250825"/>
            </a:xfrm>
            <a:custGeom>
              <a:avLst/>
              <a:gdLst>
                <a:gd name="T0" fmla="*/ 2 w 37"/>
                <a:gd name="T1" fmla="*/ 0 h 165"/>
                <a:gd name="T2" fmla="*/ 10 w 37"/>
                <a:gd name="T3" fmla="*/ 5 h 165"/>
                <a:gd name="T4" fmla="*/ 17 w 37"/>
                <a:gd name="T5" fmla="*/ 12 h 165"/>
                <a:gd name="T6" fmla="*/ 23 w 37"/>
                <a:gd name="T7" fmla="*/ 20 h 165"/>
                <a:gd name="T8" fmla="*/ 28 w 37"/>
                <a:gd name="T9" fmla="*/ 30 h 165"/>
                <a:gd name="T10" fmla="*/ 32 w 37"/>
                <a:gd name="T11" fmla="*/ 42 h 165"/>
                <a:gd name="T12" fmla="*/ 35 w 37"/>
                <a:gd name="T13" fmla="*/ 55 h 165"/>
                <a:gd name="T14" fmla="*/ 37 w 37"/>
                <a:gd name="T15" fmla="*/ 68 h 165"/>
                <a:gd name="T16" fmla="*/ 37 w 37"/>
                <a:gd name="T17" fmla="*/ 82 h 165"/>
                <a:gd name="T18" fmla="*/ 37 w 37"/>
                <a:gd name="T19" fmla="*/ 97 h 165"/>
                <a:gd name="T20" fmla="*/ 35 w 37"/>
                <a:gd name="T21" fmla="*/ 110 h 165"/>
                <a:gd name="T22" fmla="*/ 32 w 37"/>
                <a:gd name="T23" fmla="*/ 123 h 165"/>
                <a:gd name="T24" fmla="*/ 28 w 37"/>
                <a:gd name="T25" fmla="*/ 134 h 165"/>
                <a:gd name="T26" fmla="*/ 23 w 37"/>
                <a:gd name="T27" fmla="*/ 145 h 165"/>
                <a:gd name="T28" fmla="*/ 17 w 37"/>
                <a:gd name="T29" fmla="*/ 153 h 165"/>
                <a:gd name="T30" fmla="*/ 10 w 37"/>
                <a:gd name="T31" fmla="*/ 160 h 165"/>
                <a:gd name="T32" fmla="*/ 2 w 37"/>
                <a:gd name="T33" fmla="*/ 165 h 165"/>
                <a:gd name="T34" fmla="*/ 0 w 37"/>
                <a:gd name="T35" fmla="*/ 161 h 165"/>
                <a:gd name="T36" fmla="*/ 6 w 37"/>
                <a:gd name="T37" fmla="*/ 156 h 165"/>
                <a:gd name="T38" fmla="*/ 12 w 37"/>
                <a:gd name="T39" fmla="*/ 150 h 165"/>
                <a:gd name="T40" fmla="*/ 17 w 37"/>
                <a:gd name="T41" fmla="*/ 141 h 165"/>
                <a:gd name="T42" fmla="*/ 21 w 37"/>
                <a:gd name="T43" fmla="*/ 132 h 165"/>
                <a:gd name="T44" fmla="*/ 26 w 37"/>
                <a:gd name="T45" fmla="*/ 109 h 165"/>
                <a:gd name="T46" fmla="*/ 28 w 37"/>
                <a:gd name="T47" fmla="*/ 96 h 165"/>
                <a:gd name="T48" fmla="*/ 28 w 37"/>
                <a:gd name="T49" fmla="*/ 82 h 165"/>
                <a:gd name="T50" fmla="*/ 28 w 37"/>
                <a:gd name="T51" fmla="*/ 68 h 165"/>
                <a:gd name="T52" fmla="*/ 26 w 37"/>
                <a:gd name="T53" fmla="*/ 56 h 165"/>
                <a:gd name="T54" fmla="*/ 24 w 37"/>
                <a:gd name="T55" fmla="*/ 44 h 165"/>
                <a:gd name="T56" fmla="*/ 21 w 37"/>
                <a:gd name="T57" fmla="*/ 33 h 165"/>
                <a:gd name="T58" fmla="*/ 17 w 37"/>
                <a:gd name="T59" fmla="*/ 23 h 165"/>
                <a:gd name="T60" fmla="*/ 12 w 37"/>
                <a:gd name="T61" fmla="*/ 15 h 165"/>
                <a:gd name="T62" fmla="*/ 6 w 37"/>
                <a:gd name="T63" fmla="*/ 9 h 165"/>
                <a:gd name="T64" fmla="*/ 0 w 37"/>
                <a:gd name="T65" fmla="*/ 4 h 165"/>
                <a:gd name="T66" fmla="*/ 2 w 37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"/>
                <a:gd name="T103" fmla="*/ 0 h 165"/>
                <a:gd name="T104" fmla="*/ 37 w 37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" h="165">
                  <a:moveTo>
                    <a:pt x="2" y="0"/>
                  </a:moveTo>
                  <a:lnTo>
                    <a:pt x="10" y="5"/>
                  </a:lnTo>
                  <a:lnTo>
                    <a:pt x="17" y="12"/>
                  </a:lnTo>
                  <a:lnTo>
                    <a:pt x="23" y="20"/>
                  </a:lnTo>
                  <a:lnTo>
                    <a:pt x="28" y="30"/>
                  </a:lnTo>
                  <a:lnTo>
                    <a:pt x="32" y="42"/>
                  </a:lnTo>
                  <a:lnTo>
                    <a:pt x="35" y="55"/>
                  </a:lnTo>
                  <a:lnTo>
                    <a:pt x="37" y="68"/>
                  </a:lnTo>
                  <a:lnTo>
                    <a:pt x="37" y="82"/>
                  </a:lnTo>
                  <a:lnTo>
                    <a:pt x="37" y="97"/>
                  </a:lnTo>
                  <a:lnTo>
                    <a:pt x="35" y="110"/>
                  </a:lnTo>
                  <a:lnTo>
                    <a:pt x="32" y="123"/>
                  </a:lnTo>
                  <a:lnTo>
                    <a:pt x="28" y="134"/>
                  </a:lnTo>
                  <a:lnTo>
                    <a:pt x="23" y="145"/>
                  </a:lnTo>
                  <a:lnTo>
                    <a:pt x="17" y="153"/>
                  </a:lnTo>
                  <a:lnTo>
                    <a:pt x="10" y="160"/>
                  </a:lnTo>
                  <a:lnTo>
                    <a:pt x="2" y="165"/>
                  </a:lnTo>
                  <a:lnTo>
                    <a:pt x="0" y="161"/>
                  </a:lnTo>
                  <a:lnTo>
                    <a:pt x="6" y="156"/>
                  </a:lnTo>
                  <a:lnTo>
                    <a:pt x="12" y="150"/>
                  </a:lnTo>
                  <a:lnTo>
                    <a:pt x="17" y="141"/>
                  </a:lnTo>
                  <a:lnTo>
                    <a:pt x="21" y="132"/>
                  </a:lnTo>
                  <a:lnTo>
                    <a:pt x="26" y="109"/>
                  </a:lnTo>
                  <a:lnTo>
                    <a:pt x="28" y="96"/>
                  </a:lnTo>
                  <a:lnTo>
                    <a:pt x="28" y="82"/>
                  </a:lnTo>
                  <a:lnTo>
                    <a:pt x="28" y="68"/>
                  </a:lnTo>
                  <a:lnTo>
                    <a:pt x="26" y="56"/>
                  </a:lnTo>
                  <a:lnTo>
                    <a:pt x="24" y="44"/>
                  </a:lnTo>
                  <a:lnTo>
                    <a:pt x="21" y="33"/>
                  </a:lnTo>
                  <a:lnTo>
                    <a:pt x="17" y="23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41"/>
            <p:cNvSpPr>
              <a:spLocks/>
            </p:cNvSpPr>
            <p:nvPr/>
          </p:nvSpPr>
          <p:spPr bwMode="auto">
            <a:xfrm>
              <a:off x="6005513" y="2403475"/>
              <a:ext cx="53975" cy="249238"/>
            </a:xfrm>
            <a:custGeom>
              <a:avLst/>
              <a:gdLst>
                <a:gd name="T0" fmla="*/ 35 w 35"/>
                <a:gd name="T1" fmla="*/ 84 h 164"/>
                <a:gd name="T2" fmla="*/ 30 w 35"/>
                <a:gd name="T3" fmla="*/ 85 h 164"/>
                <a:gd name="T4" fmla="*/ 26 w 35"/>
                <a:gd name="T5" fmla="*/ 88 h 164"/>
                <a:gd name="T6" fmla="*/ 24 w 35"/>
                <a:gd name="T7" fmla="*/ 93 h 164"/>
                <a:gd name="T8" fmla="*/ 24 w 35"/>
                <a:gd name="T9" fmla="*/ 99 h 164"/>
                <a:gd name="T10" fmla="*/ 24 w 35"/>
                <a:gd name="T11" fmla="*/ 103 h 164"/>
                <a:gd name="T12" fmla="*/ 25 w 35"/>
                <a:gd name="T13" fmla="*/ 112 h 164"/>
                <a:gd name="T14" fmla="*/ 26 w 35"/>
                <a:gd name="T15" fmla="*/ 121 h 164"/>
                <a:gd name="T16" fmla="*/ 27 w 35"/>
                <a:gd name="T17" fmla="*/ 128 h 164"/>
                <a:gd name="T18" fmla="*/ 25 w 35"/>
                <a:gd name="T19" fmla="*/ 143 h 164"/>
                <a:gd name="T20" fmla="*/ 20 w 35"/>
                <a:gd name="T21" fmla="*/ 155 h 164"/>
                <a:gd name="T22" fmla="*/ 16 w 35"/>
                <a:gd name="T23" fmla="*/ 159 h 164"/>
                <a:gd name="T24" fmla="*/ 12 w 35"/>
                <a:gd name="T25" fmla="*/ 161 h 164"/>
                <a:gd name="T26" fmla="*/ 6 w 35"/>
                <a:gd name="T27" fmla="*/ 163 h 164"/>
                <a:gd name="T28" fmla="*/ 0 w 35"/>
                <a:gd name="T29" fmla="*/ 164 h 164"/>
                <a:gd name="T30" fmla="*/ 0 w 35"/>
                <a:gd name="T31" fmla="*/ 160 h 164"/>
                <a:gd name="T32" fmla="*/ 8 w 35"/>
                <a:gd name="T33" fmla="*/ 158 h 164"/>
                <a:gd name="T34" fmla="*/ 13 w 35"/>
                <a:gd name="T35" fmla="*/ 153 h 164"/>
                <a:gd name="T36" fmla="*/ 15 w 35"/>
                <a:gd name="T37" fmla="*/ 149 h 164"/>
                <a:gd name="T38" fmla="*/ 17 w 35"/>
                <a:gd name="T39" fmla="*/ 144 h 164"/>
                <a:gd name="T40" fmla="*/ 18 w 35"/>
                <a:gd name="T41" fmla="*/ 137 h 164"/>
                <a:gd name="T42" fmla="*/ 18 w 35"/>
                <a:gd name="T43" fmla="*/ 130 h 164"/>
                <a:gd name="T44" fmla="*/ 18 w 35"/>
                <a:gd name="T45" fmla="*/ 125 h 164"/>
                <a:gd name="T46" fmla="*/ 17 w 35"/>
                <a:gd name="T47" fmla="*/ 115 h 164"/>
                <a:gd name="T48" fmla="*/ 16 w 35"/>
                <a:gd name="T49" fmla="*/ 110 h 164"/>
                <a:gd name="T50" fmla="*/ 16 w 35"/>
                <a:gd name="T51" fmla="*/ 107 h 164"/>
                <a:gd name="T52" fmla="*/ 15 w 35"/>
                <a:gd name="T53" fmla="*/ 104 h 164"/>
                <a:gd name="T54" fmla="*/ 15 w 35"/>
                <a:gd name="T55" fmla="*/ 102 h 164"/>
                <a:gd name="T56" fmla="*/ 16 w 35"/>
                <a:gd name="T57" fmla="*/ 94 h 164"/>
                <a:gd name="T58" fmla="*/ 19 w 35"/>
                <a:gd name="T59" fmla="*/ 89 h 164"/>
                <a:gd name="T60" fmla="*/ 22 w 35"/>
                <a:gd name="T61" fmla="*/ 85 h 164"/>
                <a:gd name="T62" fmla="*/ 25 w 35"/>
                <a:gd name="T63" fmla="*/ 83 h 164"/>
                <a:gd name="T64" fmla="*/ 25 w 35"/>
                <a:gd name="T65" fmla="*/ 82 h 164"/>
                <a:gd name="T66" fmla="*/ 22 w 35"/>
                <a:gd name="T67" fmla="*/ 80 h 164"/>
                <a:gd name="T68" fmla="*/ 19 w 35"/>
                <a:gd name="T69" fmla="*/ 76 h 164"/>
                <a:gd name="T70" fmla="*/ 16 w 35"/>
                <a:gd name="T71" fmla="*/ 70 h 164"/>
                <a:gd name="T72" fmla="*/ 15 w 35"/>
                <a:gd name="T73" fmla="*/ 62 h 164"/>
                <a:gd name="T74" fmla="*/ 16 w 35"/>
                <a:gd name="T75" fmla="*/ 57 h 164"/>
                <a:gd name="T76" fmla="*/ 17 w 35"/>
                <a:gd name="T77" fmla="*/ 49 h 164"/>
                <a:gd name="T78" fmla="*/ 18 w 35"/>
                <a:gd name="T79" fmla="*/ 40 h 164"/>
                <a:gd name="T80" fmla="*/ 18 w 35"/>
                <a:gd name="T81" fmla="*/ 34 h 164"/>
                <a:gd name="T82" fmla="*/ 18 w 35"/>
                <a:gd name="T83" fmla="*/ 26 h 164"/>
                <a:gd name="T84" fmla="*/ 17 w 35"/>
                <a:gd name="T85" fmla="*/ 20 h 164"/>
                <a:gd name="T86" fmla="*/ 13 w 35"/>
                <a:gd name="T87" fmla="*/ 11 h 164"/>
                <a:gd name="T88" fmla="*/ 7 w 35"/>
                <a:gd name="T89" fmla="*/ 6 h 164"/>
                <a:gd name="T90" fmla="*/ 0 w 35"/>
                <a:gd name="T91" fmla="*/ 4 h 164"/>
                <a:gd name="T92" fmla="*/ 0 w 35"/>
                <a:gd name="T93" fmla="*/ 0 h 164"/>
                <a:gd name="T94" fmla="*/ 6 w 35"/>
                <a:gd name="T95" fmla="*/ 1 h 164"/>
                <a:gd name="T96" fmla="*/ 11 w 35"/>
                <a:gd name="T97" fmla="*/ 3 h 164"/>
                <a:gd name="T98" fmla="*/ 20 w 35"/>
                <a:gd name="T99" fmla="*/ 9 h 164"/>
                <a:gd name="T100" fmla="*/ 23 w 35"/>
                <a:gd name="T101" fmla="*/ 14 h 164"/>
                <a:gd name="T102" fmla="*/ 25 w 35"/>
                <a:gd name="T103" fmla="*/ 21 h 164"/>
                <a:gd name="T104" fmla="*/ 26 w 35"/>
                <a:gd name="T105" fmla="*/ 28 h 164"/>
                <a:gd name="T106" fmla="*/ 27 w 35"/>
                <a:gd name="T107" fmla="*/ 36 h 164"/>
                <a:gd name="T108" fmla="*/ 26 w 35"/>
                <a:gd name="T109" fmla="*/ 44 h 164"/>
                <a:gd name="T110" fmla="*/ 25 w 35"/>
                <a:gd name="T111" fmla="*/ 53 h 164"/>
                <a:gd name="T112" fmla="*/ 24 w 35"/>
                <a:gd name="T113" fmla="*/ 61 h 164"/>
                <a:gd name="T114" fmla="*/ 24 w 35"/>
                <a:gd name="T115" fmla="*/ 65 h 164"/>
                <a:gd name="T116" fmla="*/ 24 w 35"/>
                <a:gd name="T117" fmla="*/ 72 h 164"/>
                <a:gd name="T118" fmla="*/ 26 w 35"/>
                <a:gd name="T119" fmla="*/ 76 h 164"/>
                <a:gd name="T120" fmla="*/ 30 w 35"/>
                <a:gd name="T121" fmla="*/ 79 h 164"/>
                <a:gd name="T122" fmla="*/ 35 w 35"/>
                <a:gd name="T123" fmla="*/ 80 h 164"/>
                <a:gd name="T124" fmla="*/ 35 w 35"/>
                <a:gd name="T125" fmla="*/ 84 h 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"/>
                <a:gd name="T190" fmla="*/ 0 h 164"/>
                <a:gd name="T191" fmla="*/ 35 w 35"/>
                <a:gd name="T192" fmla="*/ 164 h 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" h="164">
                  <a:moveTo>
                    <a:pt x="35" y="84"/>
                  </a:moveTo>
                  <a:lnTo>
                    <a:pt x="30" y="85"/>
                  </a:lnTo>
                  <a:lnTo>
                    <a:pt x="26" y="88"/>
                  </a:lnTo>
                  <a:lnTo>
                    <a:pt x="24" y="93"/>
                  </a:lnTo>
                  <a:lnTo>
                    <a:pt x="24" y="99"/>
                  </a:lnTo>
                  <a:lnTo>
                    <a:pt x="24" y="103"/>
                  </a:ln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5" y="143"/>
                  </a:lnTo>
                  <a:lnTo>
                    <a:pt x="20" y="155"/>
                  </a:lnTo>
                  <a:lnTo>
                    <a:pt x="16" y="159"/>
                  </a:lnTo>
                  <a:lnTo>
                    <a:pt x="12" y="161"/>
                  </a:lnTo>
                  <a:lnTo>
                    <a:pt x="6" y="163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8" y="158"/>
                  </a:lnTo>
                  <a:lnTo>
                    <a:pt x="13" y="153"/>
                  </a:lnTo>
                  <a:lnTo>
                    <a:pt x="15" y="149"/>
                  </a:lnTo>
                  <a:lnTo>
                    <a:pt x="17" y="144"/>
                  </a:lnTo>
                  <a:lnTo>
                    <a:pt x="18" y="137"/>
                  </a:lnTo>
                  <a:lnTo>
                    <a:pt x="18" y="130"/>
                  </a:lnTo>
                  <a:lnTo>
                    <a:pt x="18" y="125"/>
                  </a:lnTo>
                  <a:lnTo>
                    <a:pt x="17" y="115"/>
                  </a:lnTo>
                  <a:lnTo>
                    <a:pt x="16" y="110"/>
                  </a:lnTo>
                  <a:lnTo>
                    <a:pt x="16" y="107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6" y="94"/>
                  </a:lnTo>
                  <a:lnTo>
                    <a:pt x="19" y="89"/>
                  </a:lnTo>
                  <a:lnTo>
                    <a:pt x="22" y="85"/>
                  </a:lnTo>
                  <a:lnTo>
                    <a:pt x="25" y="83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19" y="76"/>
                  </a:lnTo>
                  <a:lnTo>
                    <a:pt x="16" y="70"/>
                  </a:lnTo>
                  <a:lnTo>
                    <a:pt x="15" y="62"/>
                  </a:lnTo>
                  <a:lnTo>
                    <a:pt x="16" y="57"/>
                  </a:lnTo>
                  <a:lnTo>
                    <a:pt x="17" y="49"/>
                  </a:lnTo>
                  <a:lnTo>
                    <a:pt x="18" y="40"/>
                  </a:lnTo>
                  <a:lnTo>
                    <a:pt x="18" y="34"/>
                  </a:lnTo>
                  <a:lnTo>
                    <a:pt x="18" y="26"/>
                  </a:lnTo>
                  <a:lnTo>
                    <a:pt x="17" y="20"/>
                  </a:lnTo>
                  <a:lnTo>
                    <a:pt x="13" y="11"/>
                  </a:lnTo>
                  <a:lnTo>
                    <a:pt x="7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1"/>
                  </a:lnTo>
                  <a:lnTo>
                    <a:pt x="11" y="3"/>
                  </a:lnTo>
                  <a:lnTo>
                    <a:pt x="20" y="9"/>
                  </a:lnTo>
                  <a:lnTo>
                    <a:pt x="23" y="14"/>
                  </a:lnTo>
                  <a:lnTo>
                    <a:pt x="25" y="21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44"/>
                  </a:lnTo>
                  <a:lnTo>
                    <a:pt x="25" y="53"/>
                  </a:lnTo>
                  <a:lnTo>
                    <a:pt x="24" y="61"/>
                  </a:lnTo>
                  <a:lnTo>
                    <a:pt x="24" y="65"/>
                  </a:lnTo>
                  <a:lnTo>
                    <a:pt x="24" y="72"/>
                  </a:lnTo>
                  <a:lnTo>
                    <a:pt x="26" y="76"/>
                  </a:lnTo>
                  <a:lnTo>
                    <a:pt x="30" y="79"/>
                  </a:lnTo>
                  <a:lnTo>
                    <a:pt x="35" y="80"/>
                  </a:lnTo>
                  <a:lnTo>
                    <a:pt x="35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42"/>
            <p:cNvSpPr>
              <a:spLocks noChangeArrowheads="1"/>
            </p:cNvSpPr>
            <p:nvPr/>
          </p:nvSpPr>
          <p:spPr bwMode="auto">
            <a:xfrm>
              <a:off x="6065838" y="2435225"/>
              <a:ext cx="984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z="1800"/>
            </a:p>
          </p:txBody>
        </p:sp>
      </p:grpSp>
      <p:grpSp>
        <p:nvGrpSpPr>
          <p:cNvPr id="112" name="Group 74"/>
          <p:cNvGrpSpPr>
            <a:grpSpLocks/>
          </p:cNvGrpSpPr>
          <p:nvPr/>
        </p:nvGrpSpPr>
        <p:grpSpPr bwMode="auto">
          <a:xfrm>
            <a:off x="5603875" y="2679700"/>
            <a:ext cx="1385888" cy="180975"/>
            <a:chOff x="3746500" y="4140200"/>
            <a:chExt cx="1385888" cy="180976"/>
          </a:xfrm>
        </p:grpSpPr>
        <p:sp>
          <p:nvSpPr>
            <p:cNvPr id="120" name="Freeform 47"/>
            <p:cNvSpPr>
              <a:spLocks/>
            </p:cNvSpPr>
            <p:nvPr/>
          </p:nvSpPr>
          <p:spPr bwMode="auto">
            <a:xfrm>
              <a:off x="3746500" y="4186238"/>
              <a:ext cx="88900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48"/>
            <p:cNvSpPr>
              <a:spLocks noChangeArrowheads="1"/>
            </p:cNvSpPr>
            <p:nvPr/>
          </p:nvSpPr>
          <p:spPr bwMode="auto">
            <a:xfrm>
              <a:off x="3763963" y="4156075"/>
              <a:ext cx="44450" cy="63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9"/>
            <p:cNvSpPr>
              <a:spLocks/>
            </p:cNvSpPr>
            <p:nvPr/>
          </p:nvSpPr>
          <p:spPr bwMode="auto">
            <a:xfrm>
              <a:off x="3781425" y="4140200"/>
              <a:ext cx="55563" cy="36513"/>
            </a:xfrm>
            <a:custGeom>
              <a:avLst/>
              <a:gdLst>
                <a:gd name="T0" fmla="*/ 37 w 37"/>
                <a:gd name="T1" fmla="*/ 13 h 24"/>
                <a:gd name="T2" fmla="*/ 25 w 37"/>
                <a:gd name="T3" fmla="*/ 24 h 24"/>
                <a:gd name="T4" fmla="*/ 22 w 37"/>
                <a:gd name="T5" fmla="*/ 21 h 24"/>
                <a:gd name="T6" fmla="*/ 30 w 37"/>
                <a:gd name="T7" fmla="*/ 14 h 24"/>
                <a:gd name="T8" fmla="*/ 0 w 37"/>
                <a:gd name="T9" fmla="*/ 14 h 24"/>
                <a:gd name="T10" fmla="*/ 0 w 37"/>
                <a:gd name="T11" fmla="*/ 10 h 24"/>
                <a:gd name="T12" fmla="*/ 30 w 37"/>
                <a:gd name="T13" fmla="*/ 10 h 24"/>
                <a:gd name="T14" fmla="*/ 22 w 37"/>
                <a:gd name="T15" fmla="*/ 3 h 24"/>
                <a:gd name="T16" fmla="*/ 25 w 37"/>
                <a:gd name="T17" fmla="*/ 0 h 24"/>
                <a:gd name="T18" fmla="*/ 37 w 37"/>
                <a:gd name="T19" fmla="*/ 11 h 24"/>
                <a:gd name="T20" fmla="*/ 37 w 37"/>
                <a:gd name="T21" fmla="*/ 1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4"/>
                <a:gd name="T35" fmla="*/ 37 w 37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4">
                  <a:moveTo>
                    <a:pt x="37" y="13"/>
                  </a:moveTo>
                  <a:lnTo>
                    <a:pt x="25" y="24"/>
                  </a:lnTo>
                  <a:lnTo>
                    <a:pt x="22" y="21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50"/>
            <p:cNvSpPr>
              <a:spLocks noEditPoints="1"/>
            </p:cNvSpPr>
            <p:nvPr/>
          </p:nvSpPr>
          <p:spPr bwMode="auto">
            <a:xfrm>
              <a:off x="3895725" y="4222750"/>
              <a:ext cx="92075" cy="42863"/>
            </a:xfrm>
            <a:custGeom>
              <a:avLst/>
              <a:gdLst>
                <a:gd name="T0" fmla="*/ 0 w 60"/>
                <a:gd name="T1" fmla="*/ 7 h 28"/>
                <a:gd name="T2" fmla="*/ 0 w 60"/>
                <a:gd name="T3" fmla="*/ 0 h 28"/>
                <a:gd name="T4" fmla="*/ 60 w 60"/>
                <a:gd name="T5" fmla="*/ 0 h 28"/>
                <a:gd name="T6" fmla="*/ 60 w 60"/>
                <a:gd name="T7" fmla="*/ 7 h 28"/>
                <a:gd name="T8" fmla="*/ 0 w 60"/>
                <a:gd name="T9" fmla="*/ 7 h 28"/>
                <a:gd name="T10" fmla="*/ 0 w 60"/>
                <a:gd name="T11" fmla="*/ 28 h 28"/>
                <a:gd name="T12" fmla="*/ 0 w 60"/>
                <a:gd name="T13" fmla="*/ 21 h 28"/>
                <a:gd name="T14" fmla="*/ 60 w 60"/>
                <a:gd name="T15" fmla="*/ 21 h 28"/>
                <a:gd name="T16" fmla="*/ 60 w 60"/>
                <a:gd name="T17" fmla="*/ 28 h 28"/>
                <a:gd name="T18" fmla="*/ 0 w 60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8"/>
                <a:gd name="T32" fmla="*/ 60 w 6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8">
                  <a:moveTo>
                    <a:pt x="0" y="7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7"/>
                  </a:lnTo>
                  <a:lnTo>
                    <a:pt x="0" y="7"/>
                  </a:lnTo>
                  <a:close/>
                  <a:moveTo>
                    <a:pt x="0" y="28"/>
                  </a:moveTo>
                  <a:lnTo>
                    <a:pt x="0" y="21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1"/>
            <p:cNvSpPr>
              <a:spLocks/>
            </p:cNvSpPr>
            <p:nvPr/>
          </p:nvSpPr>
          <p:spPr bwMode="auto">
            <a:xfrm>
              <a:off x="4046538" y="4186238"/>
              <a:ext cx="87313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52"/>
            <p:cNvSpPr>
              <a:spLocks noEditPoints="1"/>
            </p:cNvSpPr>
            <p:nvPr/>
          </p:nvSpPr>
          <p:spPr bwMode="auto">
            <a:xfrm>
              <a:off x="4135438" y="4249738"/>
              <a:ext cx="47625" cy="71438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53"/>
            <p:cNvSpPr>
              <a:spLocks/>
            </p:cNvSpPr>
            <p:nvPr/>
          </p:nvSpPr>
          <p:spPr bwMode="auto">
            <a:xfrm>
              <a:off x="4211638" y="4175125"/>
              <a:ext cx="46038" cy="141288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54"/>
            <p:cNvSpPr>
              <a:spLocks/>
            </p:cNvSpPr>
            <p:nvPr/>
          </p:nvSpPr>
          <p:spPr bwMode="auto">
            <a:xfrm>
              <a:off x="4264025" y="4214813"/>
              <a:ext cx="77788" cy="74613"/>
            </a:xfrm>
            <a:custGeom>
              <a:avLst/>
              <a:gdLst>
                <a:gd name="T0" fmla="*/ 21 w 51"/>
                <a:gd name="T1" fmla="*/ 19 h 49"/>
                <a:gd name="T2" fmla="*/ 18 w 51"/>
                <a:gd name="T3" fmla="*/ 9 h 49"/>
                <a:gd name="T4" fmla="*/ 17 w 51"/>
                <a:gd name="T5" fmla="*/ 6 h 49"/>
                <a:gd name="T6" fmla="*/ 13 w 51"/>
                <a:gd name="T7" fmla="*/ 7 h 49"/>
                <a:gd name="T8" fmla="*/ 9 w 51"/>
                <a:gd name="T9" fmla="*/ 12 h 49"/>
                <a:gd name="T10" fmla="*/ 9 w 51"/>
                <a:gd name="T11" fmla="*/ 6 h 49"/>
                <a:gd name="T12" fmla="*/ 15 w 51"/>
                <a:gd name="T13" fmla="*/ 1 h 49"/>
                <a:gd name="T14" fmla="*/ 21 w 51"/>
                <a:gd name="T15" fmla="*/ 0 h 49"/>
                <a:gd name="T16" fmla="*/ 25 w 51"/>
                <a:gd name="T17" fmla="*/ 3 h 49"/>
                <a:gd name="T18" fmla="*/ 27 w 51"/>
                <a:gd name="T19" fmla="*/ 11 h 49"/>
                <a:gd name="T20" fmla="*/ 29 w 51"/>
                <a:gd name="T21" fmla="*/ 17 h 49"/>
                <a:gd name="T22" fmla="*/ 36 w 51"/>
                <a:gd name="T23" fmla="*/ 7 h 49"/>
                <a:gd name="T24" fmla="*/ 43 w 51"/>
                <a:gd name="T25" fmla="*/ 1 h 49"/>
                <a:gd name="T26" fmla="*/ 51 w 51"/>
                <a:gd name="T27" fmla="*/ 1 h 49"/>
                <a:gd name="T28" fmla="*/ 45 w 51"/>
                <a:gd name="T29" fmla="*/ 9 h 49"/>
                <a:gd name="T30" fmla="*/ 43 w 51"/>
                <a:gd name="T31" fmla="*/ 7 h 49"/>
                <a:gd name="T32" fmla="*/ 39 w 51"/>
                <a:gd name="T33" fmla="*/ 10 h 49"/>
                <a:gd name="T34" fmla="*/ 33 w 51"/>
                <a:gd name="T35" fmla="*/ 18 h 49"/>
                <a:gd name="T36" fmla="*/ 31 w 51"/>
                <a:gd name="T37" fmla="*/ 31 h 49"/>
                <a:gd name="T38" fmla="*/ 34 w 51"/>
                <a:gd name="T39" fmla="*/ 40 h 49"/>
                <a:gd name="T40" fmla="*/ 36 w 51"/>
                <a:gd name="T41" fmla="*/ 43 h 49"/>
                <a:gd name="T42" fmla="*/ 40 w 51"/>
                <a:gd name="T43" fmla="*/ 42 h 49"/>
                <a:gd name="T44" fmla="*/ 43 w 51"/>
                <a:gd name="T45" fmla="*/ 37 h 49"/>
                <a:gd name="T46" fmla="*/ 43 w 51"/>
                <a:gd name="T47" fmla="*/ 44 h 49"/>
                <a:gd name="T48" fmla="*/ 37 w 51"/>
                <a:gd name="T49" fmla="*/ 49 h 49"/>
                <a:gd name="T50" fmla="*/ 30 w 51"/>
                <a:gd name="T51" fmla="*/ 48 h 49"/>
                <a:gd name="T52" fmla="*/ 27 w 51"/>
                <a:gd name="T53" fmla="*/ 44 h 49"/>
                <a:gd name="T54" fmla="*/ 24 w 51"/>
                <a:gd name="T55" fmla="*/ 35 h 49"/>
                <a:gd name="T56" fmla="*/ 23 w 51"/>
                <a:gd name="T57" fmla="*/ 31 h 49"/>
                <a:gd name="T58" fmla="*/ 16 w 51"/>
                <a:gd name="T59" fmla="*/ 42 h 49"/>
                <a:gd name="T60" fmla="*/ 8 w 51"/>
                <a:gd name="T61" fmla="*/ 48 h 49"/>
                <a:gd name="T62" fmla="*/ 0 w 51"/>
                <a:gd name="T63" fmla="*/ 48 h 49"/>
                <a:gd name="T64" fmla="*/ 6 w 51"/>
                <a:gd name="T65" fmla="*/ 40 h 49"/>
                <a:gd name="T66" fmla="*/ 8 w 51"/>
                <a:gd name="T67" fmla="*/ 42 h 49"/>
                <a:gd name="T68" fmla="*/ 11 w 51"/>
                <a:gd name="T69" fmla="*/ 40 h 49"/>
                <a:gd name="T70" fmla="*/ 18 w 51"/>
                <a:gd name="T71" fmla="*/ 32 h 49"/>
                <a:gd name="T72" fmla="*/ 22 w 51"/>
                <a:gd name="T73" fmla="*/ 2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49"/>
                <a:gd name="T113" fmla="*/ 51 w 51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49">
                  <a:moveTo>
                    <a:pt x="22" y="26"/>
                  </a:moveTo>
                  <a:lnTo>
                    <a:pt x="21" y="19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33" y="18"/>
                  </a:lnTo>
                  <a:lnTo>
                    <a:pt x="30" y="22"/>
                  </a:lnTo>
                  <a:lnTo>
                    <a:pt x="31" y="31"/>
                  </a:lnTo>
                  <a:lnTo>
                    <a:pt x="33" y="36"/>
                  </a:lnTo>
                  <a:lnTo>
                    <a:pt x="34" y="40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40" y="42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6" y="39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6" y="41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4" y="49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55"/>
            <p:cNvSpPr>
              <a:spLocks/>
            </p:cNvSpPr>
            <p:nvPr/>
          </p:nvSpPr>
          <p:spPr bwMode="auto">
            <a:xfrm>
              <a:off x="4279900" y="4181475"/>
              <a:ext cx="63500" cy="28575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56"/>
            <p:cNvSpPr>
              <a:spLocks/>
            </p:cNvSpPr>
            <p:nvPr/>
          </p:nvSpPr>
          <p:spPr bwMode="auto">
            <a:xfrm>
              <a:off x="4392613" y="4197350"/>
              <a:ext cx="90488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57"/>
            <p:cNvSpPr>
              <a:spLocks noEditPoints="1"/>
            </p:cNvSpPr>
            <p:nvPr/>
          </p:nvSpPr>
          <p:spPr bwMode="auto">
            <a:xfrm>
              <a:off x="4516438" y="4187825"/>
              <a:ext cx="63500" cy="133350"/>
            </a:xfrm>
            <a:custGeom>
              <a:avLst/>
              <a:gdLst>
                <a:gd name="T0" fmla="*/ 41 w 41"/>
                <a:gd name="T1" fmla="*/ 0 h 87"/>
                <a:gd name="T2" fmla="*/ 38 w 41"/>
                <a:gd name="T3" fmla="*/ 9 h 87"/>
                <a:gd name="T4" fmla="*/ 30 w 41"/>
                <a:gd name="T5" fmla="*/ 9 h 87"/>
                <a:gd name="T6" fmla="*/ 32 w 41"/>
                <a:gd name="T7" fmla="*/ 0 h 87"/>
                <a:gd name="T8" fmla="*/ 41 w 41"/>
                <a:gd name="T9" fmla="*/ 0 h 87"/>
                <a:gd name="T10" fmla="*/ 26 w 41"/>
                <a:gd name="T11" fmla="*/ 66 h 87"/>
                <a:gd name="T12" fmla="*/ 24 w 41"/>
                <a:gd name="T13" fmla="*/ 73 h 87"/>
                <a:gd name="T14" fmla="*/ 22 w 41"/>
                <a:gd name="T15" fmla="*/ 78 h 87"/>
                <a:gd name="T16" fmla="*/ 19 w 41"/>
                <a:gd name="T17" fmla="*/ 82 h 87"/>
                <a:gd name="T18" fmla="*/ 15 w 41"/>
                <a:gd name="T19" fmla="*/ 85 h 87"/>
                <a:gd name="T20" fmla="*/ 10 w 41"/>
                <a:gd name="T21" fmla="*/ 86 h 87"/>
                <a:gd name="T22" fmla="*/ 4 w 41"/>
                <a:gd name="T23" fmla="*/ 87 h 87"/>
                <a:gd name="T24" fmla="*/ 0 w 41"/>
                <a:gd name="T25" fmla="*/ 87 h 87"/>
                <a:gd name="T26" fmla="*/ 1 w 41"/>
                <a:gd name="T27" fmla="*/ 83 h 87"/>
                <a:gd name="T28" fmla="*/ 5 w 41"/>
                <a:gd name="T29" fmla="*/ 83 h 87"/>
                <a:gd name="T30" fmla="*/ 9 w 41"/>
                <a:gd name="T31" fmla="*/ 82 h 87"/>
                <a:gd name="T32" fmla="*/ 12 w 41"/>
                <a:gd name="T33" fmla="*/ 80 h 87"/>
                <a:gd name="T34" fmla="*/ 15 w 41"/>
                <a:gd name="T35" fmla="*/ 75 h 87"/>
                <a:gd name="T36" fmla="*/ 17 w 41"/>
                <a:gd name="T37" fmla="*/ 68 h 87"/>
                <a:gd name="T38" fmla="*/ 25 w 41"/>
                <a:gd name="T39" fmla="*/ 32 h 87"/>
                <a:gd name="T40" fmla="*/ 26 w 41"/>
                <a:gd name="T41" fmla="*/ 28 h 87"/>
                <a:gd name="T42" fmla="*/ 26 w 41"/>
                <a:gd name="T43" fmla="*/ 25 h 87"/>
                <a:gd name="T44" fmla="*/ 25 w 41"/>
                <a:gd name="T45" fmla="*/ 22 h 87"/>
                <a:gd name="T46" fmla="*/ 23 w 41"/>
                <a:gd name="T47" fmla="*/ 21 h 87"/>
                <a:gd name="T48" fmla="*/ 21 w 41"/>
                <a:gd name="T49" fmla="*/ 21 h 87"/>
                <a:gd name="T50" fmla="*/ 21 w 41"/>
                <a:gd name="T51" fmla="*/ 19 h 87"/>
                <a:gd name="T52" fmla="*/ 33 w 41"/>
                <a:gd name="T53" fmla="*/ 18 h 87"/>
                <a:gd name="T54" fmla="*/ 36 w 41"/>
                <a:gd name="T55" fmla="*/ 18 h 87"/>
                <a:gd name="T56" fmla="*/ 26 w 41"/>
                <a:gd name="T57" fmla="*/ 66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87"/>
                <a:gd name="T89" fmla="*/ 41 w 41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87">
                  <a:moveTo>
                    <a:pt x="41" y="0"/>
                  </a:moveTo>
                  <a:lnTo>
                    <a:pt x="38" y="9"/>
                  </a:lnTo>
                  <a:lnTo>
                    <a:pt x="30" y="9"/>
                  </a:lnTo>
                  <a:lnTo>
                    <a:pt x="32" y="0"/>
                  </a:lnTo>
                  <a:lnTo>
                    <a:pt x="41" y="0"/>
                  </a:lnTo>
                  <a:close/>
                  <a:moveTo>
                    <a:pt x="26" y="66"/>
                  </a:moveTo>
                  <a:lnTo>
                    <a:pt x="24" y="73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5" y="85"/>
                  </a:lnTo>
                  <a:lnTo>
                    <a:pt x="10" y="86"/>
                  </a:lnTo>
                  <a:lnTo>
                    <a:pt x="4" y="87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5" y="83"/>
                  </a:lnTo>
                  <a:lnTo>
                    <a:pt x="9" y="82"/>
                  </a:lnTo>
                  <a:lnTo>
                    <a:pt x="12" y="80"/>
                  </a:lnTo>
                  <a:lnTo>
                    <a:pt x="15" y="75"/>
                  </a:lnTo>
                  <a:lnTo>
                    <a:pt x="17" y="68"/>
                  </a:lnTo>
                  <a:lnTo>
                    <a:pt x="25" y="32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33" y="18"/>
                  </a:lnTo>
                  <a:lnTo>
                    <a:pt x="36" y="18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58"/>
            <p:cNvSpPr>
              <a:spLocks/>
            </p:cNvSpPr>
            <p:nvPr/>
          </p:nvSpPr>
          <p:spPr bwMode="auto">
            <a:xfrm>
              <a:off x="4584700" y="4214813"/>
              <a:ext cx="84138" cy="106363"/>
            </a:xfrm>
            <a:custGeom>
              <a:avLst/>
              <a:gdLst>
                <a:gd name="T0" fmla="*/ 24 w 55"/>
                <a:gd name="T1" fmla="*/ 48 h 69"/>
                <a:gd name="T2" fmla="*/ 22 w 55"/>
                <a:gd name="T3" fmla="*/ 38 h 69"/>
                <a:gd name="T4" fmla="*/ 20 w 55"/>
                <a:gd name="T5" fmla="*/ 27 h 69"/>
                <a:gd name="T6" fmla="*/ 19 w 55"/>
                <a:gd name="T7" fmla="*/ 22 h 69"/>
                <a:gd name="T8" fmla="*/ 18 w 55"/>
                <a:gd name="T9" fmla="*/ 17 h 69"/>
                <a:gd name="T10" fmla="*/ 17 w 55"/>
                <a:gd name="T11" fmla="*/ 14 h 69"/>
                <a:gd name="T12" fmla="*/ 17 w 55"/>
                <a:gd name="T13" fmla="*/ 11 h 69"/>
                <a:gd name="T14" fmla="*/ 16 w 55"/>
                <a:gd name="T15" fmla="*/ 8 h 69"/>
                <a:gd name="T16" fmla="*/ 14 w 55"/>
                <a:gd name="T17" fmla="*/ 7 h 69"/>
                <a:gd name="T18" fmla="*/ 13 w 55"/>
                <a:gd name="T19" fmla="*/ 6 h 69"/>
                <a:gd name="T20" fmla="*/ 10 w 55"/>
                <a:gd name="T21" fmla="*/ 7 h 69"/>
                <a:gd name="T22" fmla="*/ 6 w 55"/>
                <a:gd name="T23" fmla="*/ 12 h 69"/>
                <a:gd name="T24" fmla="*/ 3 w 55"/>
                <a:gd name="T25" fmla="*/ 10 h 69"/>
                <a:gd name="T26" fmla="*/ 7 w 55"/>
                <a:gd name="T27" fmla="*/ 5 h 69"/>
                <a:gd name="T28" fmla="*/ 10 w 55"/>
                <a:gd name="T29" fmla="*/ 2 h 69"/>
                <a:gd name="T30" fmla="*/ 13 w 55"/>
                <a:gd name="T31" fmla="*/ 1 h 69"/>
                <a:gd name="T32" fmla="*/ 16 w 55"/>
                <a:gd name="T33" fmla="*/ 0 h 69"/>
                <a:gd name="T34" fmla="*/ 20 w 55"/>
                <a:gd name="T35" fmla="*/ 1 h 69"/>
                <a:gd name="T36" fmla="*/ 22 w 55"/>
                <a:gd name="T37" fmla="*/ 2 h 69"/>
                <a:gd name="T38" fmla="*/ 23 w 55"/>
                <a:gd name="T39" fmla="*/ 4 h 69"/>
                <a:gd name="T40" fmla="*/ 25 w 55"/>
                <a:gd name="T41" fmla="*/ 8 h 69"/>
                <a:gd name="T42" fmla="*/ 26 w 55"/>
                <a:gd name="T43" fmla="*/ 14 h 69"/>
                <a:gd name="T44" fmla="*/ 28 w 55"/>
                <a:gd name="T45" fmla="*/ 27 h 69"/>
                <a:gd name="T46" fmla="*/ 30 w 55"/>
                <a:gd name="T47" fmla="*/ 40 h 69"/>
                <a:gd name="T48" fmla="*/ 38 w 55"/>
                <a:gd name="T49" fmla="*/ 27 h 69"/>
                <a:gd name="T50" fmla="*/ 41 w 55"/>
                <a:gd name="T51" fmla="*/ 20 h 69"/>
                <a:gd name="T52" fmla="*/ 43 w 55"/>
                <a:gd name="T53" fmla="*/ 15 h 69"/>
                <a:gd name="T54" fmla="*/ 44 w 55"/>
                <a:gd name="T55" fmla="*/ 7 h 69"/>
                <a:gd name="T56" fmla="*/ 43 w 55"/>
                <a:gd name="T57" fmla="*/ 4 h 69"/>
                <a:gd name="T58" fmla="*/ 40 w 55"/>
                <a:gd name="T59" fmla="*/ 3 h 69"/>
                <a:gd name="T60" fmla="*/ 40 w 55"/>
                <a:gd name="T61" fmla="*/ 1 h 69"/>
                <a:gd name="T62" fmla="*/ 53 w 55"/>
                <a:gd name="T63" fmla="*/ 1 h 69"/>
                <a:gd name="T64" fmla="*/ 55 w 55"/>
                <a:gd name="T65" fmla="*/ 3 h 69"/>
                <a:gd name="T66" fmla="*/ 50 w 55"/>
                <a:gd name="T67" fmla="*/ 14 h 69"/>
                <a:gd name="T68" fmla="*/ 44 w 55"/>
                <a:gd name="T69" fmla="*/ 25 h 69"/>
                <a:gd name="T70" fmla="*/ 38 w 55"/>
                <a:gd name="T71" fmla="*/ 37 h 69"/>
                <a:gd name="T72" fmla="*/ 30 w 55"/>
                <a:gd name="T73" fmla="*/ 48 h 69"/>
                <a:gd name="T74" fmla="*/ 23 w 55"/>
                <a:gd name="T75" fmla="*/ 57 h 69"/>
                <a:gd name="T76" fmla="*/ 17 w 55"/>
                <a:gd name="T77" fmla="*/ 63 h 69"/>
                <a:gd name="T78" fmla="*/ 14 w 55"/>
                <a:gd name="T79" fmla="*/ 66 h 69"/>
                <a:gd name="T80" fmla="*/ 10 w 55"/>
                <a:gd name="T81" fmla="*/ 68 h 69"/>
                <a:gd name="T82" fmla="*/ 5 w 55"/>
                <a:gd name="T83" fmla="*/ 69 h 69"/>
                <a:gd name="T84" fmla="*/ 2 w 55"/>
                <a:gd name="T85" fmla="*/ 69 h 69"/>
                <a:gd name="T86" fmla="*/ 0 w 55"/>
                <a:gd name="T87" fmla="*/ 68 h 69"/>
                <a:gd name="T88" fmla="*/ 2 w 55"/>
                <a:gd name="T89" fmla="*/ 59 h 69"/>
                <a:gd name="T90" fmla="*/ 6 w 55"/>
                <a:gd name="T91" fmla="*/ 59 h 69"/>
                <a:gd name="T92" fmla="*/ 7 w 55"/>
                <a:gd name="T93" fmla="*/ 61 h 69"/>
                <a:gd name="T94" fmla="*/ 8 w 55"/>
                <a:gd name="T95" fmla="*/ 62 h 69"/>
                <a:gd name="T96" fmla="*/ 12 w 55"/>
                <a:gd name="T97" fmla="*/ 61 h 69"/>
                <a:gd name="T98" fmla="*/ 15 w 55"/>
                <a:gd name="T99" fmla="*/ 58 h 69"/>
                <a:gd name="T100" fmla="*/ 19 w 55"/>
                <a:gd name="T101" fmla="*/ 54 h 69"/>
                <a:gd name="T102" fmla="*/ 24 w 55"/>
                <a:gd name="T103" fmla="*/ 48 h 69"/>
                <a:gd name="T104" fmla="*/ 24 w 55"/>
                <a:gd name="T105" fmla="*/ 48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69"/>
                <a:gd name="T161" fmla="*/ 55 w 55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69">
                  <a:moveTo>
                    <a:pt x="24" y="48"/>
                  </a:moveTo>
                  <a:lnTo>
                    <a:pt x="22" y="38"/>
                  </a:lnTo>
                  <a:lnTo>
                    <a:pt x="20" y="27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8" y="27"/>
                  </a:lnTo>
                  <a:lnTo>
                    <a:pt x="30" y="40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43" y="15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53" y="1"/>
                  </a:lnTo>
                  <a:lnTo>
                    <a:pt x="55" y="3"/>
                  </a:lnTo>
                  <a:lnTo>
                    <a:pt x="50" y="14"/>
                  </a:lnTo>
                  <a:lnTo>
                    <a:pt x="44" y="25"/>
                  </a:lnTo>
                  <a:lnTo>
                    <a:pt x="38" y="37"/>
                  </a:lnTo>
                  <a:lnTo>
                    <a:pt x="30" y="48"/>
                  </a:lnTo>
                  <a:lnTo>
                    <a:pt x="23" y="57"/>
                  </a:lnTo>
                  <a:lnTo>
                    <a:pt x="17" y="63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5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6" y="59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9" y="5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59"/>
            <p:cNvSpPr>
              <a:spLocks/>
            </p:cNvSpPr>
            <p:nvPr/>
          </p:nvSpPr>
          <p:spPr bwMode="auto">
            <a:xfrm>
              <a:off x="4605338" y="4181475"/>
              <a:ext cx="61913" cy="28575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60"/>
            <p:cNvSpPr>
              <a:spLocks/>
            </p:cNvSpPr>
            <p:nvPr/>
          </p:nvSpPr>
          <p:spPr bwMode="auto">
            <a:xfrm>
              <a:off x="4676775" y="4175125"/>
              <a:ext cx="46038" cy="141288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61"/>
            <p:cNvSpPr>
              <a:spLocks noEditPoints="1"/>
            </p:cNvSpPr>
            <p:nvPr/>
          </p:nvSpPr>
          <p:spPr bwMode="auto">
            <a:xfrm>
              <a:off x="4745038" y="4214813"/>
              <a:ext cx="61913" cy="74613"/>
            </a:xfrm>
            <a:custGeom>
              <a:avLst/>
              <a:gdLst>
                <a:gd name="T0" fmla="*/ 36 w 40"/>
                <a:gd name="T1" fmla="*/ 38 h 49"/>
                <a:gd name="T2" fmla="*/ 31 w 40"/>
                <a:gd name="T3" fmla="*/ 43 h 49"/>
                <a:gd name="T4" fmla="*/ 26 w 40"/>
                <a:gd name="T5" fmla="*/ 46 h 49"/>
                <a:gd name="T6" fmla="*/ 21 w 40"/>
                <a:gd name="T7" fmla="*/ 48 h 49"/>
                <a:gd name="T8" fmla="*/ 15 w 40"/>
                <a:gd name="T9" fmla="*/ 49 h 49"/>
                <a:gd name="T10" fmla="*/ 9 w 40"/>
                <a:gd name="T11" fmla="*/ 48 h 49"/>
                <a:gd name="T12" fmla="*/ 4 w 40"/>
                <a:gd name="T13" fmla="*/ 45 h 49"/>
                <a:gd name="T14" fmla="*/ 1 w 40"/>
                <a:gd name="T15" fmla="*/ 39 h 49"/>
                <a:gd name="T16" fmla="*/ 0 w 40"/>
                <a:gd name="T17" fmla="*/ 32 h 49"/>
                <a:gd name="T18" fmla="*/ 2 w 40"/>
                <a:gd name="T19" fmla="*/ 21 h 49"/>
                <a:gd name="T20" fmla="*/ 4 w 40"/>
                <a:gd name="T21" fmla="*/ 15 h 49"/>
                <a:gd name="T22" fmla="*/ 8 w 40"/>
                <a:gd name="T23" fmla="*/ 10 h 49"/>
                <a:gd name="T24" fmla="*/ 12 w 40"/>
                <a:gd name="T25" fmla="*/ 6 h 49"/>
                <a:gd name="T26" fmla="*/ 17 w 40"/>
                <a:gd name="T27" fmla="*/ 3 h 49"/>
                <a:gd name="T28" fmla="*/ 22 w 40"/>
                <a:gd name="T29" fmla="*/ 1 h 49"/>
                <a:gd name="T30" fmla="*/ 28 w 40"/>
                <a:gd name="T31" fmla="*/ 0 h 49"/>
                <a:gd name="T32" fmla="*/ 33 w 40"/>
                <a:gd name="T33" fmla="*/ 1 h 49"/>
                <a:gd name="T34" fmla="*/ 37 w 40"/>
                <a:gd name="T35" fmla="*/ 3 h 49"/>
                <a:gd name="T36" fmla="*/ 39 w 40"/>
                <a:gd name="T37" fmla="*/ 6 h 49"/>
                <a:gd name="T38" fmla="*/ 40 w 40"/>
                <a:gd name="T39" fmla="*/ 10 h 49"/>
                <a:gd name="T40" fmla="*/ 38 w 40"/>
                <a:gd name="T41" fmla="*/ 18 h 49"/>
                <a:gd name="T42" fmla="*/ 32 w 40"/>
                <a:gd name="T43" fmla="*/ 23 h 49"/>
                <a:gd name="T44" fmla="*/ 23 w 40"/>
                <a:gd name="T45" fmla="*/ 26 h 49"/>
                <a:gd name="T46" fmla="*/ 9 w 40"/>
                <a:gd name="T47" fmla="*/ 27 h 49"/>
                <a:gd name="T48" fmla="*/ 8 w 40"/>
                <a:gd name="T49" fmla="*/ 33 h 49"/>
                <a:gd name="T50" fmla="*/ 9 w 40"/>
                <a:gd name="T51" fmla="*/ 38 h 49"/>
                <a:gd name="T52" fmla="*/ 10 w 40"/>
                <a:gd name="T53" fmla="*/ 41 h 49"/>
                <a:gd name="T54" fmla="*/ 13 w 40"/>
                <a:gd name="T55" fmla="*/ 43 h 49"/>
                <a:gd name="T56" fmla="*/ 17 w 40"/>
                <a:gd name="T57" fmla="*/ 43 h 49"/>
                <a:gd name="T58" fmla="*/ 21 w 40"/>
                <a:gd name="T59" fmla="*/ 43 h 49"/>
                <a:gd name="T60" fmla="*/ 25 w 40"/>
                <a:gd name="T61" fmla="*/ 41 h 49"/>
                <a:gd name="T62" fmla="*/ 29 w 40"/>
                <a:gd name="T63" fmla="*/ 39 h 49"/>
                <a:gd name="T64" fmla="*/ 33 w 40"/>
                <a:gd name="T65" fmla="*/ 35 h 49"/>
                <a:gd name="T66" fmla="*/ 36 w 40"/>
                <a:gd name="T67" fmla="*/ 38 h 49"/>
                <a:gd name="T68" fmla="*/ 10 w 40"/>
                <a:gd name="T69" fmla="*/ 23 h 49"/>
                <a:gd name="T70" fmla="*/ 16 w 40"/>
                <a:gd name="T71" fmla="*/ 23 h 49"/>
                <a:gd name="T72" fmla="*/ 22 w 40"/>
                <a:gd name="T73" fmla="*/ 22 h 49"/>
                <a:gd name="T74" fmla="*/ 26 w 40"/>
                <a:gd name="T75" fmla="*/ 20 h 49"/>
                <a:gd name="T76" fmla="*/ 29 w 40"/>
                <a:gd name="T77" fmla="*/ 18 h 49"/>
                <a:gd name="T78" fmla="*/ 31 w 40"/>
                <a:gd name="T79" fmla="*/ 15 h 49"/>
                <a:gd name="T80" fmla="*/ 32 w 40"/>
                <a:gd name="T81" fmla="*/ 11 h 49"/>
                <a:gd name="T82" fmla="*/ 31 w 40"/>
                <a:gd name="T83" fmla="*/ 6 h 49"/>
                <a:gd name="T84" fmla="*/ 26 w 40"/>
                <a:gd name="T85" fmla="*/ 4 h 49"/>
                <a:gd name="T86" fmla="*/ 22 w 40"/>
                <a:gd name="T87" fmla="*/ 5 h 49"/>
                <a:gd name="T88" fmla="*/ 17 w 40"/>
                <a:gd name="T89" fmla="*/ 9 h 49"/>
                <a:gd name="T90" fmla="*/ 13 w 40"/>
                <a:gd name="T91" fmla="*/ 15 h 49"/>
                <a:gd name="T92" fmla="*/ 10 w 40"/>
                <a:gd name="T93" fmla="*/ 23 h 49"/>
                <a:gd name="T94" fmla="*/ 10 w 40"/>
                <a:gd name="T95" fmla="*/ 23 h 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"/>
                <a:gd name="T145" fmla="*/ 0 h 49"/>
                <a:gd name="T146" fmla="*/ 40 w 40"/>
                <a:gd name="T147" fmla="*/ 49 h 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" h="49">
                  <a:moveTo>
                    <a:pt x="36" y="38"/>
                  </a:moveTo>
                  <a:lnTo>
                    <a:pt x="31" y="43"/>
                  </a:lnTo>
                  <a:lnTo>
                    <a:pt x="26" y="46"/>
                  </a:lnTo>
                  <a:lnTo>
                    <a:pt x="21" y="48"/>
                  </a:lnTo>
                  <a:lnTo>
                    <a:pt x="15" y="49"/>
                  </a:lnTo>
                  <a:lnTo>
                    <a:pt x="9" y="48"/>
                  </a:lnTo>
                  <a:lnTo>
                    <a:pt x="4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38" y="18"/>
                  </a:lnTo>
                  <a:lnTo>
                    <a:pt x="32" y="23"/>
                  </a:lnTo>
                  <a:lnTo>
                    <a:pt x="23" y="26"/>
                  </a:lnTo>
                  <a:lnTo>
                    <a:pt x="9" y="27"/>
                  </a:lnTo>
                  <a:lnTo>
                    <a:pt x="8" y="33"/>
                  </a:lnTo>
                  <a:lnTo>
                    <a:pt x="9" y="38"/>
                  </a:lnTo>
                  <a:lnTo>
                    <a:pt x="10" y="41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21" y="43"/>
                  </a:lnTo>
                  <a:lnTo>
                    <a:pt x="25" y="41"/>
                  </a:lnTo>
                  <a:lnTo>
                    <a:pt x="29" y="39"/>
                  </a:lnTo>
                  <a:lnTo>
                    <a:pt x="33" y="35"/>
                  </a:lnTo>
                  <a:lnTo>
                    <a:pt x="36" y="38"/>
                  </a:lnTo>
                  <a:close/>
                  <a:moveTo>
                    <a:pt x="10" y="23"/>
                  </a:moveTo>
                  <a:lnTo>
                    <a:pt x="16" y="23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29" y="18"/>
                  </a:lnTo>
                  <a:lnTo>
                    <a:pt x="31" y="15"/>
                  </a:lnTo>
                  <a:lnTo>
                    <a:pt x="32" y="11"/>
                  </a:lnTo>
                  <a:lnTo>
                    <a:pt x="31" y="6"/>
                  </a:lnTo>
                  <a:lnTo>
                    <a:pt x="26" y="4"/>
                  </a:lnTo>
                  <a:lnTo>
                    <a:pt x="22" y="5"/>
                  </a:lnTo>
                  <a:lnTo>
                    <a:pt x="17" y="9"/>
                  </a:lnTo>
                  <a:lnTo>
                    <a:pt x="13" y="15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62"/>
            <p:cNvSpPr>
              <a:spLocks noChangeArrowheads="1"/>
            </p:cNvSpPr>
            <p:nvPr/>
          </p:nvSpPr>
          <p:spPr bwMode="auto">
            <a:xfrm>
              <a:off x="4830763" y="4197350"/>
              <a:ext cx="60325" cy="79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63"/>
            <p:cNvSpPr>
              <a:spLocks noEditPoints="1"/>
            </p:cNvSpPr>
            <p:nvPr/>
          </p:nvSpPr>
          <p:spPr bwMode="auto">
            <a:xfrm>
              <a:off x="4902200" y="4157663"/>
              <a:ext cx="46038" cy="95250"/>
            </a:xfrm>
            <a:custGeom>
              <a:avLst/>
              <a:gdLst>
                <a:gd name="T0" fmla="*/ 30 w 30"/>
                <a:gd name="T1" fmla="*/ 0 h 63"/>
                <a:gd name="T2" fmla="*/ 28 w 30"/>
                <a:gd name="T3" fmla="*/ 7 h 63"/>
                <a:gd name="T4" fmla="*/ 21 w 30"/>
                <a:gd name="T5" fmla="*/ 7 h 63"/>
                <a:gd name="T6" fmla="*/ 23 w 30"/>
                <a:gd name="T7" fmla="*/ 0 h 63"/>
                <a:gd name="T8" fmla="*/ 30 w 30"/>
                <a:gd name="T9" fmla="*/ 0 h 63"/>
                <a:gd name="T10" fmla="*/ 19 w 30"/>
                <a:gd name="T11" fmla="*/ 48 h 63"/>
                <a:gd name="T12" fmla="*/ 17 w 30"/>
                <a:gd name="T13" fmla="*/ 55 h 63"/>
                <a:gd name="T14" fmla="*/ 14 w 30"/>
                <a:gd name="T15" fmla="*/ 60 h 63"/>
                <a:gd name="T16" fmla="*/ 9 w 30"/>
                <a:gd name="T17" fmla="*/ 62 h 63"/>
                <a:gd name="T18" fmla="*/ 3 w 30"/>
                <a:gd name="T19" fmla="*/ 63 h 63"/>
                <a:gd name="T20" fmla="*/ 1 w 30"/>
                <a:gd name="T21" fmla="*/ 63 h 63"/>
                <a:gd name="T22" fmla="*/ 0 w 30"/>
                <a:gd name="T23" fmla="*/ 63 h 63"/>
                <a:gd name="T24" fmla="*/ 1 w 30"/>
                <a:gd name="T25" fmla="*/ 59 h 63"/>
                <a:gd name="T26" fmla="*/ 2 w 30"/>
                <a:gd name="T27" fmla="*/ 59 h 63"/>
                <a:gd name="T28" fmla="*/ 3 w 30"/>
                <a:gd name="T29" fmla="*/ 59 h 63"/>
                <a:gd name="T30" fmla="*/ 7 w 30"/>
                <a:gd name="T31" fmla="*/ 59 h 63"/>
                <a:gd name="T32" fmla="*/ 9 w 30"/>
                <a:gd name="T33" fmla="*/ 57 h 63"/>
                <a:gd name="T34" fmla="*/ 11 w 30"/>
                <a:gd name="T35" fmla="*/ 54 h 63"/>
                <a:gd name="T36" fmla="*/ 12 w 30"/>
                <a:gd name="T37" fmla="*/ 48 h 63"/>
                <a:gd name="T38" fmla="*/ 15 w 30"/>
                <a:gd name="T39" fmla="*/ 38 h 63"/>
                <a:gd name="T40" fmla="*/ 17 w 30"/>
                <a:gd name="T41" fmla="*/ 29 h 63"/>
                <a:gd name="T42" fmla="*/ 18 w 30"/>
                <a:gd name="T43" fmla="*/ 24 h 63"/>
                <a:gd name="T44" fmla="*/ 18 w 30"/>
                <a:gd name="T45" fmla="*/ 21 h 63"/>
                <a:gd name="T46" fmla="*/ 18 w 30"/>
                <a:gd name="T47" fmla="*/ 19 h 63"/>
                <a:gd name="T48" fmla="*/ 18 w 30"/>
                <a:gd name="T49" fmla="*/ 19 h 63"/>
                <a:gd name="T50" fmla="*/ 18 w 30"/>
                <a:gd name="T51" fmla="*/ 17 h 63"/>
                <a:gd name="T52" fmla="*/ 14 w 30"/>
                <a:gd name="T53" fmla="*/ 16 h 63"/>
                <a:gd name="T54" fmla="*/ 15 w 30"/>
                <a:gd name="T55" fmla="*/ 14 h 63"/>
                <a:gd name="T56" fmla="*/ 24 w 30"/>
                <a:gd name="T57" fmla="*/ 14 h 63"/>
                <a:gd name="T58" fmla="*/ 27 w 30"/>
                <a:gd name="T59" fmla="*/ 14 h 63"/>
                <a:gd name="T60" fmla="*/ 19 w 30"/>
                <a:gd name="T61" fmla="*/ 48 h 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"/>
                <a:gd name="T94" fmla="*/ 0 h 63"/>
                <a:gd name="T95" fmla="*/ 30 w 30"/>
                <a:gd name="T96" fmla="*/ 63 h 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" h="63">
                  <a:moveTo>
                    <a:pt x="30" y="0"/>
                  </a:moveTo>
                  <a:lnTo>
                    <a:pt x="28" y="7"/>
                  </a:lnTo>
                  <a:lnTo>
                    <a:pt x="21" y="7"/>
                  </a:lnTo>
                  <a:lnTo>
                    <a:pt x="23" y="0"/>
                  </a:lnTo>
                  <a:lnTo>
                    <a:pt x="30" y="0"/>
                  </a:lnTo>
                  <a:close/>
                  <a:moveTo>
                    <a:pt x="19" y="48"/>
                  </a:moveTo>
                  <a:lnTo>
                    <a:pt x="17" y="55"/>
                  </a:lnTo>
                  <a:lnTo>
                    <a:pt x="14" y="60"/>
                  </a:lnTo>
                  <a:lnTo>
                    <a:pt x="9" y="62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1" y="54"/>
                  </a:lnTo>
                  <a:lnTo>
                    <a:pt x="12" y="48"/>
                  </a:lnTo>
                  <a:lnTo>
                    <a:pt x="15" y="38"/>
                  </a:lnTo>
                  <a:lnTo>
                    <a:pt x="17" y="29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64"/>
            <p:cNvSpPr>
              <a:spLocks/>
            </p:cNvSpPr>
            <p:nvPr/>
          </p:nvSpPr>
          <p:spPr bwMode="auto">
            <a:xfrm>
              <a:off x="4960938" y="4160838"/>
              <a:ext cx="55563" cy="73025"/>
            </a:xfrm>
            <a:custGeom>
              <a:avLst/>
              <a:gdLst>
                <a:gd name="T0" fmla="*/ 10 w 37"/>
                <a:gd name="T1" fmla="*/ 30 h 48"/>
                <a:gd name="T2" fmla="*/ 7 w 37"/>
                <a:gd name="T3" fmla="*/ 47 h 48"/>
                <a:gd name="T4" fmla="*/ 0 w 37"/>
                <a:gd name="T5" fmla="*/ 47 h 48"/>
                <a:gd name="T6" fmla="*/ 8 w 37"/>
                <a:gd name="T7" fmla="*/ 9 h 48"/>
                <a:gd name="T8" fmla="*/ 9 w 37"/>
                <a:gd name="T9" fmla="*/ 7 h 48"/>
                <a:gd name="T10" fmla="*/ 9 w 37"/>
                <a:gd name="T11" fmla="*/ 5 h 48"/>
                <a:gd name="T12" fmla="*/ 9 w 37"/>
                <a:gd name="T13" fmla="*/ 4 h 48"/>
                <a:gd name="T14" fmla="*/ 8 w 37"/>
                <a:gd name="T15" fmla="*/ 3 h 48"/>
                <a:gd name="T16" fmla="*/ 7 w 37"/>
                <a:gd name="T17" fmla="*/ 2 h 48"/>
                <a:gd name="T18" fmla="*/ 5 w 37"/>
                <a:gd name="T19" fmla="*/ 2 h 48"/>
                <a:gd name="T20" fmla="*/ 5 w 37"/>
                <a:gd name="T21" fmla="*/ 0 h 48"/>
                <a:gd name="T22" fmla="*/ 15 w 37"/>
                <a:gd name="T23" fmla="*/ 0 h 48"/>
                <a:gd name="T24" fmla="*/ 17 w 37"/>
                <a:gd name="T25" fmla="*/ 0 h 48"/>
                <a:gd name="T26" fmla="*/ 11 w 37"/>
                <a:gd name="T27" fmla="*/ 27 h 48"/>
                <a:gd name="T28" fmla="*/ 12 w 37"/>
                <a:gd name="T29" fmla="*/ 27 h 48"/>
                <a:gd name="T30" fmla="*/ 15 w 37"/>
                <a:gd name="T31" fmla="*/ 26 h 48"/>
                <a:gd name="T32" fmla="*/ 18 w 37"/>
                <a:gd name="T33" fmla="*/ 25 h 48"/>
                <a:gd name="T34" fmla="*/ 21 w 37"/>
                <a:gd name="T35" fmla="*/ 23 h 48"/>
                <a:gd name="T36" fmla="*/ 23 w 37"/>
                <a:gd name="T37" fmla="*/ 20 h 48"/>
                <a:gd name="T38" fmla="*/ 25 w 37"/>
                <a:gd name="T39" fmla="*/ 18 h 48"/>
                <a:gd name="T40" fmla="*/ 26 w 37"/>
                <a:gd name="T41" fmla="*/ 16 h 48"/>
                <a:gd name="T42" fmla="*/ 25 w 37"/>
                <a:gd name="T43" fmla="*/ 15 h 48"/>
                <a:gd name="T44" fmla="*/ 23 w 37"/>
                <a:gd name="T45" fmla="*/ 14 h 48"/>
                <a:gd name="T46" fmla="*/ 23 w 37"/>
                <a:gd name="T47" fmla="*/ 12 h 48"/>
                <a:gd name="T48" fmla="*/ 36 w 37"/>
                <a:gd name="T49" fmla="*/ 12 h 48"/>
                <a:gd name="T50" fmla="*/ 37 w 37"/>
                <a:gd name="T51" fmla="*/ 14 h 48"/>
                <a:gd name="T52" fmla="*/ 33 w 37"/>
                <a:gd name="T53" fmla="*/ 18 h 48"/>
                <a:gd name="T54" fmla="*/ 29 w 37"/>
                <a:gd name="T55" fmla="*/ 21 h 48"/>
                <a:gd name="T56" fmla="*/ 25 w 37"/>
                <a:gd name="T57" fmla="*/ 24 h 48"/>
                <a:gd name="T58" fmla="*/ 21 w 37"/>
                <a:gd name="T59" fmla="*/ 27 h 48"/>
                <a:gd name="T60" fmla="*/ 23 w 37"/>
                <a:gd name="T61" fmla="*/ 32 h 48"/>
                <a:gd name="T62" fmla="*/ 24 w 37"/>
                <a:gd name="T63" fmla="*/ 38 h 48"/>
                <a:gd name="T64" fmla="*/ 25 w 37"/>
                <a:gd name="T65" fmla="*/ 40 h 48"/>
                <a:gd name="T66" fmla="*/ 26 w 37"/>
                <a:gd name="T67" fmla="*/ 42 h 48"/>
                <a:gd name="T68" fmla="*/ 27 w 37"/>
                <a:gd name="T69" fmla="*/ 43 h 48"/>
                <a:gd name="T70" fmla="*/ 28 w 37"/>
                <a:gd name="T71" fmla="*/ 43 h 48"/>
                <a:gd name="T72" fmla="*/ 29 w 37"/>
                <a:gd name="T73" fmla="*/ 43 h 48"/>
                <a:gd name="T74" fmla="*/ 30 w 37"/>
                <a:gd name="T75" fmla="*/ 42 h 48"/>
                <a:gd name="T76" fmla="*/ 32 w 37"/>
                <a:gd name="T77" fmla="*/ 41 h 48"/>
                <a:gd name="T78" fmla="*/ 33 w 37"/>
                <a:gd name="T79" fmla="*/ 39 h 48"/>
                <a:gd name="T80" fmla="*/ 36 w 37"/>
                <a:gd name="T81" fmla="*/ 41 h 48"/>
                <a:gd name="T82" fmla="*/ 33 w 37"/>
                <a:gd name="T83" fmla="*/ 44 h 48"/>
                <a:gd name="T84" fmla="*/ 30 w 37"/>
                <a:gd name="T85" fmla="*/ 46 h 48"/>
                <a:gd name="T86" fmla="*/ 28 w 37"/>
                <a:gd name="T87" fmla="*/ 48 h 48"/>
                <a:gd name="T88" fmla="*/ 25 w 37"/>
                <a:gd name="T89" fmla="*/ 48 h 48"/>
                <a:gd name="T90" fmla="*/ 22 w 37"/>
                <a:gd name="T91" fmla="*/ 47 h 48"/>
                <a:gd name="T92" fmla="*/ 19 w 37"/>
                <a:gd name="T93" fmla="*/ 44 h 48"/>
                <a:gd name="T94" fmla="*/ 18 w 37"/>
                <a:gd name="T95" fmla="*/ 39 h 48"/>
                <a:gd name="T96" fmla="*/ 16 w 37"/>
                <a:gd name="T97" fmla="*/ 33 h 48"/>
                <a:gd name="T98" fmla="*/ 15 w 37"/>
                <a:gd name="T99" fmla="*/ 31 h 48"/>
                <a:gd name="T100" fmla="*/ 15 w 37"/>
                <a:gd name="T101" fmla="*/ 31 h 48"/>
                <a:gd name="T102" fmla="*/ 14 w 37"/>
                <a:gd name="T103" fmla="*/ 30 h 48"/>
                <a:gd name="T104" fmla="*/ 13 w 37"/>
                <a:gd name="T105" fmla="*/ 30 h 48"/>
                <a:gd name="T106" fmla="*/ 10 w 37"/>
                <a:gd name="T107" fmla="*/ 30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"/>
                <a:gd name="T163" fmla="*/ 0 h 48"/>
                <a:gd name="T164" fmla="*/ 37 w 37"/>
                <a:gd name="T165" fmla="*/ 48 h 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" h="48">
                  <a:moveTo>
                    <a:pt x="10" y="30"/>
                  </a:moveTo>
                  <a:lnTo>
                    <a:pt x="7" y="47"/>
                  </a:lnTo>
                  <a:lnTo>
                    <a:pt x="0" y="47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5" y="26"/>
                  </a:lnTo>
                  <a:lnTo>
                    <a:pt x="18" y="25"/>
                  </a:lnTo>
                  <a:lnTo>
                    <a:pt x="21" y="23"/>
                  </a:lnTo>
                  <a:lnTo>
                    <a:pt x="23" y="20"/>
                  </a:lnTo>
                  <a:lnTo>
                    <a:pt x="25" y="18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5" y="24"/>
                  </a:lnTo>
                  <a:lnTo>
                    <a:pt x="21" y="27"/>
                  </a:lnTo>
                  <a:lnTo>
                    <a:pt x="23" y="32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6" y="42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0" y="42"/>
                  </a:lnTo>
                  <a:lnTo>
                    <a:pt x="32" y="41"/>
                  </a:lnTo>
                  <a:lnTo>
                    <a:pt x="33" y="39"/>
                  </a:lnTo>
                  <a:lnTo>
                    <a:pt x="36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25" y="48"/>
                  </a:lnTo>
                  <a:lnTo>
                    <a:pt x="22" y="47"/>
                  </a:lnTo>
                  <a:lnTo>
                    <a:pt x="19" y="44"/>
                  </a:lnTo>
                  <a:lnTo>
                    <a:pt x="18" y="39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65"/>
            <p:cNvSpPr>
              <a:spLocks noEditPoints="1"/>
            </p:cNvSpPr>
            <p:nvPr/>
          </p:nvSpPr>
          <p:spPr bwMode="auto">
            <a:xfrm>
              <a:off x="5026025" y="4202113"/>
              <a:ext cx="39688" cy="52388"/>
            </a:xfrm>
            <a:custGeom>
              <a:avLst/>
              <a:gdLst>
                <a:gd name="T0" fmla="*/ 13 w 26"/>
                <a:gd name="T1" fmla="*/ 35 h 35"/>
                <a:gd name="T2" fmla="*/ 7 w 26"/>
                <a:gd name="T3" fmla="*/ 34 h 35"/>
                <a:gd name="T4" fmla="*/ 3 w 26"/>
                <a:gd name="T5" fmla="*/ 31 h 35"/>
                <a:gd name="T6" fmla="*/ 1 w 26"/>
                <a:gd name="T7" fmla="*/ 25 h 35"/>
                <a:gd name="T8" fmla="*/ 0 w 26"/>
                <a:gd name="T9" fmla="*/ 18 h 35"/>
                <a:gd name="T10" fmla="*/ 2 w 26"/>
                <a:gd name="T11" fmla="*/ 8 h 35"/>
                <a:gd name="T12" fmla="*/ 4 w 26"/>
                <a:gd name="T13" fmla="*/ 4 h 35"/>
                <a:gd name="T14" fmla="*/ 6 w 26"/>
                <a:gd name="T15" fmla="*/ 2 h 35"/>
                <a:gd name="T16" fmla="*/ 13 w 26"/>
                <a:gd name="T17" fmla="*/ 0 h 35"/>
                <a:gd name="T18" fmla="*/ 19 w 26"/>
                <a:gd name="T19" fmla="*/ 1 h 35"/>
                <a:gd name="T20" fmla="*/ 23 w 26"/>
                <a:gd name="T21" fmla="*/ 5 h 35"/>
                <a:gd name="T22" fmla="*/ 25 w 26"/>
                <a:gd name="T23" fmla="*/ 10 h 35"/>
                <a:gd name="T24" fmla="*/ 26 w 26"/>
                <a:gd name="T25" fmla="*/ 17 h 35"/>
                <a:gd name="T26" fmla="*/ 25 w 26"/>
                <a:gd name="T27" fmla="*/ 25 h 35"/>
                <a:gd name="T28" fmla="*/ 23 w 26"/>
                <a:gd name="T29" fmla="*/ 31 h 35"/>
                <a:gd name="T30" fmla="*/ 18 w 26"/>
                <a:gd name="T31" fmla="*/ 34 h 35"/>
                <a:gd name="T32" fmla="*/ 13 w 26"/>
                <a:gd name="T33" fmla="*/ 35 h 35"/>
                <a:gd name="T34" fmla="*/ 13 w 26"/>
                <a:gd name="T35" fmla="*/ 35 h 35"/>
                <a:gd name="T36" fmla="*/ 6 w 26"/>
                <a:gd name="T37" fmla="*/ 17 h 35"/>
                <a:gd name="T38" fmla="*/ 6 w 26"/>
                <a:gd name="T39" fmla="*/ 24 h 35"/>
                <a:gd name="T40" fmla="*/ 8 w 26"/>
                <a:gd name="T41" fmla="*/ 29 h 35"/>
                <a:gd name="T42" fmla="*/ 10 w 26"/>
                <a:gd name="T43" fmla="*/ 31 h 35"/>
                <a:gd name="T44" fmla="*/ 13 w 26"/>
                <a:gd name="T45" fmla="*/ 32 h 35"/>
                <a:gd name="T46" fmla="*/ 16 w 26"/>
                <a:gd name="T47" fmla="*/ 31 h 35"/>
                <a:gd name="T48" fmla="*/ 18 w 26"/>
                <a:gd name="T49" fmla="*/ 29 h 35"/>
                <a:gd name="T50" fmla="*/ 20 w 26"/>
                <a:gd name="T51" fmla="*/ 25 h 35"/>
                <a:gd name="T52" fmla="*/ 20 w 26"/>
                <a:gd name="T53" fmla="*/ 18 h 35"/>
                <a:gd name="T54" fmla="*/ 20 w 26"/>
                <a:gd name="T55" fmla="*/ 12 h 35"/>
                <a:gd name="T56" fmla="*/ 18 w 26"/>
                <a:gd name="T57" fmla="*/ 7 h 35"/>
                <a:gd name="T58" fmla="*/ 16 w 26"/>
                <a:gd name="T59" fmla="*/ 4 h 35"/>
                <a:gd name="T60" fmla="*/ 13 w 26"/>
                <a:gd name="T61" fmla="*/ 3 h 35"/>
                <a:gd name="T62" fmla="*/ 9 w 26"/>
                <a:gd name="T63" fmla="*/ 5 h 35"/>
                <a:gd name="T64" fmla="*/ 7 w 26"/>
                <a:gd name="T65" fmla="*/ 10 h 35"/>
                <a:gd name="T66" fmla="*/ 6 w 26"/>
                <a:gd name="T67" fmla="*/ 17 h 35"/>
                <a:gd name="T68" fmla="*/ 6 w 26"/>
                <a:gd name="T69" fmla="*/ 17 h 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"/>
                <a:gd name="T106" fmla="*/ 0 h 35"/>
                <a:gd name="T107" fmla="*/ 26 w 26"/>
                <a:gd name="T108" fmla="*/ 35 h 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" h="35">
                  <a:moveTo>
                    <a:pt x="13" y="35"/>
                  </a:moveTo>
                  <a:lnTo>
                    <a:pt x="7" y="34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6" y="17"/>
                  </a:lnTo>
                  <a:lnTo>
                    <a:pt x="25" y="25"/>
                  </a:lnTo>
                  <a:lnTo>
                    <a:pt x="23" y="31"/>
                  </a:lnTo>
                  <a:lnTo>
                    <a:pt x="18" y="34"/>
                  </a:lnTo>
                  <a:lnTo>
                    <a:pt x="13" y="35"/>
                  </a:lnTo>
                  <a:close/>
                  <a:moveTo>
                    <a:pt x="6" y="17"/>
                  </a:moveTo>
                  <a:lnTo>
                    <a:pt x="6" y="24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5"/>
                  </a:lnTo>
                  <a:lnTo>
                    <a:pt x="20" y="18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3"/>
                  </a:lnTo>
                  <a:lnTo>
                    <a:pt x="9" y="5"/>
                  </a:lnTo>
                  <a:lnTo>
                    <a:pt x="7" y="10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66"/>
            <p:cNvSpPr>
              <a:spLocks/>
            </p:cNvSpPr>
            <p:nvPr/>
          </p:nvSpPr>
          <p:spPr bwMode="auto">
            <a:xfrm>
              <a:off x="5080000" y="4178300"/>
              <a:ext cx="52388" cy="53975"/>
            </a:xfrm>
            <a:custGeom>
              <a:avLst/>
              <a:gdLst>
                <a:gd name="T0" fmla="*/ 31 w 35"/>
                <a:gd name="T1" fmla="*/ 24 h 35"/>
                <a:gd name="T2" fmla="*/ 28 w 35"/>
                <a:gd name="T3" fmla="*/ 35 h 35"/>
                <a:gd name="T4" fmla="*/ 1 w 35"/>
                <a:gd name="T5" fmla="*/ 35 h 35"/>
                <a:gd name="T6" fmla="*/ 0 w 35"/>
                <a:gd name="T7" fmla="*/ 32 h 35"/>
                <a:gd name="T8" fmla="*/ 7 w 35"/>
                <a:gd name="T9" fmla="*/ 25 h 35"/>
                <a:gd name="T10" fmla="*/ 14 w 35"/>
                <a:gd name="T11" fmla="*/ 17 h 35"/>
                <a:gd name="T12" fmla="*/ 21 w 35"/>
                <a:gd name="T13" fmla="*/ 10 h 35"/>
                <a:gd name="T14" fmla="*/ 27 w 35"/>
                <a:gd name="T15" fmla="*/ 4 h 35"/>
                <a:gd name="T16" fmla="*/ 26 w 35"/>
                <a:gd name="T17" fmla="*/ 4 h 35"/>
                <a:gd name="T18" fmla="*/ 17 w 35"/>
                <a:gd name="T19" fmla="*/ 4 h 35"/>
                <a:gd name="T20" fmla="*/ 15 w 35"/>
                <a:gd name="T21" fmla="*/ 4 h 35"/>
                <a:gd name="T22" fmla="*/ 13 w 35"/>
                <a:gd name="T23" fmla="*/ 5 h 35"/>
                <a:gd name="T24" fmla="*/ 11 w 35"/>
                <a:gd name="T25" fmla="*/ 7 h 35"/>
                <a:gd name="T26" fmla="*/ 9 w 35"/>
                <a:gd name="T27" fmla="*/ 10 h 35"/>
                <a:gd name="T28" fmla="*/ 6 w 35"/>
                <a:gd name="T29" fmla="*/ 10 h 35"/>
                <a:gd name="T30" fmla="*/ 8 w 35"/>
                <a:gd name="T31" fmla="*/ 0 h 35"/>
                <a:gd name="T32" fmla="*/ 35 w 35"/>
                <a:gd name="T33" fmla="*/ 0 h 35"/>
                <a:gd name="T34" fmla="*/ 35 w 35"/>
                <a:gd name="T35" fmla="*/ 3 h 35"/>
                <a:gd name="T36" fmla="*/ 31 w 35"/>
                <a:gd name="T37" fmla="*/ 7 h 35"/>
                <a:gd name="T38" fmla="*/ 27 w 35"/>
                <a:gd name="T39" fmla="*/ 12 h 35"/>
                <a:gd name="T40" fmla="*/ 23 w 35"/>
                <a:gd name="T41" fmla="*/ 16 h 35"/>
                <a:gd name="T42" fmla="*/ 19 w 35"/>
                <a:gd name="T43" fmla="*/ 21 h 35"/>
                <a:gd name="T44" fmla="*/ 14 w 35"/>
                <a:gd name="T45" fmla="*/ 25 h 35"/>
                <a:gd name="T46" fmla="*/ 9 w 35"/>
                <a:gd name="T47" fmla="*/ 31 h 35"/>
                <a:gd name="T48" fmla="*/ 9 w 35"/>
                <a:gd name="T49" fmla="*/ 31 h 35"/>
                <a:gd name="T50" fmla="*/ 18 w 35"/>
                <a:gd name="T51" fmla="*/ 31 h 35"/>
                <a:gd name="T52" fmla="*/ 20 w 35"/>
                <a:gd name="T53" fmla="*/ 31 h 35"/>
                <a:gd name="T54" fmla="*/ 22 w 35"/>
                <a:gd name="T55" fmla="*/ 31 h 35"/>
                <a:gd name="T56" fmla="*/ 23 w 35"/>
                <a:gd name="T57" fmla="*/ 30 h 35"/>
                <a:gd name="T58" fmla="*/ 24 w 35"/>
                <a:gd name="T59" fmla="*/ 29 h 35"/>
                <a:gd name="T60" fmla="*/ 26 w 35"/>
                <a:gd name="T61" fmla="*/ 27 h 35"/>
                <a:gd name="T62" fmla="*/ 27 w 35"/>
                <a:gd name="T63" fmla="*/ 24 h 35"/>
                <a:gd name="T64" fmla="*/ 31 w 35"/>
                <a:gd name="T65" fmla="*/ 24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35"/>
                <a:gd name="T101" fmla="*/ 35 w 35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35">
                  <a:moveTo>
                    <a:pt x="31" y="24"/>
                  </a:moveTo>
                  <a:lnTo>
                    <a:pt x="28" y="35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7" y="25"/>
                  </a:lnTo>
                  <a:lnTo>
                    <a:pt x="14" y="17"/>
                  </a:lnTo>
                  <a:lnTo>
                    <a:pt x="21" y="10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8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3" y="16"/>
                  </a:lnTo>
                  <a:lnTo>
                    <a:pt x="19" y="21"/>
                  </a:lnTo>
                  <a:lnTo>
                    <a:pt x="14" y="25"/>
                  </a:lnTo>
                  <a:lnTo>
                    <a:pt x="9" y="31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7" y="24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" name="Rounded Rectangle 142"/>
          <p:cNvSpPr/>
          <p:nvPr/>
        </p:nvSpPr>
        <p:spPr>
          <a:xfrm>
            <a:off x="6567488" y="1997903"/>
            <a:ext cx="1365250" cy="505585"/>
          </a:xfrm>
          <a:prstGeom prst="roundRect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>
            <a:off x="6350001" y="2642807"/>
            <a:ext cx="217487" cy="328994"/>
          </a:xfrm>
          <a:prstGeom prst="roundRect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18435" name="Group 46"/>
          <p:cNvGrpSpPr>
            <a:grpSpLocks/>
          </p:cNvGrpSpPr>
          <p:nvPr/>
        </p:nvGrpSpPr>
        <p:grpSpPr bwMode="auto">
          <a:xfrm>
            <a:off x="533400" y="2819400"/>
            <a:ext cx="7505700" cy="1219200"/>
            <a:chOff x="533400" y="2819400"/>
            <a:chExt cx="7505700" cy="1219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 flipV="1">
            <a:off x="6896100" y="3771900"/>
            <a:ext cx="419100" cy="26670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067300" y="3467100"/>
            <a:ext cx="419100" cy="2667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238500" y="3162300"/>
            <a:ext cx="419100" cy="26670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409700" y="2857500"/>
            <a:ext cx="419100" cy="2667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40" name="Group 65"/>
          <p:cNvGrpSpPr>
            <a:grpSpLocks/>
          </p:cNvGrpSpPr>
          <p:nvPr/>
        </p:nvGrpSpPr>
        <p:grpSpPr bwMode="auto">
          <a:xfrm>
            <a:off x="685800" y="2798763"/>
            <a:ext cx="7335838" cy="1285875"/>
            <a:chOff x="685800" y="2798304"/>
            <a:chExt cx="7336296" cy="1286897"/>
          </a:xfrm>
        </p:grpSpPr>
        <p:sp>
          <p:nvSpPr>
            <p:cNvPr id="54" name="Freeform 53"/>
            <p:cNvSpPr/>
            <p:nvPr/>
          </p:nvSpPr>
          <p:spPr>
            <a:xfrm>
              <a:off x="1828871" y="2857088"/>
              <a:ext cx="685843" cy="305042"/>
            </a:xfrm>
            <a:custGeom>
              <a:avLst/>
              <a:gdLst>
                <a:gd name="connsiteX0" fmla="*/ 0 w 702803"/>
                <a:gd name="connsiteY0" fmla="*/ 0 h 294724"/>
                <a:gd name="connsiteX1" fmla="*/ 392965 w 702803"/>
                <a:gd name="connsiteY1" fmla="*/ 120913 h 294724"/>
                <a:gd name="connsiteX2" fmla="*/ 702803 w 702803"/>
                <a:gd name="connsiteY2" fmla="*/ 294724 h 29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803" h="294724">
                  <a:moveTo>
                    <a:pt x="0" y="0"/>
                  </a:moveTo>
                  <a:cubicBezTo>
                    <a:pt x="137915" y="35896"/>
                    <a:pt x="275831" y="71792"/>
                    <a:pt x="392965" y="120913"/>
                  </a:cubicBezTo>
                  <a:cubicBezTo>
                    <a:pt x="510099" y="170034"/>
                    <a:pt x="702803" y="294724"/>
                    <a:pt x="702803" y="29472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 flipH="1" flipV="1">
              <a:off x="2514714" y="3162130"/>
              <a:ext cx="723945" cy="266912"/>
            </a:xfrm>
            <a:custGeom>
              <a:avLst/>
              <a:gdLst>
                <a:gd name="connsiteX0" fmla="*/ 0 w 702803"/>
                <a:gd name="connsiteY0" fmla="*/ 0 h 294724"/>
                <a:gd name="connsiteX1" fmla="*/ 392965 w 702803"/>
                <a:gd name="connsiteY1" fmla="*/ 120913 h 294724"/>
                <a:gd name="connsiteX2" fmla="*/ 702803 w 702803"/>
                <a:gd name="connsiteY2" fmla="*/ 294724 h 29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803" h="294724">
                  <a:moveTo>
                    <a:pt x="0" y="0"/>
                  </a:moveTo>
                  <a:cubicBezTo>
                    <a:pt x="137915" y="35896"/>
                    <a:pt x="275831" y="71792"/>
                    <a:pt x="392965" y="120913"/>
                  </a:cubicBezTo>
                  <a:cubicBezTo>
                    <a:pt x="510099" y="170034"/>
                    <a:pt x="702803" y="294724"/>
                    <a:pt x="702803" y="29472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238659" y="3429042"/>
              <a:ext cx="1125608" cy="46075"/>
            </a:xfrm>
            <a:custGeom>
              <a:avLst/>
              <a:gdLst>
                <a:gd name="connsiteX0" fmla="*/ 0 w 1125996"/>
                <a:gd name="connsiteY0" fmla="*/ 0 h 46601"/>
                <a:gd name="connsiteX1" fmla="*/ 483649 w 1125996"/>
                <a:gd name="connsiteY1" fmla="*/ 45342 h 46601"/>
                <a:gd name="connsiteX2" fmla="*/ 1125996 w 1125996"/>
                <a:gd name="connsiteY2" fmla="*/ 7557 h 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996" h="46601">
                  <a:moveTo>
                    <a:pt x="0" y="0"/>
                  </a:moveTo>
                  <a:cubicBezTo>
                    <a:pt x="147991" y="22041"/>
                    <a:pt x="295983" y="44083"/>
                    <a:pt x="483649" y="45342"/>
                  </a:cubicBezTo>
                  <a:cubicBezTo>
                    <a:pt x="671315" y="46601"/>
                    <a:pt x="1125996" y="7557"/>
                    <a:pt x="1125996" y="7557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353154" y="3416332"/>
              <a:ext cx="1125608" cy="60373"/>
            </a:xfrm>
            <a:custGeom>
              <a:avLst/>
              <a:gdLst>
                <a:gd name="connsiteX0" fmla="*/ 0 w 1125997"/>
                <a:gd name="connsiteY0" fmla="*/ 21411 h 59196"/>
                <a:gd name="connsiteX1" fmla="*/ 680133 w 1125997"/>
                <a:gd name="connsiteY1" fmla="*/ 6297 h 59196"/>
                <a:gd name="connsiteX2" fmla="*/ 1125997 w 1125997"/>
                <a:gd name="connsiteY2" fmla="*/ 59196 h 5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997" h="59196">
                  <a:moveTo>
                    <a:pt x="0" y="21411"/>
                  </a:moveTo>
                  <a:cubicBezTo>
                    <a:pt x="246233" y="10705"/>
                    <a:pt x="492467" y="0"/>
                    <a:pt x="680133" y="6297"/>
                  </a:cubicBezTo>
                  <a:cubicBezTo>
                    <a:pt x="867799" y="12594"/>
                    <a:pt x="1125997" y="59196"/>
                    <a:pt x="1125997" y="5919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448597" y="3467172"/>
              <a:ext cx="723945" cy="305042"/>
            </a:xfrm>
            <a:custGeom>
              <a:avLst/>
              <a:gdLst>
                <a:gd name="connsiteX0" fmla="*/ 0 w 702803"/>
                <a:gd name="connsiteY0" fmla="*/ 0 h 294724"/>
                <a:gd name="connsiteX1" fmla="*/ 392965 w 702803"/>
                <a:gd name="connsiteY1" fmla="*/ 120913 h 294724"/>
                <a:gd name="connsiteX2" fmla="*/ 702803 w 702803"/>
                <a:gd name="connsiteY2" fmla="*/ 294724 h 29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803" h="294724">
                  <a:moveTo>
                    <a:pt x="0" y="0"/>
                  </a:moveTo>
                  <a:cubicBezTo>
                    <a:pt x="137915" y="35896"/>
                    <a:pt x="275831" y="71792"/>
                    <a:pt x="392965" y="120913"/>
                  </a:cubicBezTo>
                  <a:cubicBezTo>
                    <a:pt x="510099" y="170034"/>
                    <a:pt x="702803" y="294724"/>
                    <a:pt x="702803" y="29472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flipH="1" flipV="1">
              <a:off x="6172543" y="3772214"/>
              <a:ext cx="723945" cy="266912"/>
            </a:xfrm>
            <a:custGeom>
              <a:avLst/>
              <a:gdLst>
                <a:gd name="connsiteX0" fmla="*/ 0 w 702803"/>
                <a:gd name="connsiteY0" fmla="*/ 0 h 294724"/>
                <a:gd name="connsiteX1" fmla="*/ 392965 w 702803"/>
                <a:gd name="connsiteY1" fmla="*/ 120913 h 294724"/>
                <a:gd name="connsiteX2" fmla="*/ 702803 w 702803"/>
                <a:gd name="connsiteY2" fmla="*/ 294724 h 29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803" h="294724">
                  <a:moveTo>
                    <a:pt x="0" y="0"/>
                  </a:moveTo>
                  <a:cubicBezTo>
                    <a:pt x="137915" y="35896"/>
                    <a:pt x="275831" y="71792"/>
                    <a:pt x="392965" y="120913"/>
                  </a:cubicBezTo>
                  <a:cubicBezTo>
                    <a:pt x="510099" y="170034"/>
                    <a:pt x="702803" y="294724"/>
                    <a:pt x="702803" y="29472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896488" y="4039126"/>
              <a:ext cx="1125608" cy="46075"/>
            </a:xfrm>
            <a:custGeom>
              <a:avLst/>
              <a:gdLst>
                <a:gd name="connsiteX0" fmla="*/ 0 w 1125996"/>
                <a:gd name="connsiteY0" fmla="*/ 0 h 46601"/>
                <a:gd name="connsiteX1" fmla="*/ 483649 w 1125996"/>
                <a:gd name="connsiteY1" fmla="*/ 45342 h 46601"/>
                <a:gd name="connsiteX2" fmla="*/ 1125996 w 1125996"/>
                <a:gd name="connsiteY2" fmla="*/ 7557 h 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996" h="46601">
                  <a:moveTo>
                    <a:pt x="0" y="0"/>
                  </a:moveTo>
                  <a:cubicBezTo>
                    <a:pt x="147991" y="22041"/>
                    <a:pt x="295983" y="44083"/>
                    <a:pt x="483649" y="45342"/>
                  </a:cubicBezTo>
                  <a:cubicBezTo>
                    <a:pt x="671315" y="46601"/>
                    <a:pt x="1125996" y="7557"/>
                    <a:pt x="1125996" y="7557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85800" y="2798304"/>
              <a:ext cx="1143071" cy="58784"/>
            </a:xfrm>
            <a:custGeom>
              <a:avLst/>
              <a:gdLst>
                <a:gd name="connsiteX0" fmla="*/ 0 w 1125997"/>
                <a:gd name="connsiteY0" fmla="*/ 21411 h 59196"/>
                <a:gd name="connsiteX1" fmla="*/ 680133 w 1125997"/>
                <a:gd name="connsiteY1" fmla="*/ 6297 h 59196"/>
                <a:gd name="connsiteX2" fmla="*/ 1125997 w 1125997"/>
                <a:gd name="connsiteY2" fmla="*/ 59196 h 5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997" h="59196">
                  <a:moveTo>
                    <a:pt x="0" y="21411"/>
                  </a:moveTo>
                  <a:cubicBezTo>
                    <a:pt x="246233" y="10705"/>
                    <a:pt x="492467" y="0"/>
                    <a:pt x="680133" y="6297"/>
                  </a:cubicBezTo>
                  <a:cubicBezTo>
                    <a:pt x="867799" y="12594"/>
                    <a:pt x="1125997" y="59196"/>
                    <a:pt x="1125997" y="5919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8441" name="Group 74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57" name="Straight Arrow Connector 56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6" name="TextBox 70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18447" name="TextBox 71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18442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49"/>
          <p:cNvGrpSpPr>
            <a:grpSpLocks/>
          </p:cNvGrpSpPr>
          <p:nvPr/>
        </p:nvGrpSpPr>
        <p:grpSpPr bwMode="auto">
          <a:xfrm>
            <a:off x="4494213" y="2098675"/>
            <a:ext cx="3597275" cy="288925"/>
            <a:chOff x="2566988" y="2384425"/>
            <a:chExt cx="3597275" cy="288926"/>
          </a:xfrm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2566988" y="2468563"/>
              <a:ext cx="79375" cy="104775"/>
            </a:xfrm>
            <a:custGeom>
              <a:avLst/>
              <a:gdLst>
                <a:gd name="T0" fmla="*/ 44 w 52"/>
                <a:gd name="T1" fmla="*/ 13 h 69"/>
                <a:gd name="T2" fmla="*/ 41 w 52"/>
                <a:gd name="T3" fmla="*/ 10 h 69"/>
                <a:gd name="T4" fmla="*/ 38 w 52"/>
                <a:gd name="T5" fmla="*/ 8 h 69"/>
                <a:gd name="T6" fmla="*/ 32 w 52"/>
                <a:gd name="T7" fmla="*/ 6 h 69"/>
                <a:gd name="T8" fmla="*/ 24 w 52"/>
                <a:gd name="T9" fmla="*/ 8 h 69"/>
                <a:gd name="T10" fmla="*/ 20 w 52"/>
                <a:gd name="T11" fmla="*/ 12 h 69"/>
                <a:gd name="T12" fmla="*/ 18 w 52"/>
                <a:gd name="T13" fmla="*/ 19 h 69"/>
                <a:gd name="T14" fmla="*/ 19 w 52"/>
                <a:gd name="T15" fmla="*/ 23 h 69"/>
                <a:gd name="T16" fmla="*/ 21 w 52"/>
                <a:gd name="T17" fmla="*/ 27 h 69"/>
                <a:gd name="T18" fmla="*/ 25 w 52"/>
                <a:gd name="T19" fmla="*/ 29 h 69"/>
                <a:gd name="T20" fmla="*/ 32 w 52"/>
                <a:gd name="T21" fmla="*/ 30 h 69"/>
                <a:gd name="T22" fmla="*/ 41 w 52"/>
                <a:gd name="T23" fmla="*/ 30 h 69"/>
                <a:gd name="T24" fmla="*/ 40 w 52"/>
                <a:gd name="T25" fmla="*/ 34 h 69"/>
                <a:gd name="T26" fmla="*/ 35 w 52"/>
                <a:gd name="T27" fmla="*/ 36 h 69"/>
                <a:gd name="T28" fmla="*/ 26 w 52"/>
                <a:gd name="T29" fmla="*/ 37 h 69"/>
                <a:gd name="T30" fmla="*/ 19 w 52"/>
                <a:gd name="T31" fmla="*/ 38 h 69"/>
                <a:gd name="T32" fmla="*/ 13 w 52"/>
                <a:gd name="T33" fmla="*/ 41 h 69"/>
                <a:gd name="T34" fmla="*/ 10 w 52"/>
                <a:gd name="T35" fmla="*/ 46 h 69"/>
                <a:gd name="T36" fmla="*/ 9 w 52"/>
                <a:gd name="T37" fmla="*/ 52 h 69"/>
                <a:gd name="T38" fmla="*/ 11 w 52"/>
                <a:gd name="T39" fmla="*/ 58 h 69"/>
                <a:gd name="T40" fmla="*/ 16 w 52"/>
                <a:gd name="T41" fmla="*/ 62 h 69"/>
                <a:gd name="T42" fmla="*/ 22 w 52"/>
                <a:gd name="T43" fmla="*/ 63 h 69"/>
                <a:gd name="T44" fmla="*/ 30 w 52"/>
                <a:gd name="T45" fmla="*/ 62 h 69"/>
                <a:gd name="T46" fmla="*/ 37 w 52"/>
                <a:gd name="T47" fmla="*/ 58 h 69"/>
                <a:gd name="T48" fmla="*/ 44 w 52"/>
                <a:gd name="T49" fmla="*/ 52 h 69"/>
                <a:gd name="T50" fmla="*/ 47 w 52"/>
                <a:gd name="T51" fmla="*/ 55 h 69"/>
                <a:gd name="T52" fmla="*/ 47 w 52"/>
                <a:gd name="T53" fmla="*/ 57 h 69"/>
                <a:gd name="T54" fmla="*/ 41 w 52"/>
                <a:gd name="T55" fmla="*/ 61 h 69"/>
                <a:gd name="T56" fmla="*/ 37 w 52"/>
                <a:gd name="T57" fmla="*/ 65 h 69"/>
                <a:gd name="T58" fmla="*/ 28 w 52"/>
                <a:gd name="T59" fmla="*/ 68 h 69"/>
                <a:gd name="T60" fmla="*/ 19 w 52"/>
                <a:gd name="T61" fmla="*/ 69 h 69"/>
                <a:gd name="T62" fmla="*/ 13 w 52"/>
                <a:gd name="T63" fmla="*/ 69 h 69"/>
                <a:gd name="T64" fmla="*/ 9 w 52"/>
                <a:gd name="T65" fmla="*/ 67 h 69"/>
                <a:gd name="T66" fmla="*/ 2 w 52"/>
                <a:gd name="T67" fmla="*/ 62 h 69"/>
                <a:gd name="T68" fmla="*/ 1 w 52"/>
                <a:gd name="T69" fmla="*/ 58 h 69"/>
                <a:gd name="T70" fmla="*/ 0 w 52"/>
                <a:gd name="T71" fmla="*/ 54 h 69"/>
                <a:gd name="T72" fmla="*/ 1 w 52"/>
                <a:gd name="T73" fmla="*/ 47 h 69"/>
                <a:gd name="T74" fmla="*/ 4 w 52"/>
                <a:gd name="T75" fmla="*/ 42 h 69"/>
                <a:gd name="T76" fmla="*/ 10 w 52"/>
                <a:gd name="T77" fmla="*/ 37 h 69"/>
                <a:gd name="T78" fmla="*/ 18 w 52"/>
                <a:gd name="T79" fmla="*/ 34 h 69"/>
                <a:gd name="T80" fmla="*/ 18 w 52"/>
                <a:gd name="T81" fmla="*/ 33 h 69"/>
                <a:gd name="T82" fmla="*/ 14 w 52"/>
                <a:gd name="T83" fmla="*/ 30 h 69"/>
                <a:gd name="T84" fmla="*/ 12 w 52"/>
                <a:gd name="T85" fmla="*/ 27 h 69"/>
                <a:gd name="T86" fmla="*/ 10 w 52"/>
                <a:gd name="T87" fmla="*/ 23 h 69"/>
                <a:gd name="T88" fmla="*/ 10 w 52"/>
                <a:gd name="T89" fmla="*/ 19 h 69"/>
                <a:gd name="T90" fmla="*/ 11 w 52"/>
                <a:gd name="T91" fmla="*/ 14 h 69"/>
                <a:gd name="T92" fmla="*/ 14 w 52"/>
                <a:gd name="T93" fmla="*/ 10 h 69"/>
                <a:gd name="T94" fmla="*/ 18 w 52"/>
                <a:gd name="T95" fmla="*/ 6 h 69"/>
                <a:gd name="T96" fmla="*/ 23 w 52"/>
                <a:gd name="T97" fmla="*/ 3 h 69"/>
                <a:gd name="T98" fmla="*/ 29 w 52"/>
                <a:gd name="T99" fmla="*/ 1 h 69"/>
                <a:gd name="T100" fmla="*/ 35 w 52"/>
                <a:gd name="T101" fmla="*/ 0 h 69"/>
                <a:gd name="T102" fmla="*/ 41 w 52"/>
                <a:gd name="T103" fmla="*/ 1 h 69"/>
                <a:gd name="T104" fmla="*/ 46 w 52"/>
                <a:gd name="T105" fmla="*/ 2 h 69"/>
                <a:gd name="T106" fmla="*/ 49 w 52"/>
                <a:gd name="T107" fmla="*/ 5 h 69"/>
                <a:gd name="T108" fmla="*/ 52 w 52"/>
                <a:gd name="T109" fmla="*/ 9 h 69"/>
                <a:gd name="T110" fmla="*/ 44 w 52"/>
                <a:gd name="T111" fmla="*/ 13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"/>
                <a:gd name="T169" fmla="*/ 0 h 69"/>
                <a:gd name="T170" fmla="*/ 52 w 52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" h="69">
                  <a:moveTo>
                    <a:pt x="44" y="13"/>
                  </a:moveTo>
                  <a:lnTo>
                    <a:pt x="41" y="10"/>
                  </a:lnTo>
                  <a:lnTo>
                    <a:pt x="38" y="8"/>
                  </a:lnTo>
                  <a:lnTo>
                    <a:pt x="32" y="6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8" y="19"/>
                  </a:lnTo>
                  <a:lnTo>
                    <a:pt x="19" y="23"/>
                  </a:lnTo>
                  <a:lnTo>
                    <a:pt x="21" y="27"/>
                  </a:lnTo>
                  <a:lnTo>
                    <a:pt x="25" y="29"/>
                  </a:lnTo>
                  <a:lnTo>
                    <a:pt x="32" y="30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5" y="36"/>
                  </a:lnTo>
                  <a:lnTo>
                    <a:pt x="26" y="37"/>
                  </a:lnTo>
                  <a:lnTo>
                    <a:pt x="19" y="38"/>
                  </a:lnTo>
                  <a:lnTo>
                    <a:pt x="13" y="41"/>
                  </a:lnTo>
                  <a:lnTo>
                    <a:pt x="10" y="46"/>
                  </a:lnTo>
                  <a:lnTo>
                    <a:pt x="9" y="52"/>
                  </a:lnTo>
                  <a:lnTo>
                    <a:pt x="11" y="58"/>
                  </a:lnTo>
                  <a:lnTo>
                    <a:pt x="16" y="62"/>
                  </a:lnTo>
                  <a:lnTo>
                    <a:pt x="22" y="63"/>
                  </a:lnTo>
                  <a:lnTo>
                    <a:pt x="30" y="62"/>
                  </a:lnTo>
                  <a:lnTo>
                    <a:pt x="37" y="58"/>
                  </a:lnTo>
                  <a:lnTo>
                    <a:pt x="44" y="52"/>
                  </a:lnTo>
                  <a:lnTo>
                    <a:pt x="47" y="55"/>
                  </a:lnTo>
                  <a:lnTo>
                    <a:pt x="47" y="57"/>
                  </a:lnTo>
                  <a:lnTo>
                    <a:pt x="41" y="61"/>
                  </a:lnTo>
                  <a:lnTo>
                    <a:pt x="37" y="65"/>
                  </a:lnTo>
                  <a:lnTo>
                    <a:pt x="28" y="68"/>
                  </a:lnTo>
                  <a:lnTo>
                    <a:pt x="19" y="69"/>
                  </a:lnTo>
                  <a:lnTo>
                    <a:pt x="13" y="69"/>
                  </a:lnTo>
                  <a:lnTo>
                    <a:pt x="9" y="67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1" y="47"/>
                  </a:lnTo>
                  <a:lnTo>
                    <a:pt x="4" y="42"/>
                  </a:lnTo>
                  <a:lnTo>
                    <a:pt x="10" y="37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4" y="30"/>
                  </a:lnTo>
                  <a:lnTo>
                    <a:pt x="12" y="27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4" y="10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49" y="5"/>
                  </a:lnTo>
                  <a:lnTo>
                    <a:pt x="52" y="9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595563" y="2422525"/>
              <a:ext cx="57150" cy="36513"/>
            </a:xfrm>
            <a:custGeom>
              <a:avLst/>
              <a:gdLst>
                <a:gd name="T0" fmla="*/ 37 w 37"/>
                <a:gd name="T1" fmla="*/ 13 h 24"/>
                <a:gd name="T2" fmla="*/ 25 w 37"/>
                <a:gd name="T3" fmla="*/ 24 h 24"/>
                <a:gd name="T4" fmla="*/ 22 w 37"/>
                <a:gd name="T5" fmla="*/ 21 h 24"/>
                <a:gd name="T6" fmla="*/ 30 w 37"/>
                <a:gd name="T7" fmla="*/ 14 h 24"/>
                <a:gd name="T8" fmla="*/ 0 w 37"/>
                <a:gd name="T9" fmla="*/ 14 h 24"/>
                <a:gd name="T10" fmla="*/ 0 w 37"/>
                <a:gd name="T11" fmla="*/ 10 h 24"/>
                <a:gd name="T12" fmla="*/ 30 w 37"/>
                <a:gd name="T13" fmla="*/ 10 h 24"/>
                <a:gd name="T14" fmla="*/ 22 w 37"/>
                <a:gd name="T15" fmla="*/ 3 h 24"/>
                <a:gd name="T16" fmla="*/ 25 w 37"/>
                <a:gd name="T17" fmla="*/ 0 h 24"/>
                <a:gd name="T18" fmla="*/ 37 w 37"/>
                <a:gd name="T19" fmla="*/ 11 h 24"/>
                <a:gd name="T20" fmla="*/ 37 w 37"/>
                <a:gd name="T21" fmla="*/ 1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4"/>
                <a:gd name="T35" fmla="*/ 37 w 37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4">
                  <a:moveTo>
                    <a:pt x="37" y="13"/>
                  </a:moveTo>
                  <a:lnTo>
                    <a:pt x="25" y="24"/>
                  </a:lnTo>
                  <a:lnTo>
                    <a:pt x="22" y="21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667001" y="2457450"/>
              <a:ext cx="46038" cy="142875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27193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2794001" y="2555875"/>
              <a:ext cx="22225" cy="38100"/>
            </a:xfrm>
            <a:custGeom>
              <a:avLst/>
              <a:gdLst>
                <a:gd name="T0" fmla="*/ 14 w 15"/>
                <a:gd name="T1" fmla="*/ 0 h 25"/>
                <a:gd name="T2" fmla="*/ 15 w 15"/>
                <a:gd name="T3" fmla="*/ 7 h 25"/>
                <a:gd name="T4" fmla="*/ 14 w 15"/>
                <a:gd name="T5" fmla="*/ 13 h 25"/>
                <a:gd name="T6" fmla="*/ 10 w 15"/>
                <a:gd name="T7" fmla="*/ 19 h 25"/>
                <a:gd name="T8" fmla="*/ 7 w 15"/>
                <a:gd name="T9" fmla="*/ 22 h 25"/>
                <a:gd name="T10" fmla="*/ 3 w 15"/>
                <a:gd name="T11" fmla="*/ 25 h 25"/>
                <a:gd name="T12" fmla="*/ 0 w 15"/>
                <a:gd name="T13" fmla="*/ 22 h 25"/>
                <a:gd name="T14" fmla="*/ 4 w 15"/>
                <a:gd name="T15" fmla="*/ 18 h 25"/>
                <a:gd name="T16" fmla="*/ 6 w 15"/>
                <a:gd name="T17" fmla="*/ 14 h 25"/>
                <a:gd name="T18" fmla="*/ 6 w 15"/>
                <a:gd name="T19" fmla="*/ 7 h 25"/>
                <a:gd name="T20" fmla="*/ 6 w 15"/>
                <a:gd name="T21" fmla="*/ 0 h 25"/>
                <a:gd name="T22" fmla="*/ 14 w 15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5"/>
                <a:gd name="T38" fmla="*/ 15 w 15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5">
                  <a:moveTo>
                    <a:pt x="14" y="0"/>
                  </a:moveTo>
                  <a:lnTo>
                    <a:pt x="15" y="7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7" y="22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6" y="7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2859088" y="2482850"/>
              <a:ext cx="49213" cy="90488"/>
            </a:xfrm>
            <a:custGeom>
              <a:avLst/>
              <a:gdLst>
                <a:gd name="T0" fmla="*/ 28 w 32"/>
                <a:gd name="T1" fmla="*/ 50 h 60"/>
                <a:gd name="T2" fmla="*/ 24 w 32"/>
                <a:gd name="T3" fmla="*/ 54 h 60"/>
                <a:gd name="T4" fmla="*/ 20 w 32"/>
                <a:gd name="T5" fmla="*/ 58 h 60"/>
                <a:gd name="T6" fmla="*/ 16 w 32"/>
                <a:gd name="T7" fmla="*/ 59 h 60"/>
                <a:gd name="T8" fmla="*/ 12 w 32"/>
                <a:gd name="T9" fmla="*/ 60 h 60"/>
                <a:gd name="T10" fmla="*/ 7 w 32"/>
                <a:gd name="T11" fmla="*/ 59 h 60"/>
                <a:gd name="T12" fmla="*/ 4 w 32"/>
                <a:gd name="T13" fmla="*/ 57 h 60"/>
                <a:gd name="T14" fmla="*/ 2 w 32"/>
                <a:gd name="T15" fmla="*/ 54 h 60"/>
                <a:gd name="T16" fmla="*/ 1 w 32"/>
                <a:gd name="T17" fmla="*/ 50 h 60"/>
                <a:gd name="T18" fmla="*/ 2 w 32"/>
                <a:gd name="T19" fmla="*/ 43 h 60"/>
                <a:gd name="T20" fmla="*/ 8 w 32"/>
                <a:gd name="T21" fmla="*/ 17 h 60"/>
                <a:gd name="T22" fmla="*/ 0 w 32"/>
                <a:gd name="T23" fmla="*/ 17 h 60"/>
                <a:gd name="T24" fmla="*/ 0 w 32"/>
                <a:gd name="T25" fmla="*/ 14 h 60"/>
                <a:gd name="T26" fmla="*/ 5 w 32"/>
                <a:gd name="T27" fmla="*/ 14 h 60"/>
                <a:gd name="T28" fmla="*/ 7 w 32"/>
                <a:gd name="T29" fmla="*/ 13 h 60"/>
                <a:gd name="T30" fmla="*/ 9 w 32"/>
                <a:gd name="T31" fmla="*/ 11 h 60"/>
                <a:gd name="T32" fmla="*/ 11 w 32"/>
                <a:gd name="T33" fmla="*/ 7 h 60"/>
                <a:gd name="T34" fmla="*/ 12 w 32"/>
                <a:gd name="T35" fmla="*/ 4 h 60"/>
                <a:gd name="T36" fmla="*/ 13 w 32"/>
                <a:gd name="T37" fmla="*/ 0 h 60"/>
                <a:gd name="T38" fmla="*/ 20 w 32"/>
                <a:gd name="T39" fmla="*/ 0 h 60"/>
                <a:gd name="T40" fmla="*/ 17 w 32"/>
                <a:gd name="T41" fmla="*/ 12 h 60"/>
                <a:gd name="T42" fmla="*/ 32 w 32"/>
                <a:gd name="T43" fmla="*/ 12 h 60"/>
                <a:gd name="T44" fmla="*/ 31 w 32"/>
                <a:gd name="T45" fmla="*/ 17 h 60"/>
                <a:gd name="T46" fmla="*/ 16 w 32"/>
                <a:gd name="T47" fmla="*/ 17 h 60"/>
                <a:gd name="T48" fmla="*/ 12 w 32"/>
                <a:gd name="T49" fmla="*/ 36 h 60"/>
                <a:gd name="T50" fmla="*/ 11 w 32"/>
                <a:gd name="T51" fmla="*/ 41 h 60"/>
                <a:gd name="T52" fmla="*/ 10 w 32"/>
                <a:gd name="T53" fmla="*/ 44 h 60"/>
                <a:gd name="T54" fmla="*/ 10 w 32"/>
                <a:gd name="T55" fmla="*/ 48 h 60"/>
                <a:gd name="T56" fmla="*/ 11 w 32"/>
                <a:gd name="T57" fmla="*/ 53 h 60"/>
                <a:gd name="T58" fmla="*/ 15 w 32"/>
                <a:gd name="T59" fmla="*/ 54 h 60"/>
                <a:gd name="T60" fmla="*/ 19 w 32"/>
                <a:gd name="T61" fmla="*/ 53 h 60"/>
                <a:gd name="T62" fmla="*/ 22 w 32"/>
                <a:gd name="T63" fmla="*/ 50 h 60"/>
                <a:gd name="T64" fmla="*/ 25 w 32"/>
                <a:gd name="T65" fmla="*/ 47 h 60"/>
                <a:gd name="T66" fmla="*/ 28 w 32"/>
                <a:gd name="T67" fmla="*/ 5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"/>
                <a:gd name="T103" fmla="*/ 0 h 60"/>
                <a:gd name="T104" fmla="*/ 32 w 32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" h="60">
                  <a:moveTo>
                    <a:pt x="28" y="50"/>
                  </a:moveTo>
                  <a:lnTo>
                    <a:pt x="24" y="54"/>
                  </a:lnTo>
                  <a:lnTo>
                    <a:pt x="20" y="58"/>
                  </a:lnTo>
                  <a:lnTo>
                    <a:pt x="16" y="59"/>
                  </a:lnTo>
                  <a:lnTo>
                    <a:pt x="12" y="60"/>
                  </a:lnTo>
                  <a:lnTo>
                    <a:pt x="7" y="59"/>
                  </a:lnTo>
                  <a:lnTo>
                    <a:pt x="4" y="57"/>
                  </a:lnTo>
                  <a:lnTo>
                    <a:pt x="2" y="54"/>
                  </a:lnTo>
                  <a:lnTo>
                    <a:pt x="1" y="50"/>
                  </a:lnTo>
                  <a:lnTo>
                    <a:pt x="2" y="43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7" y="12"/>
                  </a:lnTo>
                  <a:lnTo>
                    <a:pt x="32" y="12"/>
                  </a:lnTo>
                  <a:lnTo>
                    <a:pt x="31" y="17"/>
                  </a:lnTo>
                  <a:lnTo>
                    <a:pt x="16" y="17"/>
                  </a:lnTo>
                  <a:lnTo>
                    <a:pt x="12" y="36"/>
                  </a:lnTo>
                  <a:lnTo>
                    <a:pt x="11" y="41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11" y="53"/>
                  </a:lnTo>
                  <a:lnTo>
                    <a:pt x="15" y="54"/>
                  </a:lnTo>
                  <a:lnTo>
                    <a:pt x="19" y="53"/>
                  </a:lnTo>
                  <a:lnTo>
                    <a:pt x="22" y="50"/>
                  </a:lnTo>
                  <a:lnTo>
                    <a:pt x="25" y="47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2916238" y="2457450"/>
              <a:ext cx="46038" cy="142875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3030538" y="2506663"/>
              <a:ext cx="90488" cy="42863"/>
            </a:xfrm>
            <a:custGeom>
              <a:avLst/>
              <a:gdLst>
                <a:gd name="T0" fmla="*/ 0 w 60"/>
                <a:gd name="T1" fmla="*/ 7 h 28"/>
                <a:gd name="T2" fmla="*/ 0 w 60"/>
                <a:gd name="T3" fmla="*/ 0 h 28"/>
                <a:gd name="T4" fmla="*/ 60 w 60"/>
                <a:gd name="T5" fmla="*/ 0 h 28"/>
                <a:gd name="T6" fmla="*/ 60 w 60"/>
                <a:gd name="T7" fmla="*/ 7 h 28"/>
                <a:gd name="T8" fmla="*/ 0 w 60"/>
                <a:gd name="T9" fmla="*/ 7 h 28"/>
                <a:gd name="T10" fmla="*/ 0 w 60"/>
                <a:gd name="T11" fmla="*/ 28 h 28"/>
                <a:gd name="T12" fmla="*/ 0 w 60"/>
                <a:gd name="T13" fmla="*/ 21 h 28"/>
                <a:gd name="T14" fmla="*/ 60 w 60"/>
                <a:gd name="T15" fmla="*/ 21 h 28"/>
                <a:gd name="T16" fmla="*/ 60 w 60"/>
                <a:gd name="T17" fmla="*/ 28 h 28"/>
                <a:gd name="T18" fmla="*/ 0 w 60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8"/>
                <a:gd name="T32" fmla="*/ 60 w 6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8">
                  <a:moveTo>
                    <a:pt x="0" y="7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7"/>
                  </a:lnTo>
                  <a:lnTo>
                    <a:pt x="0" y="7"/>
                  </a:lnTo>
                  <a:close/>
                  <a:moveTo>
                    <a:pt x="0" y="28"/>
                  </a:moveTo>
                  <a:lnTo>
                    <a:pt x="0" y="21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3179763" y="2470150"/>
              <a:ext cx="88900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4"/>
            <p:cNvSpPr>
              <a:spLocks noEditPoints="1"/>
            </p:cNvSpPr>
            <p:nvPr/>
          </p:nvSpPr>
          <p:spPr bwMode="auto">
            <a:xfrm>
              <a:off x="3270251" y="2533650"/>
              <a:ext cx="46038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3363913" y="2403475"/>
              <a:ext cx="52388" cy="249238"/>
            </a:xfrm>
            <a:custGeom>
              <a:avLst/>
              <a:gdLst>
                <a:gd name="T0" fmla="*/ 5 w 34"/>
                <a:gd name="T1" fmla="*/ 79 h 164"/>
                <a:gd name="T2" fmla="*/ 10 w 34"/>
                <a:gd name="T3" fmla="*/ 71 h 164"/>
                <a:gd name="T4" fmla="*/ 10 w 34"/>
                <a:gd name="T5" fmla="*/ 61 h 164"/>
                <a:gd name="T6" fmla="*/ 8 w 34"/>
                <a:gd name="T7" fmla="*/ 44 h 164"/>
                <a:gd name="T8" fmla="*/ 8 w 34"/>
                <a:gd name="T9" fmla="*/ 28 h 164"/>
                <a:gd name="T10" fmla="*/ 12 w 34"/>
                <a:gd name="T11" fmla="*/ 14 h 164"/>
                <a:gd name="T12" fmla="*/ 23 w 34"/>
                <a:gd name="T13" fmla="*/ 3 h 164"/>
                <a:gd name="T14" fmla="*/ 34 w 34"/>
                <a:gd name="T15" fmla="*/ 0 h 164"/>
                <a:gd name="T16" fmla="*/ 27 w 34"/>
                <a:gd name="T17" fmla="*/ 6 h 164"/>
                <a:gd name="T18" fmla="*/ 18 w 34"/>
                <a:gd name="T19" fmla="*/ 20 h 164"/>
                <a:gd name="T20" fmla="*/ 16 w 34"/>
                <a:gd name="T21" fmla="*/ 34 h 164"/>
                <a:gd name="T22" fmla="*/ 18 w 34"/>
                <a:gd name="T23" fmla="*/ 49 h 164"/>
                <a:gd name="T24" fmla="*/ 19 w 34"/>
                <a:gd name="T25" fmla="*/ 62 h 164"/>
                <a:gd name="T26" fmla="*/ 16 w 34"/>
                <a:gd name="T27" fmla="*/ 76 h 164"/>
                <a:gd name="T28" fmla="*/ 9 w 34"/>
                <a:gd name="T29" fmla="*/ 82 h 164"/>
                <a:gd name="T30" fmla="*/ 12 w 34"/>
                <a:gd name="T31" fmla="*/ 85 h 164"/>
                <a:gd name="T32" fmla="*/ 18 w 34"/>
                <a:gd name="T33" fmla="*/ 94 h 164"/>
                <a:gd name="T34" fmla="*/ 19 w 34"/>
                <a:gd name="T35" fmla="*/ 104 h 164"/>
                <a:gd name="T36" fmla="*/ 18 w 34"/>
                <a:gd name="T37" fmla="*/ 110 h 164"/>
                <a:gd name="T38" fmla="*/ 17 w 34"/>
                <a:gd name="T39" fmla="*/ 125 h 164"/>
                <a:gd name="T40" fmla="*/ 17 w 34"/>
                <a:gd name="T41" fmla="*/ 137 h 164"/>
                <a:gd name="T42" fmla="*/ 19 w 34"/>
                <a:gd name="T43" fmla="*/ 149 h 164"/>
                <a:gd name="T44" fmla="*/ 27 w 34"/>
                <a:gd name="T45" fmla="*/ 158 h 164"/>
                <a:gd name="T46" fmla="*/ 34 w 34"/>
                <a:gd name="T47" fmla="*/ 164 h 164"/>
                <a:gd name="T48" fmla="*/ 23 w 34"/>
                <a:gd name="T49" fmla="*/ 161 h 164"/>
                <a:gd name="T50" fmla="*/ 14 w 34"/>
                <a:gd name="T51" fmla="*/ 155 h 164"/>
                <a:gd name="T52" fmla="*/ 9 w 34"/>
                <a:gd name="T53" fmla="*/ 143 h 164"/>
                <a:gd name="T54" fmla="*/ 8 w 34"/>
                <a:gd name="T55" fmla="*/ 121 h 164"/>
                <a:gd name="T56" fmla="*/ 10 w 34"/>
                <a:gd name="T57" fmla="*/ 103 h 164"/>
                <a:gd name="T58" fmla="*/ 10 w 34"/>
                <a:gd name="T59" fmla="*/ 93 h 164"/>
                <a:gd name="T60" fmla="*/ 5 w 34"/>
                <a:gd name="T61" fmla="*/ 85 h 164"/>
                <a:gd name="T62" fmla="*/ 0 w 34"/>
                <a:gd name="T63" fmla="*/ 80 h 1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164"/>
                <a:gd name="T98" fmla="*/ 34 w 34"/>
                <a:gd name="T99" fmla="*/ 164 h 1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164">
                  <a:moveTo>
                    <a:pt x="0" y="80"/>
                  </a:moveTo>
                  <a:lnTo>
                    <a:pt x="5" y="79"/>
                  </a:lnTo>
                  <a:lnTo>
                    <a:pt x="8" y="76"/>
                  </a:lnTo>
                  <a:lnTo>
                    <a:pt x="10" y="71"/>
                  </a:lnTo>
                  <a:lnTo>
                    <a:pt x="11" y="65"/>
                  </a:lnTo>
                  <a:lnTo>
                    <a:pt x="10" y="61"/>
                  </a:lnTo>
                  <a:lnTo>
                    <a:pt x="9" y="53"/>
                  </a:lnTo>
                  <a:lnTo>
                    <a:pt x="8" y="44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10" y="21"/>
                  </a:lnTo>
                  <a:lnTo>
                    <a:pt x="12" y="14"/>
                  </a:lnTo>
                  <a:lnTo>
                    <a:pt x="15" y="9"/>
                  </a:lnTo>
                  <a:lnTo>
                    <a:pt x="23" y="3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27" y="6"/>
                  </a:lnTo>
                  <a:lnTo>
                    <a:pt x="21" y="11"/>
                  </a:lnTo>
                  <a:lnTo>
                    <a:pt x="18" y="20"/>
                  </a:lnTo>
                  <a:lnTo>
                    <a:pt x="17" y="26"/>
                  </a:lnTo>
                  <a:lnTo>
                    <a:pt x="16" y="34"/>
                  </a:lnTo>
                  <a:lnTo>
                    <a:pt x="17" y="40"/>
                  </a:lnTo>
                  <a:lnTo>
                    <a:pt x="18" y="49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8" y="70"/>
                  </a:lnTo>
                  <a:lnTo>
                    <a:pt x="16" y="76"/>
                  </a:lnTo>
                  <a:lnTo>
                    <a:pt x="12" y="80"/>
                  </a:lnTo>
                  <a:lnTo>
                    <a:pt x="9" y="82"/>
                  </a:lnTo>
                  <a:lnTo>
                    <a:pt x="12" y="85"/>
                  </a:lnTo>
                  <a:lnTo>
                    <a:pt x="16" y="89"/>
                  </a:lnTo>
                  <a:lnTo>
                    <a:pt x="18" y="94"/>
                  </a:lnTo>
                  <a:lnTo>
                    <a:pt x="19" y="102"/>
                  </a:lnTo>
                  <a:lnTo>
                    <a:pt x="19" y="104"/>
                  </a:lnTo>
                  <a:lnTo>
                    <a:pt x="19" y="107"/>
                  </a:lnTo>
                  <a:lnTo>
                    <a:pt x="18" y="110"/>
                  </a:lnTo>
                  <a:lnTo>
                    <a:pt x="18" y="115"/>
                  </a:lnTo>
                  <a:lnTo>
                    <a:pt x="17" y="125"/>
                  </a:lnTo>
                  <a:lnTo>
                    <a:pt x="16" y="130"/>
                  </a:lnTo>
                  <a:lnTo>
                    <a:pt x="17" y="137"/>
                  </a:lnTo>
                  <a:lnTo>
                    <a:pt x="18" y="144"/>
                  </a:lnTo>
                  <a:lnTo>
                    <a:pt x="19" y="149"/>
                  </a:lnTo>
                  <a:lnTo>
                    <a:pt x="21" y="153"/>
                  </a:lnTo>
                  <a:lnTo>
                    <a:pt x="27" y="158"/>
                  </a:lnTo>
                  <a:lnTo>
                    <a:pt x="34" y="160"/>
                  </a:lnTo>
                  <a:lnTo>
                    <a:pt x="34" y="164"/>
                  </a:lnTo>
                  <a:lnTo>
                    <a:pt x="28" y="163"/>
                  </a:lnTo>
                  <a:lnTo>
                    <a:pt x="23" y="161"/>
                  </a:lnTo>
                  <a:lnTo>
                    <a:pt x="18" y="159"/>
                  </a:lnTo>
                  <a:lnTo>
                    <a:pt x="14" y="155"/>
                  </a:lnTo>
                  <a:lnTo>
                    <a:pt x="11" y="149"/>
                  </a:lnTo>
                  <a:lnTo>
                    <a:pt x="9" y="143"/>
                  </a:lnTo>
                  <a:lnTo>
                    <a:pt x="8" y="128"/>
                  </a:lnTo>
                  <a:lnTo>
                    <a:pt x="8" y="121"/>
                  </a:lnTo>
                  <a:lnTo>
                    <a:pt x="9" y="112"/>
                  </a:lnTo>
                  <a:lnTo>
                    <a:pt x="10" y="103"/>
                  </a:lnTo>
                  <a:lnTo>
                    <a:pt x="11" y="99"/>
                  </a:lnTo>
                  <a:lnTo>
                    <a:pt x="10" y="93"/>
                  </a:lnTo>
                  <a:lnTo>
                    <a:pt x="8" y="88"/>
                  </a:lnTo>
                  <a:lnTo>
                    <a:pt x="5" y="85"/>
                  </a:lnTo>
                  <a:lnTo>
                    <a:pt x="0" y="8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424238" y="2498725"/>
              <a:ext cx="76200" cy="74613"/>
            </a:xfrm>
            <a:custGeom>
              <a:avLst/>
              <a:gdLst>
                <a:gd name="T0" fmla="*/ 21 w 51"/>
                <a:gd name="T1" fmla="*/ 19 h 49"/>
                <a:gd name="T2" fmla="*/ 18 w 51"/>
                <a:gd name="T3" fmla="*/ 9 h 49"/>
                <a:gd name="T4" fmla="*/ 17 w 51"/>
                <a:gd name="T5" fmla="*/ 6 h 49"/>
                <a:gd name="T6" fmla="*/ 13 w 51"/>
                <a:gd name="T7" fmla="*/ 7 h 49"/>
                <a:gd name="T8" fmla="*/ 9 w 51"/>
                <a:gd name="T9" fmla="*/ 12 h 49"/>
                <a:gd name="T10" fmla="*/ 9 w 51"/>
                <a:gd name="T11" fmla="*/ 6 h 49"/>
                <a:gd name="T12" fmla="*/ 15 w 51"/>
                <a:gd name="T13" fmla="*/ 1 h 49"/>
                <a:gd name="T14" fmla="*/ 21 w 51"/>
                <a:gd name="T15" fmla="*/ 0 h 49"/>
                <a:gd name="T16" fmla="*/ 25 w 51"/>
                <a:gd name="T17" fmla="*/ 3 h 49"/>
                <a:gd name="T18" fmla="*/ 27 w 51"/>
                <a:gd name="T19" fmla="*/ 11 h 49"/>
                <a:gd name="T20" fmla="*/ 29 w 51"/>
                <a:gd name="T21" fmla="*/ 17 h 49"/>
                <a:gd name="T22" fmla="*/ 36 w 51"/>
                <a:gd name="T23" fmla="*/ 7 h 49"/>
                <a:gd name="T24" fmla="*/ 43 w 51"/>
                <a:gd name="T25" fmla="*/ 1 h 49"/>
                <a:gd name="T26" fmla="*/ 51 w 51"/>
                <a:gd name="T27" fmla="*/ 1 h 49"/>
                <a:gd name="T28" fmla="*/ 45 w 51"/>
                <a:gd name="T29" fmla="*/ 9 h 49"/>
                <a:gd name="T30" fmla="*/ 43 w 51"/>
                <a:gd name="T31" fmla="*/ 7 h 49"/>
                <a:gd name="T32" fmla="*/ 39 w 51"/>
                <a:gd name="T33" fmla="*/ 10 h 49"/>
                <a:gd name="T34" fmla="*/ 33 w 51"/>
                <a:gd name="T35" fmla="*/ 18 h 49"/>
                <a:gd name="T36" fmla="*/ 31 w 51"/>
                <a:gd name="T37" fmla="*/ 31 h 49"/>
                <a:gd name="T38" fmla="*/ 34 w 51"/>
                <a:gd name="T39" fmla="*/ 40 h 49"/>
                <a:gd name="T40" fmla="*/ 36 w 51"/>
                <a:gd name="T41" fmla="*/ 43 h 49"/>
                <a:gd name="T42" fmla="*/ 40 w 51"/>
                <a:gd name="T43" fmla="*/ 42 h 49"/>
                <a:gd name="T44" fmla="*/ 43 w 51"/>
                <a:gd name="T45" fmla="*/ 37 h 49"/>
                <a:gd name="T46" fmla="*/ 43 w 51"/>
                <a:gd name="T47" fmla="*/ 44 h 49"/>
                <a:gd name="T48" fmla="*/ 37 w 51"/>
                <a:gd name="T49" fmla="*/ 49 h 49"/>
                <a:gd name="T50" fmla="*/ 30 w 51"/>
                <a:gd name="T51" fmla="*/ 48 h 49"/>
                <a:gd name="T52" fmla="*/ 27 w 51"/>
                <a:gd name="T53" fmla="*/ 44 h 49"/>
                <a:gd name="T54" fmla="*/ 24 w 51"/>
                <a:gd name="T55" fmla="*/ 35 h 49"/>
                <a:gd name="T56" fmla="*/ 23 w 51"/>
                <a:gd name="T57" fmla="*/ 31 h 49"/>
                <a:gd name="T58" fmla="*/ 16 w 51"/>
                <a:gd name="T59" fmla="*/ 42 h 49"/>
                <a:gd name="T60" fmla="*/ 8 w 51"/>
                <a:gd name="T61" fmla="*/ 48 h 49"/>
                <a:gd name="T62" fmla="*/ 0 w 51"/>
                <a:gd name="T63" fmla="*/ 48 h 49"/>
                <a:gd name="T64" fmla="*/ 6 w 51"/>
                <a:gd name="T65" fmla="*/ 40 h 49"/>
                <a:gd name="T66" fmla="*/ 8 w 51"/>
                <a:gd name="T67" fmla="*/ 42 h 49"/>
                <a:gd name="T68" fmla="*/ 11 w 51"/>
                <a:gd name="T69" fmla="*/ 40 h 49"/>
                <a:gd name="T70" fmla="*/ 18 w 51"/>
                <a:gd name="T71" fmla="*/ 32 h 49"/>
                <a:gd name="T72" fmla="*/ 22 w 51"/>
                <a:gd name="T73" fmla="*/ 2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49"/>
                <a:gd name="T113" fmla="*/ 51 w 51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49">
                  <a:moveTo>
                    <a:pt x="22" y="26"/>
                  </a:moveTo>
                  <a:lnTo>
                    <a:pt x="21" y="19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33" y="18"/>
                  </a:lnTo>
                  <a:lnTo>
                    <a:pt x="30" y="22"/>
                  </a:lnTo>
                  <a:lnTo>
                    <a:pt x="31" y="31"/>
                  </a:lnTo>
                  <a:lnTo>
                    <a:pt x="33" y="36"/>
                  </a:lnTo>
                  <a:lnTo>
                    <a:pt x="34" y="40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40" y="42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6" y="39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6" y="41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4" y="49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3440113" y="2465388"/>
              <a:ext cx="61913" cy="26988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3538538" y="2498725"/>
              <a:ext cx="198438" cy="74613"/>
            </a:xfrm>
            <a:custGeom>
              <a:avLst/>
              <a:gdLst>
                <a:gd name="T0" fmla="*/ 36 w 130"/>
                <a:gd name="T1" fmla="*/ 12 h 49"/>
                <a:gd name="T2" fmla="*/ 28 w 130"/>
                <a:gd name="T3" fmla="*/ 7 h 49"/>
                <a:gd name="T4" fmla="*/ 21 w 130"/>
                <a:gd name="T5" fmla="*/ 4 h 49"/>
                <a:gd name="T6" fmla="*/ 15 w 130"/>
                <a:gd name="T7" fmla="*/ 6 h 49"/>
                <a:gd name="T8" fmla="*/ 11 w 130"/>
                <a:gd name="T9" fmla="*/ 13 h 49"/>
                <a:gd name="T10" fmla="*/ 10 w 130"/>
                <a:gd name="T11" fmla="*/ 32 h 49"/>
                <a:gd name="T12" fmla="*/ 15 w 130"/>
                <a:gd name="T13" fmla="*/ 42 h 49"/>
                <a:gd name="T14" fmla="*/ 27 w 130"/>
                <a:gd name="T15" fmla="*/ 42 h 49"/>
                <a:gd name="T16" fmla="*/ 34 w 130"/>
                <a:gd name="T17" fmla="*/ 37 h 49"/>
                <a:gd name="T18" fmla="*/ 32 w 130"/>
                <a:gd name="T19" fmla="*/ 45 h 49"/>
                <a:gd name="T20" fmla="*/ 23 w 130"/>
                <a:gd name="T21" fmla="*/ 49 h 49"/>
                <a:gd name="T22" fmla="*/ 11 w 130"/>
                <a:gd name="T23" fmla="*/ 48 h 49"/>
                <a:gd name="T24" fmla="*/ 1 w 130"/>
                <a:gd name="T25" fmla="*/ 35 h 49"/>
                <a:gd name="T26" fmla="*/ 1 w 130"/>
                <a:gd name="T27" fmla="*/ 18 h 49"/>
                <a:gd name="T28" fmla="*/ 6 w 130"/>
                <a:gd name="T29" fmla="*/ 7 h 49"/>
                <a:gd name="T30" fmla="*/ 16 w 130"/>
                <a:gd name="T31" fmla="*/ 1 h 49"/>
                <a:gd name="T32" fmla="*/ 29 w 130"/>
                <a:gd name="T33" fmla="*/ 1 h 49"/>
                <a:gd name="T34" fmla="*/ 36 w 130"/>
                <a:gd name="T35" fmla="*/ 2 h 49"/>
                <a:gd name="T36" fmla="*/ 56 w 130"/>
                <a:gd name="T37" fmla="*/ 48 h 49"/>
                <a:gd name="T38" fmla="*/ 45 w 130"/>
                <a:gd name="T39" fmla="*/ 36 h 49"/>
                <a:gd name="T40" fmla="*/ 45 w 130"/>
                <a:gd name="T41" fmla="*/ 18 h 49"/>
                <a:gd name="T42" fmla="*/ 50 w 130"/>
                <a:gd name="T43" fmla="*/ 6 h 49"/>
                <a:gd name="T44" fmla="*/ 60 w 130"/>
                <a:gd name="T45" fmla="*/ 1 h 49"/>
                <a:gd name="T46" fmla="*/ 75 w 130"/>
                <a:gd name="T47" fmla="*/ 2 h 49"/>
                <a:gd name="T48" fmla="*/ 86 w 130"/>
                <a:gd name="T49" fmla="*/ 14 h 49"/>
                <a:gd name="T50" fmla="*/ 86 w 130"/>
                <a:gd name="T51" fmla="*/ 32 h 49"/>
                <a:gd name="T52" fmla="*/ 81 w 130"/>
                <a:gd name="T53" fmla="*/ 43 h 49"/>
                <a:gd name="T54" fmla="*/ 71 w 130"/>
                <a:gd name="T55" fmla="*/ 48 h 49"/>
                <a:gd name="T56" fmla="*/ 65 w 130"/>
                <a:gd name="T57" fmla="*/ 49 h 49"/>
                <a:gd name="T58" fmla="*/ 54 w 130"/>
                <a:gd name="T59" fmla="*/ 33 h 49"/>
                <a:gd name="T60" fmla="*/ 60 w 130"/>
                <a:gd name="T61" fmla="*/ 44 h 49"/>
                <a:gd name="T62" fmla="*/ 71 w 130"/>
                <a:gd name="T63" fmla="*/ 43 h 49"/>
                <a:gd name="T64" fmla="*/ 77 w 130"/>
                <a:gd name="T65" fmla="*/ 33 h 49"/>
                <a:gd name="T66" fmla="*/ 78 w 130"/>
                <a:gd name="T67" fmla="*/ 19 h 49"/>
                <a:gd name="T68" fmla="*/ 74 w 130"/>
                <a:gd name="T69" fmla="*/ 9 h 49"/>
                <a:gd name="T70" fmla="*/ 69 w 130"/>
                <a:gd name="T71" fmla="*/ 5 h 49"/>
                <a:gd name="T72" fmla="*/ 60 w 130"/>
                <a:gd name="T73" fmla="*/ 5 h 49"/>
                <a:gd name="T74" fmla="*/ 54 w 130"/>
                <a:gd name="T75" fmla="*/ 16 h 49"/>
                <a:gd name="T76" fmla="*/ 53 w 130"/>
                <a:gd name="T77" fmla="*/ 24 h 49"/>
                <a:gd name="T78" fmla="*/ 124 w 130"/>
                <a:gd name="T79" fmla="*/ 12 h 49"/>
                <a:gd name="T80" fmla="*/ 118 w 130"/>
                <a:gd name="T81" fmla="*/ 5 h 49"/>
                <a:gd name="T82" fmla="*/ 108 w 130"/>
                <a:gd name="T83" fmla="*/ 6 h 49"/>
                <a:gd name="T84" fmla="*/ 106 w 130"/>
                <a:gd name="T85" fmla="*/ 11 h 49"/>
                <a:gd name="T86" fmla="*/ 110 w 130"/>
                <a:gd name="T87" fmla="*/ 17 h 49"/>
                <a:gd name="T88" fmla="*/ 117 w 130"/>
                <a:gd name="T89" fmla="*/ 21 h 49"/>
                <a:gd name="T90" fmla="*/ 124 w 130"/>
                <a:gd name="T91" fmla="*/ 25 h 49"/>
                <a:gd name="T92" fmla="*/ 130 w 130"/>
                <a:gd name="T93" fmla="*/ 35 h 49"/>
                <a:gd name="T94" fmla="*/ 125 w 130"/>
                <a:gd name="T95" fmla="*/ 46 h 49"/>
                <a:gd name="T96" fmla="*/ 112 w 130"/>
                <a:gd name="T97" fmla="*/ 49 h 49"/>
                <a:gd name="T98" fmla="*/ 97 w 130"/>
                <a:gd name="T99" fmla="*/ 47 h 49"/>
                <a:gd name="T100" fmla="*/ 102 w 130"/>
                <a:gd name="T101" fmla="*/ 36 h 49"/>
                <a:gd name="T102" fmla="*/ 106 w 130"/>
                <a:gd name="T103" fmla="*/ 43 h 49"/>
                <a:gd name="T104" fmla="*/ 113 w 130"/>
                <a:gd name="T105" fmla="*/ 45 h 49"/>
                <a:gd name="T106" fmla="*/ 119 w 130"/>
                <a:gd name="T107" fmla="*/ 43 h 49"/>
                <a:gd name="T108" fmla="*/ 122 w 130"/>
                <a:gd name="T109" fmla="*/ 37 h 49"/>
                <a:gd name="T110" fmla="*/ 118 w 130"/>
                <a:gd name="T111" fmla="*/ 30 h 49"/>
                <a:gd name="T112" fmla="*/ 111 w 130"/>
                <a:gd name="T113" fmla="*/ 27 h 49"/>
                <a:gd name="T114" fmla="*/ 100 w 130"/>
                <a:gd name="T115" fmla="*/ 19 h 49"/>
                <a:gd name="T116" fmla="*/ 99 w 130"/>
                <a:gd name="T117" fmla="*/ 9 h 49"/>
                <a:gd name="T118" fmla="*/ 103 w 130"/>
                <a:gd name="T119" fmla="*/ 4 h 49"/>
                <a:gd name="T120" fmla="*/ 116 w 130"/>
                <a:gd name="T121" fmla="*/ 0 h 49"/>
                <a:gd name="T122" fmla="*/ 129 w 130"/>
                <a:gd name="T123" fmla="*/ 2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"/>
                <a:gd name="T187" fmla="*/ 0 h 49"/>
                <a:gd name="T188" fmla="*/ 130 w 130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" h="49">
                  <a:moveTo>
                    <a:pt x="36" y="2"/>
                  </a:moveTo>
                  <a:lnTo>
                    <a:pt x="36" y="12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9" y="24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5" y="42"/>
                  </a:lnTo>
                  <a:lnTo>
                    <a:pt x="21" y="43"/>
                  </a:lnTo>
                  <a:lnTo>
                    <a:pt x="27" y="42"/>
                  </a:lnTo>
                  <a:lnTo>
                    <a:pt x="30" y="40"/>
                  </a:lnTo>
                  <a:lnTo>
                    <a:pt x="34" y="37"/>
                  </a:lnTo>
                  <a:lnTo>
                    <a:pt x="36" y="41"/>
                  </a:lnTo>
                  <a:lnTo>
                    <a:pt x="32" y="45"/>
                  </a:lnTo>
                  <a:lnTo>
                    <a:pt x="28" y="47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1" y="48"/>
                  </a:lnTo>
                  <a:lnTo>
                    <a:pt x="5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6" y="2"/>
                  </a:lnTo>
                  <a:close/>
                  <a:moveTo>
                    <a:pt x="65" y="49"/>
                  </a:moveTo>
                  <a:lnTo>
                    <a:pt x="56" y="48"/>
                  </a:lnTo>
                  <a:lnTo>
                    <a:pt x="49" y="43"/>
                  </a:lnTo>
                  <a:lnTo>
                    <a:pt x="45" y="36"/>
                  </a:lnTo>
                  <a:lnTo>
                    <a:pt x="44" y="25"/>
                  </a:lnTo>
                  <a:lnTo>
                    <a:pt x="45" y="18"/>
                  </a:lnTo>
                  <a:lnTo>
                    <a:pt x="47" y="11"/>
                  </a:lnTo>
                  <a:lnTo>
                    <a:pt x="50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87" y="24"/>
                  </a:lnTo>
                  <a:lnTo>
                    <a:pt x="86" y="32"/>
                  </a:lnTo>
                  <a:lnTo>
                    <a:pt x="84" y="38"/>
                  </a:lnTo>
                  <a:lnTo>
                    <a:pt x="81" y="43"/>
                  </a:lnTo>
                  <a:lnTo>
                    <a:pt x="77" y="46"/>
                  </a:lnTo>
                  <a:lnTo>
                    <a:pt x="71" y="48"/>
                  </a:lnTo>
                  <a:lnTo>
                    <a:pt x="65" y="49"/>
                  </a:lnTo>
                  <a:close/>
                  <a:moveTo>
                    <a:pt x="53" y="24"/>
                  </a:moveTo>
                  <a:lnTo>
                    <a:pt x="54" y="33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6" y="45"/>
                  </a:lnTo>
                  <a:lnTo>
                    <a:pt x="71" y="43"/>
                  </a:lnTo>
                  <a:lnTo>
                    <a:pt x="75" y="39"/>
                  </a:lnTo>
                  <a:lnTo>
                    <a:pt x="77" y="33"/>
                  </a:lnTo>
                  <a:lnTo>
                    <a:pt x="78" y="25"/>
                  </a:lnTo>
                  <a:lnTo>
                    <a:pt x="78" y="19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0" y="5"/>
                  </a:lnTo>
                  <a:lnTo>
                    <a:pt x="56" y="9"/>
                  </a:lnTo>
                  <a:lnTo>
                    <a:pt x="54" y="16"/>
                  </a:lnTo>
                  <a:lnTo>
                    <a:pt x="53" y="24"/>
                  </a:lnTo>
                  <a:close/>
                  <a:moveTo>
                    <a:pt x="129" y="12"/>
                  </a:moveTo>
                  <a:lnTo>
                    <a:pt x="124" y="12"/>
                  </a:lnTo>
                  <a:lnTo>
                    <a:pt x="122" y="7"/>
                  </a:lnTo>
                  <a:lnTo>
                    <a:pt x="118" y="5"/>
                  </a:lnTo>
                  <a:lnTo>
                    <a:pt x="114" y="4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7" y="15"/>
                  </a:lnTo>
                  <a:lnTo>
                    <a:pt x="110" y="17"/>
                  </a:lnTo>
                  <a:lnTo>
                    <a:pt x="112" y="19"/>
                  </a:lnTo>
                  <a:lnTo>
                    <a:pt x="117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9" y="29"/>
                  </a:lnTo>
                  <a:lnTo>
                    <a:pt x="130" y="35"/>
                  </a:lnTo>
                  <a:lnTo>
                    <a:pt x="129" y="42"/>
                  </a:lnTo>
                  <a:lnTo>
                    <a:pt x="125" y="46"/>
                  </a:lnTo>
                  <a:lnTo>
                    <a:pt x="119" y="48"/>
                  </a:lnTo>
                  <a:lnTo>
                    <a:pt x="112" y="49"/>
                  </a:lnTo>
                  <a:lnTo>
                    <a:pt x="104" y="48"/>
                  </a:lnTo>
                  <a:lnTo>
                    <a:pt x="97" y="47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4" y="40"/>
                  </a:lnTo>
                  <a:lnTo>
                    <a:pt x="106" y="43"/>
                  </a:lnTo>
                  <a:lnTo>
                    <a:pt x="109" y="45"/>
                  </a:lnTo>
                  <a:lnTo>
                    <a:pt x="113" y="45"/>
                  </a:lnTo>
                  <a:lnTo>
                    <a:pt x="116" y="45"/>
                  </a:lnTo>
                  <a:lnTo>
                    <a:pt x="119" y="43"/>
                  </a:lnTo>
                  <a:lnTo>
                    <a:pt x="121" y="41"/>
                  </a:lnTo>
                  <a:lnTo>
                    <a:pt x="122" y="37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4" y="23"/>
                  </a:lnTo>
                  <a:lnTo>
                    <a:pt x="100" y="19"/>
                  </a:lnTo>
                  <a:lnTo>
                    <a:pt x="98" y="13"/>
                  </a:lnTo>
                  <a:lnTo>
                    <a:pt x="99" y="9"/>
                  </a:lnTo>
                  <a:lnTo>
                    <a:pt x="100" y="6"/>
                  </a:lnTo>
                  <a:lnTo>
                    <a:pt x="103" y="4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2"/>
                  </a:lnTo>
                  <a:lnTo>
                    <a:pt x="12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3760788" y="2457450"/>
              <a:ext cx="44450" cy="142875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0"/>
            <p:cNvSpPr>
              <a:spLocks noEditPoints="1"/>
            </p:cNvSpPr>
            <p:nvPr/>
          </p:nvSpPr>
          <p:spPr bwMode="auto">
            <a:xfrm>
              <a:off x="3817938" y="2482850"/>
              <a:ext cx="161925" cy="90488"/>
            </a:xfrm>
            <a:custGeom>
              <a:avLst/>
              <a:gdLst>
                <a:gd name="T0" fmla="*/ 29 w 106"/>
                <a:gd name="T1" fmla="*/ 52 h 60"/>
                <a:gd name="T2" fmla="*/ 20 w 106"/>
                <a:gd name="T3" fmla="*/ 59 h 60"/>
                <a:gd name="T4" fmla="*/ 7 w 106"/>
                <a:gd name="T5" fmla="*/ 58 h 60"/>
                <a:gd name="T6" fmla="*/ 2 w 106"/>
                <a:gd name="T7" fmla="*/ 53 h 60"/>
                <a:gd name="T8" fmla="*/ 0 w 106"/>
                <a:gd name="T9" fmla="*/ 44 h 60"/>
                <a:gd name="T10" fmla="*/ 5 w 106"/>
                <a:gd name="T11" fmla="*/ 26 h 60"/>
                <a:gd name="T12" fmla="*/ 21 w 106"/>
                <a:gd name="T13" fmla="*/ 11 h 60"/>
                <a:gd name="T14" fmla="*/ 17 w 106"/>
                <a:gd name="T15" fmla="*/ 20 h 60"/>
                <a:gd name="T16" fmla="*/ 9 w 106"/>
                <a:gd name="T17" fmla="*/ 36 h 60"/>
                <a:gd name="T18" fmla="*/ 9 w 106"/>
                <a:gd name="T19" fmla="*/ 49 h 60"/>
                <a:gd name="T20" fmla="*/ 13 w 106"/>
                <a:gd name="T21" fmla="*/ 55 h 60"/>
                <a:gd name="T22" fmla="*/ 20 w 106"/>
                <a:gd name="T23" fmla="*/ 55 h 60"/>
                <a:gd name="T24" fmla="*/ 25 w 106"/>
                <a:gd name="T25" fmla="*/ 49 h 60"/>
                <a:gd name="T26" fmla="*/ 30 w 106"/>
                <a:gd name="T27" fmla="*/ 25 h 60"/>
                <a:gd name="T28" fmla="*/ 35 w 106"/>
                <a:gd name="T29" fmla="*/ 42 h 60"/>
                <a:gd name="T30" fmla="*/ 34 w 106"/>
                <a:gd name="T31" fmla="*/ 52 h 60"/>
                <a:gd name="T32" fmla="*/ 38 w 106"/>
                <a:gd name="T33" fmla="*/ 56 h 60"/>
                <a:gd name="T34" fmla="*/ 44 w 106"/>
                <a:gd name="T35" fmla="*/ 55 h 60"/>
                <a:gd name="T36" fmla="*/ 50 w 106"/>
                <a:gd name="T37" fmla="*/ 49 h 60"/>
                <a:gd name="T38" fmla="*/ 54 w 106"/>
                <a:gd name="T39" fmla="*/ 38 h 60"/>
                <a:gd name="T40" fmla="*/ 53 w 106"/>
                <a:gd name="T41" fmla="*/ 22 h 60"/>
                <a:gd name="T42" fmla="*/ 53 w 106"/>
                <a:gd name="T43" fmla="*/ 11 h 60"/>
                <a:gd name="T44" fmla="*/ 60 w 106"/>
                <a:gd name="T45" fmla="*/ 21 h 60"/>
                <a:gd name="T46" fmla="*/ 63 w 106"/>
                <a:gd name="T47" fmla="*/ 34 h 60"/>
                <a:gd name="T48" fmla="*/ 60 w 106"/>
                <a:gd name="T49" fmla="*/ 47 h 60"/>
                <a:gd name="T50" fmla="*/ 52 w 106"/>
                <a:gd name="T51" fmla="*/ 57 h 60"/>
                <a:gd name="T52" fmla="*/ 40 w 106"/>
                <a:gd name="T53" fmla="*/ 60 h 60"/>
                <a:gd name="T54" fmla="*/ 33 w 106"/>
                <a:gd name="T55" fmla="*/ 58 h 60"/>
                <a:gd name="T56" fmla="*/ 29 w 106"/>
                <a:gd name="T57" fmla="*/ 52 h 60"/>
                <a:gd name="T58" fmla="*/ 102 w 106"/>
                <a:gd name="T59" fmla="*/ 50 h 60"/>
                <a:gd name="T60" fmla="*/ 94 w 106"/>
                <a:gd name="T61" fmla="*/ 58 h 60"/>
                <a:gd name="T62" fmla="*/ 86 w 106"/>
                <a:gd name="T63" fmla="*/ 60 h 60"/>
                <a:gd name="T64" fmla="*/ 78 w 106"/>
                <a:gd name="T65" fmla="*/ 57 h 60"/>
                <a:gd name="T66" fmla="*/ 75 w 106"/>
                <a:gd name="T67" fmla="*/ 50 h 60"/>
                <a:gd name="T68" fmla="*/ 82 w 106"/>
                <a:gd name="T69" fmla="*/ 17 h 60"/>
                <a:gd name="T70" fmla="*/ 74 w 106"/>
                <a:gd name="T71" fmla="*/ 14 h 60"/>
                <a:gd name="T72" fmla="*/ 81 w 106"/>
                <a:gd name="T73" fmla="*/ 13 h 60"/>
                <a:gd name="T74" fmla="*/ 85 w 106"/>
                <a:gd name="T75" fmla="*/ 7 h 60"/>
                <a:gd name="T76" fmla="*/ 87 w 106"/>
                <a:gd name="T77" fmla="*/ 0 h 60"/>
                <a:gd name="T78" fmla="*/ 91 w 106"/>
                <a:gd name="T79" fmla="*/ 12 h 60"/>
                <a:gd name="T80" fmla="*/ 105 w 106"/>
                <a:gd name="T81" fmla="*/ 17 h 60"/>
                <a:gd name="T82" fmla="*/ 86 w 106"/>
                <a:gd name="T83" fmla="*/ 36 h 60"/>
                <a:gd name="T84" fmla="*/ 84 w 106"/>
                <a:gd name="T85" fmla="*/ 44 h 60"/>
                <a:gd name="T86" fmla="*/ 85 w 106"/>
                <a:gd name="T87" fmla="*/ 53 h 60"/>
                <a:gd name="T88" fmla="*/ 93 w 106"/>
                <a:gd name="T89" fmla="*/ 53 h 60"/>
                <a:gd name="T90" fmla="*/ 99 w 106"/>
                <a:gd name="T91" fmla="*/ 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60"/>
                <a:gd name="T140" fmla="*/ 106 w 106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60">
                  <a:moveTo>
                    <a:pt x="29" y="52"/>
                  </a:moveTo>
                  <a:lnTo>
                    <a:pt x="29" y="52"/>
                  </a:lnTo>
                  <a:lnTo>
                    <a:pt x="25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8"/>
                  </a:lnTo>
                  <a:lnTo>
                    <a:pt x="9" y="36"/>
                  </a:lnTo>
                  <a:lnTo>
                    <a:pt x="8" y="44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6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5" y="49"/>
                  </a:lnTo>
                  <a:lnTo>
                    <a:pt x="26" y="44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5" y="42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4" y="55"/>
                  </a:lnTo>
                  <a:lnTo>
                    <a:pt x="48" y="53"/>
                  </a:lnTo>
                  <a:lnTo>
                    <a:pt x="50" y="49"/>
                  </a:lnTo>
                  <a:lnTo>
                    <a:pt x="52" y="44"/>
                  </a:lnTo>
                  <a:lnTo>
                    <a:pt x="54" y="38"/>
                  </a:lnTo>
                  <a:lnTo>
                    <a:pt x="54" y="31"/>
                  </a:lnTo>
                  <a:lnTo>
                    <a:pt x="53" y="22"/>
                  </a:lnTo>
                  <a:lnTo>
                    <a:pt x="50" y="14"/>
                  </a:lnTo>
                  <a:lnTo>
                    <a:pt x="53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34"/>
                  </a:lnTo>
                  <a:lnTo>
                    <a:pt x="62" y="41"/>
                  </a:lnTo>
                  <a:lnTo>
                    <a:pt x="60" y="47"/>
                  </a:lnTo>
                  <a:lnTo>
                    <a:pt x="56" y="53"/>
                  </a:lnTo>
                  <a:lnTo>
                    <a:pt x="52" y="57"/>
                  </a:lnTo>
                  <a:lnTo>
                    <a:pt x="46" y="59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3" y="58"/>
                  </a:lnTo>
                  <a:lnTo>
                    <a:pt x="31" y="55"/>
                  </a:lnTo>
                  <a:lnTo>
                    <a:pt x="29" y="52"/>
                  </a:lnTo>
                  <a:close/>
                  <a:moveTo>
                    <a:pt x="102" y="50"/>
                  </a:moveTo>
                  <a:lnTo>
                    <a:pt x="98" y="54"/>
                  </a:lnTo>
                  <a:lnTo>
                    <a:pt x="94" y="58"/>
                  </a:lnTo>
                  <a:lnTo>
                    <a:pt x="90" y="59"/>
                  </a:lnTo>
                  <a:lnTo>
                    <a:pt x="86" y="60"/>
                  </a:lnTo>
                  <a:lnTo>
                    <a:pt x="81" y="59"/>
                  </a:lnTo>
                  <a:lnTo>
                    <a:pt x="78" y="57"/>
                  </a:lnTo>
                  <a:lnTo>
                    <a:pt x="76" y="54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82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1" y="13"/>
                  </a:lnTo>
                  <a:lnTo>
                    <a:pt x="83" y="11"/>
                  </a:lnTo>
                  <a:lnTo>
                    <a:pt x="85" y="7"/>
                  </a:lnTo>
                  <a:lnTo>
                    <a:pt x="86" y="4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1" y="12"/>
                  </a:lnTo>
                  <a:lnTo>
                    <a:pt x="106" y="12"/>
                  </a:lnTo>
                  <a:lnTo>
                    <a:pt x="105" y="17"/>
                  </a:lnTo>
                  <a:lnTo>
                    <a:pt x="90" y="17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4"/>
                  </a:lnTo>
                  <a:lnTo>
                    <a:pt x="84" y="48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3" y="53"/>
                  </a:lnTo>
                  <a:lnTo>
                    <a:pt x="96" y="50"/>
                  </a:lnTo>
                  <a:lnTo>
                    <a:pt x="99" y="47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4029076" y="2524125"/>
              <a:ext cx="90488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4173538" y="2465388"/>
              <a:ext cx="71438" cy="107950"/>
            </a:xfrm>
            <a:custGeom>
              <a:avLst/>
              <a:gdLst>
                <a:gd name="T0" fmla="*/ 21 w 47"/>
                <a:gd name="T1" fmla="*/ 50 h 71"/>
                <a:gd name="T2" fmla="*/ 20 w 47"/>
                <a:gd name="T3" fmla="*/ 47 h 71"/>
                <a:gd name="T4" fmla="*/ 19 w 47"/>
                <a:gd name="T5" fmla="*/ 46 h 71"/>
                <a:gd name="T6" fmla="*/ 16 w 47"/>
                <a:gd name="T7" fmla="*/ 46 h 71"/>
                <a:gd name="T8" fmla="*/ 13 w 47"/>
                <a:gd name="T9" fmla="*/ 46 h 71"/>
                <a:gd name="T10" fmla="*/ 8 w 47"/>
                <a:gd name="T11" fmla="*/ 70 h 71"/>
                <a:gd name="T12" fmla="*/ 0 w 47"/>
                <a:gd name="T13" fmla="*/ 70 h 71"/>
                <a:gd name="T14" fmla="*/ 12 w 47"/>
                <a:gd name="T15" fmla="*/ 13 h 71"/>
                <a:gd name="T16" fmla="*/ 13 w 47"/>
                <a:gd name="T17" fmla="*/ 9 h 71"/>
                <a:gd name="T18" fmla="*/ 13 w 47"/>
                <a:gd name="T19" fmla="*/ 6 h 71"/>
                <a:gd name="T20" fmla="*/ 12 w 47"/>
                <a:gd name="T21" fmla="*/ 3 h 71"/>
                <a:gd name="T22" fmla="*/ 10 w 47"/>
                <a:gd name="T23" fmla="*/ 2 h 71"/>
                <a:gd name="T24" fmla="*/ 8 w 47"/>
                <a:gd name="T25" fmla="*/ 2 h 71"/>
                <a:gd name="T26" fmla="*/ 8 w 47"/>
                <a:gd name="T27" fmla="*/ 0 h 71"/>
                <a:gd name="T28" fmla="*/ 20 w 47"/>
                <a:gd name="T29" fmla="*/ 0 h 71"/>
                <a:gd name="T30" fmla="*/ 23 w 47"/>
                <a:gd name="T31" fmla="*/ 0 h 71"/>
                <a:gd name="T32" fmla="*/ 14 w 47"/>
                <a:gd name="T33" fmla="*/ 43 h 71"/>
                <a:gd name="T34" fmla="*/ 15 w 47"/>
                <a:gd name="T35" fmla="*/ 43 h 71"/>
                <a:gd name="T36" fmla="*/ 19 w 47"/>
                <a:gd name="T37" fmla="*/ 42 h 71"/>
                <a:gd name="T38" fmla="*/ 24 w 47"/>
                <a:gd name="T39" fmla="*/ 40 h 71"/>
                <a:gd name="T40" fmla="*/ 31 w 47"/>
                <a:gd name="T41" fmla="*/ 34 h 71"/>
                <a:gd name="T42" fmla="*/ 33 w 47"/>
                <a:gd name="T43" fmla="*/ 31 h 71"/>
                <a:gd name="T44" fmla="*/ 34 w 47"/>
                <a:gd name="T45" fmla="*/ 28 h 71"/>
                <a:gd name="T46" fmla="*/ 33 w 47"/>
                <a:gd name="T47" fmla="*/ 26 h 71"/>
                <a:gd name="T48" fmla="*/ 30 w 47"/>
                <a:gd name="T49" fmla="*/ 26 h 71"/>
                <a:gd name="T50" fmla="*/ 31 w 47"/>
                <a:gd name="T51" fmla="*/ 23 h 71"/>
                <a:gd name="T52" fmla="*/ 47 w 47"/>
                <a:gd name="T53" fmla="*/ 23 h 71"/>
                <a:gd name="T54" fmla="*/ 47 w 47"/>
                <a:gd name="T55" fmla="*/ 25 h 71"/>
                <a:gd name="T56" fmla="*/ 39 w 47"/>
                <a:gd name="T57" fmla="*/ 33 h 71"/>
                <a:gd name="T58" fmla="*/ 27 w 47"/>
                <a:gd name="T59" fmla="*/ 43 h 71"/>
                <a:gd name="T60" fmla="*/ 32 w 47"/>
                <a:gd name="T61" fmla="*/ 60 h 71"/>
                <a:gd name="T62" fmla="*/ 33 w 47"/>
                <a:gd name="T63" fmla="*/ 63 h 71"/>
                <a:gd name="T64" fmla="*/ 34 w 47"/>
                <a:gd name="T65" fmla="*/ 65 h 71"/>
                <a:gd name="T66" fmla="*/ 35 w 47"/>
                <a:gd name="T67" fmla="*/ 65 h 71"/>
                <a:gd name="T68" fmla="*/ 38 w 47"/>
                <a:gd name="T69" fmla="*/ 64 h 71"/>
                <a:gd name="T70" fmla="*/ 42 w 47"/>
                <a:gd name="T71" fmla="*/ 60 h 71"/>
                <a:gd name="T72" fmla="*/ 45 w 47"/>
                <a:gd name="T73" fmla="*/ 63 h 71"/>
                <a:gd name="T74" fmla="*/ 41 w 47"/>
                <a:gd name="T75" fmla="*/ 67 h 71"/>
                <a:gd name="T76" fmla="*/ 38 w 47"/>
                <a:gd name="T77" fmla="*/ 69 h 71"/>
                <a:gd name="T78" fmla="*/ 32 w 47"/>
                <a:gd name="T79" fmla="*/ 71 h 71"/>
                <a:gd name="T80" fmla="*/ 29 w 47"/>
                <a:gd name="T81" fmla="*/ 71 h 71"/>
                <a:gd name="T82" fmla="*/ 27 w 47"/>
                <a:gd name="T83" fmla="*/ 69 h 71"/>
                <a:gd name="T84" fmla="*/ 25 w 47"/>
                <a:gd name="T85" fmla="*/ 67 h 71"/>
                <a:gd name="T86" fmla="*/ 24 w 47"/>
                <a:gd name="T87" fmla="*/ 63 h 71"/>
                <a:gd name="T88" fmla="*/ 21 w 47"/>
                <a:gd name="T89" fmla="*/ 5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"/>
                <a:gd name="T136" fmla="*/ 0 h 71"/>
                <a:gd name="T137" fmla="*/ 47 w 47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" h="71">
                  <a:moveTo>
                    <a:pt x="21" y="50"/>
                  </a:moveTo>
                  <a:lnTo>
                    <a:pt x="20" y="47"/>
                  </a:lnTo>
                  <a:lnTo>
                    <a:pt x="19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12" y="13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8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39" y="33"/>
                  </a:lnTo>
                  <a:lnTo>
                    <a:pt x="27" y="43"/>
                  </a:lnTo>
                  <a:lnTo>
                    <a:pt x="32" y="60"/>
                  </a:lnTo>
                  <a:lnTo>
                    <a:pt x="33" y="63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8" y="64"/>
                  </a:lnTo>
                  <a:lnTo>
                    <a:pt x="42" y="60"/>
                  </a:lnTo>
                  <a:lnTo>
                    <a:pt x="45" y="63"/>
                  </a:lnTo>
                  <a:lnTo>
                    <a:pt x="41" y="67"/>
                  </a:lnTo>
                  <a:lnTo>
                    <a:pt x="38" y="69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4" y="63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4257676" y="2533650"/>
              <a:ext cx="46038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43195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5"/>
            <p:cNvSpPr>
              <a:spLocks/>
            </p:cNvSpPr>
            <p:nvPr/>
          </p:nvSpPr>
          <p:spPr bwMode="auto">
            <a:xfrm>
              <a:off x="4397376" y="2457450"/>
              <a:ext cx="46038" cy="142875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4502151" y="2481263"/>
              <a:ext cx="92075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/>
            </p:cNvSpPr>
            <p:nvPr/>
          </p:nvSpPr>
          <p:spPr bwMode="auto">
            <a:xfrm>
              <a:off x="4640263" y="2498725"/>
              <a:ext cx="82550" cy="104775"/>
            </a:xfrm>
            <a:custGeom>
              <a:avLst/>
              <a:gdLst>
                <a:gd name="T0" fmla="*/ 24 w 55"/>
                <a:gd name="T1" fmla="*/ 48 h 69"/>
                <a:gd name="T2" fmla="*/ 22 w 55"/>
                <a:gd name="T3" fmla="*/ 38 h 69"/>
                <a:gd name="T4" fmla="*/ 20 w 55"/>
                <a:gd name="T5" fmla="*/ 27 h 69"/>
                <a:gd name="T6" fmla="*/ 19 w 55"/>
                <a:gd name="T7" fmla="*/ 22 h 69"/>
                <a:gd name="T8" fmla="*/ 18 w 55"/>
                <a:gd name="T9" fmla="*/ 17 h 69"/>
                <a:gd name="T10" fmla="*/ 17 w 55"/>
                <a:gd name="T11" fmla="*/ 14 h 69"/>
                <a:gd name="T12" fmla="*/ 17 w 55"/>
                <a:gd name="T13" fmla="*/ 11 h 69"/>
                <a:gd name="T14" fmla="*/ 16 w 55"/>
                <a:gd name="T15" fmla="*/ 8 h 69"/>
                <a:gd name="T16" fmla="*/ 14 w 55"/>
                <a:gd name="T17" fmla="*/ 7 h 69"/>
                <a:gd name="T18" fmla="*/ 13 w 55"/>
                <a:gd name="T19" fmla="*/ 6 h 69"/>
                <a:gd name="T20" fmla="*/ 10 w 55"/>
                <a:gd name="T21" fmla="*/ 7 h 69"/>
                <a:gd name="T22" fmla="*/ 6 w 55"/>
                <a:gd name="T23" fmla="*/ 12 h 69"/>
                <a:gd name="T24" fmla="*/ 3 w 55"/>
                <a:gd name="T25" fmla="*/ 10 h 69"/>
                <a:gd name="T26" fmla="*/ 7 w 55"/>
                <a:gd name="T27" fmla="*/ 5 h 69"/>
                <a:gd name="T28" fmla="*/ 10 w 55"/>
                <a:gd name="T29" fmla="*/ 2 h 69"/>
                <a:gd name="T30" fmla="*/ 13 w 55"/>
                <a:gd name="T31" fmla="*/ 1 h 69"/>
                <a:gd name="T32" fmla="*/ 16 w 55"/>
                <a:gd name="T33" fmla="*/ 0 h 69"/>
                <a:gd name="T34" fmla="*/ 20 w 55"/>
                <a:gd name="T35" fmla="*/ 1 h 69"/>
                <a:gd name="T36" fmla="*/ 22 w 55"/>
                <a:gd name="T37" fmla="*/ 2 h 69"/>
                <a:gd name="T38" fmla="*/ 23 w 55"/>
                <a:gd name="T39" fmla="*/ 4 h 69"/>
                <a:gd name="T40" fmla="*/ 25 w 55"/>
                <a:gd name="T41" fmla="*/ 8 h 69"/>
                <a:gd name="T42" fmla="*/ 26 w 55"/>
                <a:gd name="T43" fmla="*/ 14 h 69"/>
                <a:gd name="T44" fmla="*/ 28 w 55"/>
                <a:gd name="T45" fmla="*/ 27 h 69"/>
                <a:gd name="T46" fmla="*/ 30 w 55"/>
                <a:gd name="T47" fmla="*/ 40 h 69"/>
                <a:gd name="T48" fmla="*/ 38 w 55"/>
                <a:gd name="T49" fmla="*/ 27 h 69"/>
                <a:gd name="T50" fmla="*/ 41 w 55"/>
                <a:gd name="T51" fmla="*/ 20 h 69"/>
                <a:gd name="T52" fmla="*/ 43 w 55"/>
                <a:gd name="T53" fmla="*/ 15 h 69"/>
                <a:gd name="T54" fmla="*/ 44 w 55"/>
                <a:gd name="T55" fmla="*/ 7 h 69"/>
                <a:gd name="T56" fmla="*/ 43 w 55"/>
                <a:gd name="T57" fmla="*/ 4 h 69"/>
                <a:gd name="T58" fmla="*/ 40 w 55"/>
                <a:gd name="T59" fmla="*/ 3 h 69"/>
                <a:gd name="T60" fmla="*/ 40 w 55"/>
                <a:gd name="T61" fmla="*/ 1 h 69"/>
                <a:gd name="T62" fmla="*/ 53 w 55"/>
                <a:gd name="T63" fmla="*/ 1 h 69"/>
                <a:gd name="T64" fmla="*/ 55 w 55"/>
                <a:gd name="T65" fmla="*/ 3 h 69"/>
                <a:gd name="T66" fmla="*/ 50 w 55"/>
                <a:gd name="T67" fmla="*/ 14 h 69"/>
                <a:gd name="T68" fmla="*/ 44 w 55"/>
                <a:gd name="T69" fmla="*/ 25 h 69"/>
                <a:gd name="T70" fmla="*/ 38 w 55"/>
                <a:gd name="T71" fmla="*/ 37 h 69"/>
                <a:gd name="T72" fmla="*/ 30 w 55"/>
                <a:gd name="T73" fmla="*/ 48 h 69"/>
                <a:gd name="T74" fmla="*/ 23 w 55"/>
                <a:gd name="T75" fmla="*/ 57 h 69"/>
                <a:gd name="T76" fmla="*/ 17 w 55"/>
                <a:gd name="T77" fmla="*/ 63 h 69"/>
                <a:gd name="T78" fmla="*/ 14 w 55"/>
                <a:gd name="T79" fmla="*/ 66 h 69"/>
                <a:gd name="T80" fmla="*/ 10 w 55"/>
                <a:gd name="T81" fmla="*/ 68 h 69"/>
                <a:gd name="T82" fmla="*/ 5 w 55"/>
                <a:gd name="T83" fmla="*/ 69 h 69"/>
                <a:gd name="T84" fmla="*/ 2 w 55"/>
                <a:gd name="T85" fmla="*/ 69 h 69"/>
                <a:gd name="T86" fmla="*/ 0 w 55"/>
                <a:gd name="T87" fmla="*/ 68 h 69"/>
                <a:gd name="T88" fmla="*/ 2 w 55"/>
                <a:gd name="T89" fmla="*/ 59 h 69"/>
                <a:gd name="T90" fmla="*/ 6 w 55"/>
                <a:gd name="T91" fmla="*/ 59 h 69"/>
                <a:gd name="T92" fmla="*/ 7 w 55"/>
                <a:gd name="T93" fmla="*/ 61 h 69"/>
                <a:gd name="T94" fmla="*/ 8 w 55"/>
                <a:gd name="T95" fmla="*/ 62 h 69"/>
                <a:gd name="T96" fmla="*/ 12 w 55"/>
                <a:gd name="T97" fmla="*/ 61 h 69"/>
                <a:gd name="T98" fmla="*/ 15 w 55"/>
                <a:gd name="T99" fmla="*/ 58 h 69"/>
                <a:gd name="T100" fmla="*/ 19 w 55"/>
                <a:gd name="T101" fmla="*/ 54 h 69"/>
                <a:gd name="T102" fmla="*/ 24 w 55"/>
                <a:gd name="T103" fmla="*/ 48 h 69"/>
                <a:gd name="T104" fmla="*/ 24 w 55"/>
                <a:gd name="T105" fmla="*/ 48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69"/>
                <a:gd name="T161" fmla="*/ 55 w 55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69">
                  <a:moveTo>
                    <a:pt x="24" y="48"/>
                  </a:moveTo>
                  <a:lnTo>
                    <a:pt x="22" y="38"/>
                  </a:lnTo>
                  <a:lnTo>
                    <a:pt x="20" y="27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8" y="27"/>
                  </a:lnTo>
                  <a:lnTo>
                    <a:pt x="30" y="40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43" y="15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53" y="1"/>
                  </a:lnTo>
                  <a:lnTo>
                    <a:pt x="55" y="3"/>
                  </a:lnTo>
                  <a:lnTo>
                    <a:pt x="50" y="14"/>
                  </a:lnTo>
                  <a:lnTo>
                    <a:pt x="44" y="25"/>
                  </a:lnTo>
                  <a:lnTo>
                    <a:pt x="38" y="37"/>
                  </a:lnTo>
                  <a:lnTo>
                    <a:pt x="30" y="48"/>
                  </a:lnTo>
                  <a:lnTo>
                    <a:pt x="23" y="57"/>
                  </a:lnTo>
                  <a:lnTo>
                    <a:pt x="17" y="63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5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6" y="59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9" y="5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4659313" y="2465388"/>
              <a:ext cx="63500" cy="26988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9"/>
            <p:cNvSpPr>
              <a:spLocks noEditPoints="1"/>
            </p:cNvSpPr>
            <p:nvPr/>
          </p:nvSpPr>
          <p:spPr bwMode="auto">
            <a:xfrm>
              <a:off x="4760913" y="2498725"/>
              <a:ext cx="196850" cy="74613"/>
            </a:xfrm>
            <a:custGeom>
              <a:avLst/>
              <a:gdLst>
                <a:gd name="T0" fmla="*/ 36 w 130"/>
                <a:gd name="T1" fmla="*/ 12 h 49"/>
                <a:gd name="T2" fmla="*/ 28 w 130"/>
                <a:gd name="T3" fmla="*/ 7 h 49"/>
                <a:gd name="T4" fmla="*/ 21 w 130"/>
                <a:gd name="T5" fmla="*/ 4 h 49"/>
                <a:gd name="T6" fmla="*/ 15 w 130"/>
                <a:gd name="T7" fmla="*/ 6 h 49"/>
                <a:gd name="T8" fmla="*/ 11 w 130"/>
                <a:gd name="T9" fmla="*/ 13 h 49"/>
                <a:gd name="T10" fmla="*/ 10 w 130"/>
                <a:gd name="T11" fmla="*/ 32 h 49"/>
                <a:gd name="T12" fmla="*/ 15 w 130"/>
                <a:gd name="T13" fmla="*/ 42 h 49"/>
                <a:gd name="T14" fmla="*/ 27 w 130"/>
                <a:gd name="T15" fmla="*/ 42 h 49"/>
                <a:gd name="T16" fmla="*/ 34 w 130"/>
                <a:gd name="T17" fmla="*/ 37 h 49"/>
                <a:gd name="T18" fmla="*/ 32 w 130"/>
                <a:gd name="T19" fmla="*/ 45 h 49"/>
                <a:gd name="T20" fmla="*/ 23 w 130"/>
                <a:gd name="T21" fmla="*/ 49 h 49"/>
                <a:gd name="T22" fmla="*/ 11 w 130"/>
                <a:gd name="T23" fmla="*/ 48 h 49"/>
                <a:gd name="T24" fmla="*/ 1 w 130"/>
                <a:gd name="T25" fmla="*/ 35 h 49"/>
                <a:gd name="T26" fmla="*/ 1 w 130"/>
                <a:gd name="T27" fmla="*/ 18 h 49"/>
                <a:gd name="T28" fmla="*/ 6 w 130"/>
                <a:gd name="T29" fmla="*/ 7 h 49"/>
                <a:gd name="T30" fmla="*/ 16 w 130"/>
                <a:gd name="T31" fmla="*/ 1 h 49"/>
                <a:gd name="T32" fmla="*/ 29 w 130"/>
                <a:gd name="T33" fmla="*/ 1 h 49"/>
                <a:gd name="T34" fmla="*/ 36 w 130"/>
                <a:gd name="T35" fmla="*/ 2 h 49"/>
                <a:gd name="T36" fmla="*/ 56 w 130"/>
                <a:gd name="T37" fmla="*/ 48 h 49"/>
                <a:gd name="T38" fmla="*/ 45 w 130"/>
                <a:gd name="T39" fmla="*/ 36 h 49"/>
                <a:gd name="T40" fmla="*/ 45 w 130"/>
                <a:gd name="T41" fmla="*/ 18 h 49"/>
                <a:gd name="T42" fmla="*/ 50 w 130"/>
                <a:gd name="T43" fmla="*/ 6 h 49"/>
                <a:gd name="T44" fmla="*/ 60 w 130"/>
                <a:gd name="T45" fmla="*/ 1 h 49"/>
                <a:gd name="T46" fmla="*/ 75 w 130"/>
                <a:gd name="T47" fmla="*/ 2 h 49"/>
                <a:gd name="T48" fmla="*/ 86 w 130"/>
                <a:gd name="T49" fmla="*/ 14 h 49"/>
                <a:gd name="T50" fmla="*/ 86 w 130"/>
                <a:gd name="T51" fmla="*/ 32 h 49"/>
                <a:gd name="T52" fmla="*/ 81 w 130"/>
                <a:gd name="T53" fmla="*/ 43 h 49"/>
                <a:gd name="T54" fmla="*/ 71 w 130"/>
                <a:gd name="T55" fmla="*/ 48 h 49"/>
                <a:gd name="T56" fmla="*/ 65 w 130"/>
                <a:gd name="T57" fmla="*/ 49 h 49"/>
                <a:gd name="T58" fmla="*/ 54 w 130"/>
                <a:gd name="T59" fmla="*/ 33 h 49"/>
                <a:gd name="T60" fmla="*/ 60 w 130"/>
                <a:gd name="T61" fmla="*/ 44 h 49"/>
                <a:gd name="T62" fmla="*/ 71 w 130"/>
                <a:gd name="T63" fmla="*/ 43 h 49"/>
                <a:gd name="T64" fmla="*/ 77 w 130"/>
                <a:gd name="T65" fmla="*/ 33 h 49"/>
                <a:gd name="T66" fmla="*/ 78 w 130"/>
                <a:gd name="T67" fmla="*/ 19 h 49"/>
                <a:gd name="T68" fmla="*/ 74 w 130"/>
                <a:gd name="T69" fmla="*/ 9 h 49"/>
                <a:gd name="T70" fmla="*/ 69 w 130"/>
                <a:gd name="T71" fmla="*/ 5 h 49"/>
                <a:gd name="T72" fmla="*/ 60 w 130"/>
                <a:gd name="T73" fmla="*/ 5 h 49"/>
                <a:gd name="T74" fmla="*/ 54 w 130"/>
                <a:gd name="T75" fmla="*/ 16 h 49"/>
                <a:gd name="T76" fmla="*/ 53 w 130"/>
                <a:gd name="T77" fmla="*/ 24 h 49"/>
                <a:gd name="T78" fmla="*/ 124 w 130"/>
                <a:gd name="T79" fmla="*/ 12 h 49"/>
                <a:gd name="T80" fmla="*/ 118 w 130"/>
                <a:gd name="T81" fmla="*/ 5 h 49"/>
                <a:gd name="T82" fmla="*/ 108 w 130"/>
                <a:gd name="T83" fmla="*/ 6 h 49"/>
                <a:gd name="T84" fmla="*/ 106 w 130"/>
                <a:gd name="T85" fmla="*/ 11 h 49"/>
                <a:gd name="T86" fmla="*/ 110 w 130"/>
                <a:gd name="T87" fmla="*/ 17 h 49"/>
                <a:gd name="T88" fmla="*/ 117 w 130"/>
                <a:gd name="T89" fmla="*/ 21 h 49"/>
                <a:gd name="T90" fmla="*/ 124 w 130"/>
                <a:gd name="T91" fmla="*/ 25 h 49"/>
                <a:gd name="T92" fmla="*/ 130 w 130"/>
                <a:gd name="T93" fmla="*/ 35 h 49"/>
                <a:gd name="T94" fmla="*/ 125 w 130"/>
                <a:gd name="T95" fmla="*/ 46 h 49"/>
                <a:gd name="T96" fmla="*/ 112 w 130"/>
                <a:gd name="T97" fmla="*/ 49 h 49"/>
                <a:gd name="T98" fmla="*/ 97 w 130"/>
                <a:gd name="T99" fmla="*/ 47 h 49"/>
                <a:gd name="T100" fmla="*/ 102 w 130"/>
                <a:gd name="T101" fmla="*/ 36 h 49"/>
                <a:gd name="T102" fmla="*/ 106 w 130"/>
                <a:gd name="T103" fmla="*/ 43 h 49"/>
                <a:gd name="T104" fmla="*/ 113 w 130"/>
                <a:gd name="T105" fmla="*/ 45 h 49"/>
                <a:gd name="T106" fmla="*/ 119 w 130"/>
                <a:gd name="T107" fmla="*/ 43 h 49"/>
                <a:gd name="T108" fmla="*/ 122 w 130"/>
                <a:gd name="T109" fmla="*/ 37 h 49"/>
                <a:gd name="T110" fmla="*/ 118 w 130"/>
                <a:gd name="T111" fmla="*/ 30 h 49"/>
                <a:gd name="T112" fmla="*/ 111 w 130"/>
                <a:gd name="T113" fmla="*/ 27 h 49"/>
                <a:gd name="T114" fmla="*/ 100 w 130"/>
                <a:gd name="T115" fmla="*/ 19 h 49"/>
                <a:gd name="T116" fmla="*/ 99 w 130"/>
                <a:gd name="T117" fmla="*/ 9 h 49"/>
                <a:gd name="T118" fmla="*/ 103 w 130"/>
                <a:gd name="T119" fmla="*/ 4 h 49"/>
                <a:gd name="T120" fmla="*/ 116 w 130"/>
                <a:gd name="T121" fmla="*/ 0 h 49"/>
                <a:gd name="T122" fmla="*/ 129 w 130"/>
                <a:gd name="T123" fmla="*/ 2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"/>
                <a:gd name="T187" fmla="*/ 0 h 49"/>
                <a:gd name="T188" fmla="*/ 130 w 130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" h="49">
                  <a:moveTo>
                    <a:pt x="36" y="2"/>
                  </a:moveTo>
                  <a:lnTo>
                    <a:pt x="36" y="12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9" y="24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5" y="42"/>
                  </a:lnTo>
                  <a:lnTo>
                    <a:pt x="21" y="43"/>
                  </a:lnTo>
                  <a:lnTo>
                    <a:pt x="27" y="42"/>
                  </a:lnTo>
                  <a:lnTo>
                    <a:pt x="30" y="40"/>
                  </a:lnTo>
                  <a:lnTo>
                    <a:pt x="34" y="37"/>
                  </a:lnTo>
                  <a:lnTo>
                    <a:pt x="36" y="41"/>
                  </a:lnTo>
                  <a:lnTo>
                    <a:pt x="32" y="45"/>
                  </a:lnTo>
                  <a:lnTo>
                    <a:pt x="28" y="47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1" y="48"/>
                  </a:lnTo>
                  <a:lnTo>
                    <a:pt x="5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6" y="2"/>
                  </a:lnTo>
                  <a:close/>
                  <a:moveTo>
                    <a:pt x="65" y="49"/>
                  </a:moveTo>
                  <a:lnTo>
                    <a:pt x="56" y="48"/>
                  </a:lnTo>
                  <a:lnTo>
                    <a:pt x="49" y="43"/>
                  </a:lnTo>
                  <a:lnTo>
                    <a:pt x="45" y="36"/>
                  </a:lnTo>
                  <a:lnTo>
                    <a:pt x="44" y="25"/>
                  </a:lnTo>
                  <a:lnTo>
                    <a:pt x="45" y="18"/>
                  </a:lnTo>
                  <a:lnTo>
                    <a:pt x="47" y="11"/>
                  </a:lnTo>
                  <a:lnTo>
                    <a:pt x="50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87" y="24"/>
                  </a:lnTo>
                  <a:lnTo>
                    <a:pt x="86" y="32"/>
                  </a:lnTo>
                  <a:lnTo>
                    <a:pt x="84" y="38"/>
                  </a:lnTo>
                  <a:lnTo>
                    <a:pt x="81" y="43"/>
                  </a:lnTo>
                  <a:lnTo>
                    <a:pt x="77" y="46"/>
                  </a:lnTo>
                  <a:lnTo>
                    <a:pt x="71" y="48"/>
                  </a:lnTo>
                  <a:lnTo>
                    <a:pt x="65" y="49"/>
                  </a:lnTo>
                  <a:close/>
                  <a:moveTo>
                    <a:pt x="53" y="24"/>
                  </a:moveTo>
                  <a:lnTo>
                    <a:pt x="54" y="33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6" y="45"/>
                  </a:lnTo>
                  <a:lnTo>
                    <a:pt x="71" y="43"/>
                  </a:lnTo>
                  <a:lnTo>
                    <a:pt x="75" y="39"/>
                  </a:lnTo>
                  <a:lnTo>
                    <a:pt x="77" y="33"/>
                  </a:lnTo>
                  <a:lnTo>
                    <a:pt x="78" y="25"/>
                  </a:lnTo>
                  <a:lnTo>
                    <a:pt x="78" y="19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0" y="5"/>
                  </a:lnTo>
                  <a:lnTo>
                    <a:pt x="56" y="9"/>
                  </a:lnTo>
                  <a:lnTo>
                    <a:pt x="54" y="16"/>
                  </a:lnTo>
                  <a:lnTo>
                    <a:pt x="53" y="24"/>
                  </a:lnTo>
                  <a:close/>
                  <a:moveTo>
                    <a:pt x="129" y="12"/>
                  </a:moveTo>
                  <a:lnTo>
                    <a:pt x="124" y="12"/>
                  </a:lnTo>
                  <a:lnTo>
                    <a:pt x="122" y="7"/>
                  </a:lnTo>
                  <a:lnTo>
                    <a:pt x="118" y="5"/>
                  </a:lnTo>
                  <a:lnTo>
                    <a:pt x="114" y="4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7" y="15"/>
                  </a:lnTo>
                  <a:lnTo>
                    <a:pt x="110" y="17"/>
                  </a:lnTo>
                  <a:lnTo>
                    <a:pt x="112" y="19"/>
                  </a:lnTo>
                  <a:lnTo>
                    <a:pt x="117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9" y="29"/>
                  </a:lnTo>
                  <a:lnTo>
                    <a:pt x="130" y="35"/>
                  </a:lnTo>
                  <a:lnTo>
                    <a:pt x="129" y="42"/>
                  </a:lnTo>
                  <a:lnTo>
                    <a:pt x="125" y="46"/>
                  </a:lnTo>
                  <a:lnTo>
                    <a:pt x="119" y="48"/>
                  </a:lnTo>
                  <a:lnTo>
                    <a:pt x="112" y="49"/>
                  </a:lnTo>
                  <a:lnTo>
                    <a:pt x="104" y="48"/>
                  </a:lnTo>
                  <a:lnTo>
                    <a:pt x="97" y="47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4" y="40"/>
                  </a:lnTo>
                  <a:lnTo>
                    <a:pt x="106" y="43"/>
                  </a:lnTo>
                  <a:lnTo>
                    <a:pt x="109" y="45"/>
                  </a:lnTo>
                  <a:lnTo>
                    <a:pt x="113" y="45"/>
                  </a:lnTo>
                  <a:lnTo>
                    <a:pt x="116" y="45"/>
                  </a:lnTo>
                  <a:lnTo>
                    <a:pt x="119" y="43"/>
                  </a:lnTo>
                  <a:lnTo>
                    <a:pt x="121" y="41"/>
                  </a:lnTo>
                  <a:lnTo>
                    <a:pt x="122" y="37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4" y="23"/>
                  </a:lnTo>
                  <a:lnTo>
                    <a:pt x="100" y="19"/>
                  </a:lnTo>
                  <a:lnTo>
                    <a:pt x="98" y="13"/>
                  </a:lnTo>
                  <a:lnTo>
                    <a:pt x="99" y="9"/>
                  </a:lnTo>
                  <a:lnTo>
                    <a:pt x="100" y="6"/>
                  </a:lnTo>
                  <a:lnTo>
                    <a:pt x="103" y="4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2"/>
                  </a:lnTo>
                  <a:lnTo>
                    <a:pt x="12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5005388" y="2403475"/>
              <a:ext cx="57150" cy="250825"/>
            </a:xfrm>
            <a:custGeom>
              <a:avLst/>
              <a:gdLst>
                <a:gd name="T0" fmla="*/ 35 w 37"/>
                <a:gd name="T1" fmla="*/ 0 h 165"/>
                <a:gd name="T2" fmla="*/ 37 w 37"/>
                <a:gd name="T3" fmla="*/ 4 h 165"/>
                <a:gd name="T4" fmla="*/ 31 w 37"/>
                <a:gd name="T5" fmla="*/ 9 h 165"/>
                <a:gd name="T6" fmla="*/ 25 w 37"/>
                <a:gd name="T7" fmla="*/ 15 h 165"/>
                <a:gd name="T8" fmla="*/ 20 w 37"/>
                <a:gd name="T9" fmla="*/ 23 h 165"/>
                <a:gd name="T10" fmla="*/ 16 w 37"/>
                <a:gd name="T11" fmla="*/ 33 h 165"/>
                <a:gd name="T12" fmla="*/ 13 w 37"/>
                <a:gd name="T13" fmla="*/ 44 h 165"/>
                <a:gd name="T14" fmla="*/ 11 w 37"/>
                <a:gd name="T15" fmla="*/ 56 h 165"/>
                <a:gd name="T16" fmla="*/ 9 w 37"/>
                <a:gd name="T17" fmla="*/ 68 h 165"/>
                <a:gd name="T18" fmla="*/ 9 w 37"/>
                <a:gd name="T19" fmla="*/ 82 h 165"/>
                <a:gd name="T20" fmla="*/ 9 w 37"/>
                <a:gd name="T21" fmla="*/ 96 h 165"/>
                <a:gd name="T22" fmla="*/ 11 w 37"/>
                <a:gd name="T23" fmla="*/ 109 h 165"/>
                <a:gd name="T24" fmla="*/ 16 w 37"/>
                <a:gd name="T25" fmla="*/ 132 h 165"/>
                <a:gd name="T26" fmla="*/ 20 w 37"/>
                <a:gd name="T27" fmla="*/ 141 h 165"/>
                <a:gd name="T28" fmla="*/ 25 w 37"/>
                <a:gd name="T29" fmla="*/ 150 h 165"/>
                <a:gd name="T30" fmla="*/ 31 w 37"/>
                <a:gd name="T31" fmla="*/ 156 h 165"/>
                <a:gd name="T32" fmla="*/ 37 w 37"/>
                <a:gd name="T33" fmla="*/ 161 h 165"/>
                <a:gd name="T34" fmla="*/ 35 w 37"/>
                <a:gd name="T35" fmla="*/ 165 h 165"/>
                <a:gd name="T36" fmla="*/ 27 w 37"/>
                <a:gd name="T37" fmla="*/ 160 h 165"/>
                <a:gd name="T38" fmla="*/ 21 w 37"/>
                <a:gd name="T39" fmla="*/ 153 h 165"/>
                <a:gd name="T40" fmla="*/ 15 w 37"/>
                <a:gd name="T41" fmla="*/ 145 h 165"/>
                <a:gd name="T42" fmla="*/ 9 w 37"/>
                <a:gd name="T43" fmla="*/ 134 h 165"/>
                <a:gd name="T44" fmla="*/ 5 w 37"/>
                <a:gd name="T45" fmla="*/ 123 h 165"/>
                <a:gd name="T46" fmla="*/ 2 w 37"/>
                <a:gd name="T47" fmla="*/ 110 h 165"/>
                <a:gd name="T48" fmla="*/ 0 w 37"/>
                <a:gd name="T49" fmla="*/ 97 h 165"/>
                <a:gd name="T50" fmla="*/ 0 w 37"/>
                <a:gd name="T51" fmla="*/ 82 h 165"/>
                <a:gd name="T52" fmla="*/ 0 w 37"/>
                <a:gd name="T53" fmla="*/ 68 h 165"/>
                <a:gd name="T54" fmla="*/ 2 w 37"/>
                <a:gd name="T55" fmla="*/ 55 h 165"/>
                <a:gd name="T56" fmla="*/ 5 w 37"/>
                <a:gd name="T57" fmla="*/ 42 h 165"/>
                <a:gd name="T58" fmla="*/ 9 w 37"/>
                <a:gd name="T59" fmla="*/ 30 h 165"/>
                <a:gd name="T60" fmla="*/ 15 w 37"/>
                <a:gd name="T61" fmla="*/ 20 h 165"/>
                <a:gd name="T62" fmla="*/ 21 w 37"/>
                <a:gd name="T63" fmla="*/ 12 h 165"/>
                <a:gd name="T64" fmla="*/ 27 w 37"/>
                <a:gd name="T65" fmla="*/ 5 h 165"/>
                <a:gd name="T66" fmla="*/ 35 w 37"/>
                <a:gd name="T67" fmla="*/ 0 h 165"/>
                <a:gd name="T68" fmla="*/ 35 w 37"/>
                <a:gd name="T69" fmla="*/ 0 h 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65"/>
                <a:gd name="T107" fmla="*/ 37 w 37"/>
                <a:gd name="T108" fmla="*/ 165 h 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65">
                  <a:moveTo>
                    <a:pt x="35" y="0"/>
                  </a:moveTo>
                  <a:lnTo>
                    <a:pt x="37" y="4"/>
                  </a:lnTo>
                  <a:lnTo>
                    <a:pt x="31" y="9"/>
                  </a:lnTo>
                  <a:lnTo>
                    <a:pt x="25" y="15"/>
                  </a:lnTo>
                  <a:lnTo>
                    <a:pt x="20" y="23"/>
                  </a:lnTo>
                  <a:lnTo>
                    <a:pt x="16" y="33"/>
                  </a:lnTo>
                  <a:lnTo>
                    <a:pt x="13" y="44"/>
                  </a:lnTo>
                  <a:lnTo>
                    <a:pt x="11" y="56"/>
                  </a:lnTo>
                  <a:lnTo>
                    <a:pt x="9" y="68"/>
                  </a:lnTo>
                  <a:lnTo>
                    <a:pt x="9" y="82"/>
                  </a:lnTo>
                  <a:lnTo>
                    <a:pt x="9" y="96"/>
                  </a:lnTo>
                  <a:lnTo>
                    <a:pt x="11" y="109"/>
                  </a:lnTo>
                  <a:lnTo>
                    <a:pt x="16" y="132"/>
                  </a:lnTo>
                  <a:lnTo>
                    <a:pt x="20" y="141"/>
                  </a:lnTo>
                  <a:lnTo>
                    <a:pt x="25" y="150"/>
                  </a:lnTo>
                  <a:lnTo>
                    <a:pt x="31" y="156"/>
                  </a:lnTo>
                  <a:lnTo>
                    <a:pt x="37" y="161"/>
                  </a:lnTo>
                  <a:lnTo>
                    <a:pt x="35" y="165"/>
                  </a:lnTo>
                  <a:lnTo>
                    <a:pt x="27" y="160"/>
                  </a:lnTo>
                  <a:lnTo>
                    <a:pt x="21" y="153"/>
                  </a:lnTo>
                  <a:lnTo>
                    <a:pt x="15" y="145"/>
                  </a:lnTo>
                  <a:lnTo>
                    <a:pt x="9" y="134"/>
                  </a:lnTo>
                  <a:lnTo>
                    <a:pt x="5" y="123"/>
                  </a:lnTo>
                  <a:lnTo>
                    <a:pt x="2" y="110"/>
                  </a:lnTo>
                  <a:lnTo>
                    <a:pt x="0" y="97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5" y="42"/>
                  </a:lnTo>
                  <a:lnTo>
                    <a:pt x="9" y="30"/>
                  </a:lnTo>
                  <a:lnTo>
                    <a:pt x="15" y="20"/>
                  </a:lnTo>
                  <a:lnTo>
                    <a:pt x="21" y="12"/>
                  </a:lnTo>
                  <a:lnTo>
                    <a:pt x="2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1"/>
            <p:cNvSpPr>
              <a:spLocks noEditPoints="1"/>
            </p:cNvSpPr>
            <p:nvPr/>
          </p:nvSpPr>
          <p:spPr bwMode="auto">
            <a:xfrm>
              <a:off x="5073651" y="2482850"/>
              <a:ext cx="161925" cy="90488"/>
            </a:xfrm>
            <a:custGeom>
              <a:avLst/>
              <a:gdLst>
                <a:gd name="T0" fmla="*/ 29 w 106"/>
                <a:gd name="T1" fmla="*/ 52 h 60"/>
                <a:gd name="T2" fmla="*/ 20 w 106"/>
                <a:gd name="T3" fmla="*/ 59 h 60"/>
                <a:gd name="T4" fmla="*/ 7 w 106"/>
                <a:gd name="T5" fmla="*/ 58 h 60"/>
                <a:gd name="T6" fmla="*/ 2 w 106"/>
                <a:gd name="T7" fmla="*/ 53 h 60"/>
                <a:gd name="T8" fmla="*/ 0 w 106"/>
                <a:gd name="T9" fmla="*/ 44 h 60"/>
                <a:gd name="T10" fmla="*/ 5 w 106"/>
                <a:gd name="T11" fmla="*/ 26 h 60"/>
                <a:gd name="T12" fmla="*/ 21 w 106"/>
                <a:gd name="T13" fmla="*/ 11 h 60"/>
                <a:gd name="T14" fmla="*/ 17 w 106"/>
                <a:gd name="T15" fmla="*/ 20 h 60"/>
                <a:gd name="T16" fmla="*/ 9 w 106"/>
                <a:gd name="T17" fmla="*/ 36 h 60"/>
                <a:gd name="T18" fmla="*/ 9 w 106"/>
                <a:gd name="T19" fmla="*/ 49 h 60"/>
                <a:gd name="T20" fmla="*/ 13 w 106"/>
                <a:gd name="T21" fmla="*/ 55 h 60"/>
                <a:gd name="T22" fmla="*/ 20 w 106"/>
                <a:gd name="T23" fmla="*/ 55 h 60"/>
                <a:gd name="T24" fmla="*/ 25 w 106"/>
                <a:gd name="T25" fmla="*/ 49 h 60"/>
                <a:gd name="T26" fmla="*/ 30 w 106"/>
                <a:gd name="T27" fmla="*/ 25 h 60"/>
                <a:gd name="T28" fmla="*/ 35 w 106"/>
                <a:gd name="T29" fmla="*/ 42 h 60"/>
                <a:gd name="T30" fmla="*/ 34 w 106"/>
                <a:gd name="T31" fmla="*/ 52 h 60"/>
                <a:gd name="T32" fmla="*/ 38 w 106"/>
                <a:gd name="T33" fmla="*/ 56 h 60"/>
                <a:gd name="T34" fmla="*/ 44 w 106"/>
                <a:gd name="T35" fmla="*/ 55 h 60"/>
                <a:gd name="T36" fmla="*/ 50 w 106"/>
                <a:gd name="T37" fmla="*/ 49 h 60"/>
                <a:gd name="T38" fmla="*/ 54 w 106"/>
                <a:gd name="T39" fmla="*/ 38 h 60"/>
                <a:gd name="T40" fmla="*/ 53 w 106"/>
                <a:gd name="T41" fmla="*/ 22 h 60"/>
                <a:gd name="T42" fmla="*/ 53 w 106"/>
                <a:gd name="T43" fmla="*/ 11 h 60"/>
                <a:gd name="T44" fmla="*/ 60 w 106"/>
                <a:gd name="T45" fmla="*/ 21 h 60"/>
                <a:gd name="T46" fmla="*/ 63 w 106"/>
                <a:gd name="T47" fmla="*/ 34 h 60"/>
                <a:gd name="T48" fmla="*/ 60 w 106"/>
                <a:gd name="T49" fmla="*/ 47 h 60"/>
                <a:gd name="T50" fmla="*/ 52 w 106"/>
                <a:gd name="T51" fmla="*/ 57 h 60"/>
                <a:gd name="T52" fmla="*/ 40 w 106"/>
                <a:gd name="T53" fmla="*/ 60 h 60"/>
                <a:gd name="T54" fmla="*/ 33 w 106"/>
                <a:gd name="T55" fmla="*/ 58 h 60"/>
                <a:gd name="T56" fmla="*/ 29 w 106"/>
                <a:gd name="T57" fmla="*/ 52 h 60"/>
                <a:gd name="T58" fmla="*/ 102 w 106"/>
                <a:gd name="T59" fmla="*/ 50 h 60"/>
                <a:gd name="T60" fmla="*/ 94 w 106"/>
                <a:gd name="T61" fmla="*/ 58 h 60"/>
                <a:gd name="T62" fmla="*/ 86 w 106"/>
                <a:gd name="T63" fmla="*/ 60 h 60"/>
                <a:gd name="T64" fmla="*/ 78 w 106"/>
                <a:gd name="T65" fmla="*/ 57 h 60"/>
                <a:gd name="T66" fmla="*/ 75 w 106"/>
                <a:gd name="T67" fmla="*/ 50 h 60"/>
                <a:gd name="T68" fmla="*/ 82 w 106"/>
                <a:gd name="T69" fmla="*/ 17 h 60"/>
                <a:gd name="T70" fmla="*/ 74 w 106"/>
                <a:gd name="T71" fmla="*/ 14 h 60"/>
                <a:gd name="T72" fmla="*/ 81 w 106"/>
                <a:gd name="T73" fmla="*/ 13 h 60"/>
                <a:gd name="T74" fmla="*/ 85 w 106"/>
                <a:gd name="T75" fmla="*/ 7 h 60"/>
                <a:gd name="T76" fmla="*/ 87 w 106"/>
                <a:gd name="T77" fmla="*/ 0 h 60"/>
                <a:gd name="T78" fmla="*/ 91 w 106"/>
                <a:gd name="T79" fmla="*/ 12 h 60"/>
                <a:gd name="T80" fmla="*/ 105 w 106"/>
                <a:gd name="T81" fmla="*/ 17 h 60"/>
                <a:gd name="T82" fmla="*/ 86 w 106"/>
                <a:gd name="T83" fmla="*/ 36 h 60"/>
                <a:gd name="T84" fmla="*/ 84 w 106"/>
                <a:gd name="T85" fmla="*/ 44 h 60"/>
                <a:gd name="T86" fmla="*/ 85 w 106"/>
                <a:gd name="T87" fmla="*/ 53 h 60"/>
                <a:gd name="T88" fmla="*/ 93 w 106"/>
                <a:gd name="T89" fmla="*/ 53 h 60"/>
                <a:gd name="T90" fmla="*/ 99 w 106"/>
                <a:gd name="T91" fmla="*/ 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60"/>
                <a:gd name="T140" fmla="*/ 106 w 106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60">
                  <a:moveTo>
                    <a:pt x="29" y="52"/>
                  </a:moveTo>
                  <a:lnTo>
                    <a:pt x="29" y="52"/>
                  </a:lnTo>
                  <a:lnTo>
                    <a:pt x="25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8"/>
                  </a:lnTo>
                  <a:lnTo>
                    <a:pt x="9" y="36"/>
                  </a:lnTo>
                  <a:lnTo>
                    <a:pt x="8" y="44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6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5" y="49"/>
                  </a:lnTo>
                  <a:lnTo>
                    <a:pt x="26" y="44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5" y="42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4" y="55"/>
                  </a:lnTo>
                  <a:lnTo>
                    <a:pt x="48" y="53"/>
                  </a:lnTo>
                  <a:lnTo>
                    <a:pt x="50" y="49"/>
                  </a:lnTo>
                  <a:lnTo>
                    <a:pt x="52" y="44"/>
                  </a:lnTo>
                  <a:lnTo>
                    <a:pt x="54" y="38"/>
                  </a:lnTo>
                  <a:lnTo>
                    <a:pt x="54" y="31"/>
                  </a:lnTo>
                  <a:lnTo>
                    <a:pt x="53" y="22"/>
                  </a:lnTo>
                  <a:lnTo>
                    <a:pt x="50" y="14"/>
                  </a:lnTo>
                  <a:lnTo>
                    <a:pt x="53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34"/>
                  </a:lnTo>
                  <a:lnTo>
                    <a:pt x="62" y="41"/>
                  </a:lnTo>
                  <a:lnTo>
                    <a:pt x="60" y="47"/>
                  </a:lnTo>
                  <a:lnTo>
                    <a:pt x="56" y="53"/>
                  </a:lnTo>
                  <a:lnTo>
                    <a:pt x="52" y="57"/>
                  </a:lnTo>
                  <a:lnTo>
                    <a:pt x="46" y="59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3" y="58"/>
                  </a:lnTo>
                  <a:lnTo>
                    <a:pt x="31" y="55"/>
                  </a:lnTo>
                  <a:lnTo>
                    <a:pt x="29" y="52"/>
                  </a:lnTo>
                  <a:close/>
                  <a:moveTo>
                    <a:pt x="102" y="50"/>
                  </a:moveTo>
                  <a:lnTo>
                    <a:pt x="98" y="54"/>
                  </a:lnTo>
                  <a:lnTo>
                    <a:pt x="94" y="58"/>
                  </a:lnTo>
                  <a:lnTo>
                    <a:pt x="90" y="59"/>
                  </a:lnTo>
                  <a:lnTo>
                    <a:pt x="86" y="60"/>
                  </a:lnTo>
                  <a:lnTo>
                    <a:pt x="81" y="59"/>
                  </a:lnTo>
                  <a:lnTo>
                    <a:pt x="78" y="57"/>
                  </a:lnTo>
                  <a:lnTo>
                    <a:pt x="76" y="54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82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1" y="13"/>
                  </a:lnTo>
                  <a:lnTo>
                    <a:pt x="83" y="11"/>
                  </a:lnTo>
                  <a:lnTo>
                    <a:pt x="85" y="7"/>
                  </a:lnTo>
                  <a:lnTo>
                    <a:pt x="86" y="4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1" y="12"/>
                  </a:lnTo>
                  <a:lnTo>
                    <a:pt x="106" y="12"/>
                  </a:lnTo>
                  <a:lnTo>
                    <a:pt x="105" y="17"/>
                  </a:lnTo>
                  <a:lnTo>
                    <a:pt x="90" y="17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4"/>
                  </a:lnTo>
                  <a:lnTo>
                    <a:pt x="84" y="48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3" y="53"/>
                  </a:lnTo>
                  <a:lnTo>
                    <a:pt x="96" y="50"/>
                  </a:lnTo>
                  <a:lnTo>
                    <a:pt x="99" y="47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32"/>
            <p:cNvSpPr>
              <a:spLocks noChangeArrowheads="1"/>
            </p:cNvSpPr>
            <p:nvPr/>
          </p:nvSpPr>
          <p:spPr bwMode="auto">
            <a:xfrm>
              <a:off x="5286376" y="2524125"/>
              <a:ext cx="90488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3"/>
            <p:cNvSpPr>
              <a:spLocks/>
            </p:cNvSpPr>
            <p:nvPr/>
          </p:nvSpPr>
          <p:spPr bwMode="auto">
            <a:xfrm>
              <a:off x="5429251" y="2465388"/>
              <a:ext cx="71438" cy="107950"/>
            </a:xfrm>
            <a:custGeom>
              <a:avLst/>
              <a:gdLst>
                <a:gd name="T0" fmla="*/ 21 w 47"/>
                <a:gd name="T1" fmla="*/ 50 h 71"/>
                <a:gd name="T2" fmla="*/ 20 w 47"/>
                <a:gd name="T3" fmla="*/ 47 h 71"/>
                <a:gd name="T4" fmla="*/ 19 w 47"/>
                <a:gd name="T5" fmla="*/ 46 h 71"/>
                <a:gd name="T6" fmla="*/ 16 w 47"/>
                <a:gd name="T7" fmla="*/ 46 h 71"/>
                <a:gd name="T8" fmla="*/ 13 w 47"/>
                <a:gd name="T9" fmla="*/ 46 h 71"/>
                <a:gd name="T10" fmla="*/ 8 w 47"/>
                <a:gd name="T11" fmla="*/ 70 h 71"/>
                <a:gd name="T12" fmla="*/ 0 w 47"/>
                <a:gd name="T13" fmla="*/ 70 h 71"/>
                <a:gd name="T14" fmla="*/ 12 w 47"/>
                <a:gd name="T15" fmla="*/ 13 h 71"/>
                <a:gd name="T16" fmla="*/ 13 w 47"/>
                <a:gd name="T17" fmla="*/ 9 h 71"/>
                <a:gd name="T18" fmla="*/ 13 w 47"/>
                <a:gd name="T19" fmla="*/ 6 h 71"/>
                <a:gd name="T20" fmla="*/ 12 w 47"/>
                <a:gd name="T21" fmla="*/ 3 h 71"/>
                <a:gd name="T22" fmla="*/ 10 w 47"/>
                <a:gd name="T23" fmla="*/ 2 h 71"/>
                <a:gd name="T24" fmla="*/ 8 w 47"/>
                <a:gd name="T25" fmla="*/ 2 h 71"/>
                <a:gd name="T26" fmla="*/ 8 w 47"/>
                <a:gd name="T27" fmla="*/ 0 h 71"/>
                <a:gd name="T28" fmla="*/ 20 w 47"/>
                <a:gd name="T29" fmla="*/ 0 h 71"/>
                <a:gd name="T30" fmla="*/ 23 w 47"/>
                <a:gd name="T31" fmla="*/ 0 h 71"/>
                <a:gd name="T32" fmla="*/ 14 w 47"/>
                <a:gd name="T33" fmla="*/ 43 h 71"/>
                <a:gd name="T34" fmla="*/ 15 w 47"/>
                <a:gd name="T35" fmla="*/ 43 h 71"/>
                <a:gd name="T36" fmla="*/ 19 w 47"/>
                <a:gd name="T37" fmla="*/ 42 h 71"/>
                <a:gd name="T38" fmla="*/ 24 w 47"/>
                <a:gd name="T39" fmla="*/ 40 h 71"/>
                <a:gd name="T40" fmla="*/ 31 w 47"/>
                <a:gd name="T41" fmla="*/ 34 h 71"/>
                <a:gd name="T42" fmla="*/ 33 w 47"/>
                <a:gd name="T43" fmla="*/ 31 h 71"/>
                <a:gd name="T44" fmla="*/ 34 w 47"/>
                <a:gd name="T45" fmla="*/ 28 h 71"/>
                <a:gd name="T46" fmla="*/ 33 w 47"/>
                <a:gd name="T47" fmla="*/ 26 h 71"/>
                <a:gd name="T48" fmla="*/ 30 w 47"/>
                <a:gd name="T49" fmla="*/ 26 h 71"/>
                <a:gd name="T50" fmla="*/ 31 w 47"/>
                <a:gd name="T51" fmla="*/ 23 h 71"/>
                <a:gd name="T52" fmla="*/ 47 w 47"/>
                <a:gd name="T53" fmla="*/ 23 h 71"/>
                <a:gd name="T54" fmla="*/ 47 w 47"/>
                <a:gd name="T55" fmla="*/ 25 h 71"/>
                <a:gd name="T56" fmla="*/ 39 w 47"/>
                <a:gd name="T57" fmla="*/ 33 h 71"/>
                <a:gd name="T58" fmla="*/ 27 w 47"/>
                <a:gd name="T59" fmla="*/ 43 h 71"/>
                <a:gd name="T60" fmla="*/ 32 w 47"/>
                <a:gd name="T61" fmla="*/ 60 h 71"/>
                <a:gd name="T62" fmla="*/ 33 w 47"/>
                <a:gd name="T63" fmla="*/ 63 h 71"/>
                <a:gd name="T64" fmla="*/ 34 w 47"/>
                <a:gd name="T65" fmla="*/ 65 h 71"/>
                <a:gd name="T66" fmla="*/ 35 w 47"/>
                <a:gd name="T67" fmla="*/ 65 h 71"/>
                <a:gd name="T68" fmla="*/ 38 w 47"/>
                <a:gd name="T69" fmla="*/ 64 h 71"/>
                <a:gd name="T70" fmla="*/ 42 w 47"/>
                <a:gd name="T71" fmla="*/ 60 h 71"/>
                <a:gd name="T72" fmla="*/ 45 w 47"/>
                <a:gd name="T73" fmla="*/ 63 h 71"/>
                <a:gd name="T74" fmla="*/ 41 w 47"/>
                <a:gd name="T75" fmla="*/ 67 h 71"/>
                <a:gd name="T76" fmla="*/ 38 w 47"/>
                <a:gd name="T77" fmla="*/ 69 h 71"/>
                <a:gd name="T78" fmla="*/ 32 w 47"/>
                <a:gd name="T79" fmla="*/ 71 h 71"/>
                <a:gd name="T80" fmla="*/ 29 w 47"/>
                <a:gd name="T81" fmla="*/ 71 h 71"/>
                <a:gd name="T82" fmla="*/ 27 w 47"/>
                <a:gd name="T83" fmla="*/ 69 h 71"/>
                <a:gd name="T84" fmla="*/ 25 w 47"/>
                <a:gd name="T85" fmla="*/ 67 h 71"/>
                <a:gd name="T86" fmla="*/ 24 w 47"/>
                <a:gd name="T87" fmla="*/ 63 h 71"/>
                <a:gd name="T88" fmla="*/ 21 w 47"/>
                <a:gd name="T89" fmla="*/ 5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"/>
                <a:gd name="T136" fmla="*/ 0 h 71"/>
                <a:gd name="T137" fmla="*/ 47 w 47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" h="71">
                  <a:moveTo>
                    <a:pt x="21" y="50"/>
                  </a:moveTo>
                  <a:lnTo>
                    <a:pt x="20" y="47"/>
                  </a:lnTo>
                  <a:lnTo>
                    <a:pt x="19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12" y="13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8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39" y="33"/>
                  </a:lnTo>
                  <a:lnTo>
                    <a:pt x="27" y="43"/>
                  </a:lnTo>
                  <a:lnTo>
                    <a:pt x="32" y="60"/>
                  </a:lnTo>
                  <a:lnTo>
                    <a:pt x="33" y="63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8" y="64"/>
                  </a:lnTo>
                  <a:lnTo>
                    <a:pt x="42" y="60"/>
                  </a:lnTo>
                  <a:lnTo>
                    <a:pt x="45" y="63"/>
                  </a:lnTo>
                  <a:lnTo>
                    <a:pt x="41" y="67"/>
                  </a:lnTo>
                  <a:lnTo>
                    <a:pt x="38" y="69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4" y="63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4"/>
            <p:cNvSpPr>
              <a:spLocks noEditPoints="1"/>
            </p:cNvSpPr>
            <p:nvPr/>
          </p:nvSpPr>
          <p:spPr bwMode="auto">
            <a:xfrm>
              <a:off x="5513388" y="2533650"/>
              <a:ext cx="47625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5"/>
            <p:cNvSpPr>
              <a:spLocks/>
            </p:cNvSpPr>
            <p:nvPr/>
          </p:nvSpPr>
          <p:spPr bwMode="auto">
            <a:xfrm>
              <a:off x="55768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6"/>
            <p:cNvSpPr>
              <a:spLocks/>
            </p:cNvSpPr>
            <p:nvPr/>
          </p:nvSpPr>
          <p:spPr bwMode="auto">
            <a:xfrm>
              <a:off x="5695951" y="2481263"/>
              <a:ext cx="92075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>
              <a:off x="5835651" y="2384425"/>
              <a:ext cx="87313" cy="73025"/>
            </a:xfrm>
            <a:custGeom>
              <a:avLst/>
              <a:gdLst>
                <a:gd name="T0" fmla="*/ 31 w 57"/>
                <a:gd name="T1" fmla="*/ 25 h 48"/>
                <a:gd name="T2" fmla="*/ 34 w 57"/>
                <a:gd name="T3" fmla="*/ 15 h 48"/>
                <a:gd name="T4" fmla="*/ 35 w 57"/>
                <a:gd name="T5" fmla="*/ 10 h 48"/>
                <a:gd name="T6" fmla="*/ 36 w 57"/>
                <a:gd name="T7" fmla="*/ 6 h 48"/>
                <a:gd name="T8" fmla="*/ 36 w 57"/>
                <a:gd name="T9" fmla="*/ 6 h 48"/>
                <a:gd name="T10" fmla="*/ 22 w 57"/>
                <a:gd name="T11" fmla="*/ 6 h 48"/>
                <a:gd name="T12" fmla="*/ 16 w 57"/>
                <a:gd name="T13" fmla="*/ 34 h 48"/>
                <a:gd name="T14" fmla="*/ 14 w 57"/>
                <a:gd name="T15" fmla="*/ 42 h 48"/>
                <a:gd name="T16" fmla="*/ 13 w 57"/>
                <a:gd name="T17" fmla="*/ 45 h 48"/>
                <a:gd name="T18" fmla="*/ 13 w 57"/>
                <a:gd name="T19" fmla="*/ 47 h 48"/>
                <a:gd name="T20" fmla="*/ 2 w 57"/>
                <a:gd name="T21" fmla="*/ 47 h 48"/>
                <a:gd name="T22" fmla="*/ 3 w 57"/>
                <a:gd name="T23" fmla="*/ 45 h 48"/>
                <a:gd name="T24" fmla="*/ 5 w 57"/>
                <a:gd name="T25" fmla="*/ 41 h 48"/>
                <a:gd name="T26" fmla="*/ 8 w 57"/>
                <a:gd name="T27" fmla="*/ 36 h 48"/>
                <a:gd name="T28" fmla="*/ 10 w 57"/>
                <a:gd name="T29" fmla="*/ 29 h 48"/>
                <a:gd name="T30" fmla="*/ 12 w 57"/>
                <a:gd name="T31" fmla="*/ 20 h 48"/>
                <a:gd name="T32" fmla="*/ 15 w 57"/>
                <a:gd name="T33" fmla="*/ 6 h 48"/>
                <a:gd name="T34" fmla="*/ 14 w 57"/>
                <a:gd name="T35" fmla="*/ 6 h 48"/>
                <a:gd name="T36" fmla="*/ 8 w 57"/>
                <a:gd name="T37" fmla="*/ 7 h 48"/>
                <a:gd name="T38" fmla="*/ 6 w 57"/>
                <a:gd name="T39" fmla="*/ 9 h 48"/>
                <a:gd name="T40" fmla="*/ 3 w 57"/>
                <a:gd name="T41" fmla="*/ 12 h 48"/>
                <a:gd name="T42" fmla="*/ 0 w 57"/>
                <a:gd name="T43" fmla="*/ 9 h 48"/>
                <a:gd name="T44" fmla="*/ 4 w 57"/>
                <a:gd name="T45" fmla="*/ 5 h 48"/>
                <a:gd name="T46" fmla="*/ 7 w 57"/>
                <a:gd name="T47" fmla="*/ 2 h 48"/>
                <a:gd name="T48" fmla="*/ 11 w 57"/>
                <a:gd name="T49" fmla="*/ 1 h 48"/>
                <a:gd name="T50" fmla="*/ 16 w 57"/>
                <a:gd name="T51" fmla="*/ 0 h 48"/>
                <a:gd name="T52" fmla="*/ 57 w 57"/>
                <a:gd name="T53" fmla="*/ 0 h 48"/>
                <a:gd name="T54" fmla="*/ 55 w 57"/>
                <a:gd name="T55" fmla="*/ 6 h 48"/>
                <a:gd name="T56" fmla="*/ 44 w 57"/>
                <a:gd name="T57" fmla="*/ 6 h 48"/>
                <a:gd name="T58" fmla="*/ 38 w 57"/>
                <a:gd name="T59" fmla="*/ 31 h 48"/>
                <a:gd name="T60" fmla="*/ 37 w 57"/>
                <a:gd name="T61" fmla="*/ 35 h 48"/>
                <a:gd name="T62" fmla="*/ 37 w 57"/>
                <a:gd name="T63" fmla="*/ 38 h 48"/>
                <a:gd name="T64" fmla="*/ 38 w 57"/>
                <a:gd name="T65" fmla="*/ 41 h 48"/>
                <a:gd name="T66" fmla="*/ 40 w 57"/>
                <a:gd name="T67" fmla="*/ 42 h 48"/>
                <a:gd name="T68" fmla="*/ 43 w 57"/>
                <a:gd name="T69" fmla="*/ 41 h 48"/>
                <a:gd name="T70" fmla="*/ 46 w 57"/>
                <a:gd name="T71" fmla="*/ 37 h 48"/>
                <a:gd name="T72" fmla="*/ 49 w 57"/>
                <a:gd name="T73" fmla="*/ 40 h 48"/>
                <a:gd name="T74" fmla="*/ 46 w 57"/>
                <a:gd name="T75" fmla="*/ 44 h 48"/>
                <a:gd name="T76" fmla="*/ 43 w 57"/>
                <a:gd name="T77" fmla="*/ 46 h 48"/>
                <a:gd name="T78" fmla="*/ 39 w 57"/>
                <a:gd name="T79" fmla="*/ 48 h 48"/>
                <a:gd name="T80" fmla="*/ 36 w 57"/>
                <a:gd name="T81" fmla="*/ 48 h 48"/>
                <a:gd name="T82" fmla="*/ 33 w 57"/>
                <a:gd name="T83" fmla="*/ 47 h 48"/>
                <a:gd name="T84" fmla="*/ 31 w 57"/>
                <a:gd name="T85" fmla="*/ 46 h 48"/>
                <a:gd name="T86" fmla="*/ 29 w 57"/>
                <a:gd name="T87" fmla="*/ 43 h 48"/>
                <a:gd name="T88" fmla="*/ 29 w 57"/>
                <a:gd name="T89" fmla="*/ 40 h 48"/>
                <a:gd name="T90" fmla="*/ 29 w 57"/>
                <a:gd name="T91" fmla="*/ 36 h 48"/>
                <a:gd name="T92" fmla="*/ 30 w 57"/>
                <a:gd name="T93" fmla="*/ 30 h 48"/>
                <a:gd name="T94" fmla="*/ 31 w 57"/>
                <a:gd name="T95" fmla="*/ 25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48"/>
                <a:gd name="T146" fmla="*/ 57 w 57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48">
                  <a:moveTo>
                    <a:pt x="31" y="25"/>
                  </a:moveTo>
                  <a:lnTo>
                    <a:pt x="34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16" y="34"/>
                  </a:lnTo>
                  <a:lnTo>
                    <a:pt x="14" y="42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2" y="47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8" y="36"/>
                  </a:lnTo>
                  <a:lnTo>
                    <a:pt x="10" y="29"/>
                  </a:lnTo>
                  <a:lnTo>
                    <a:pt x="12" y="20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3" y="12"/>
                  </a:lnTo>
                  <a:lnTo>
                    <a:pt x="0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57" y="0"/>
                  </a:lnTo>
                  <a:lnTo>
                    <a:pt x="55" y="6"/>
                  </a:lnTo>
                  <a:lnTo>
                    <a:pt x="44" y="6"/>
                  </a:lnTo>
                  <a:lnTo>
                    <a:pt x="38" y="31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8" y="41"/>
                  </a:lnTo>
                  <a:lnTo>
                    <a:pt x="40" y="42"/>
                  </a:lnTo>
                  <a:lnTo>
                    <a:pt x="43" y="41"/>
                  </a:lnTo>
                  <a:lnTo>
                    <a:pt x="46" y="37"/>
                  </a:lnTo>
                  <a:lnTo>
                    <a:pt x="49" y="40"/>
                  </a:lnTo>
                  <a:lnTo>
                    <a:pt x="46" y="44"/>
                  </a:lnTo>
                  <a:lnTo>
                    <a:pt x="43" y="46"/>
                  </a:lnTo>
                  <a:lnTo>
                    <a:pt x="39" y="48"/>
                  </a:lnTo>
                  <a:lnTo>
                    <a:pt x="36" y="48"/>
                  </a:lnTo>
                  <a:lnTo>
                    <a:pt x="33" y="47"/>
                  </a:lnTo>
                  <a:lnTo>
                    <a:pt x="31" y="46"/>
                  </a:lnTo>
                  <a:lnTo>
                    <a:pt x="29" y="43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30" y="30"/>
                  </a:ln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auto">
            <a:xfrm>
              <a:off x="5848351" y="2570163"/>
              <a:ext cx="60325" cy="103188"/>
            </a:xfrm>
            <a:custGeom>
              <a:avLst/>
              <a:gdLst>
                <a:gd name="T0" fmla="*/ 27 w 40"/>
                <a:gd name="T1" fmla="*/ 60 h 68"/>
                <a:gd name="T2" fmla="*/ 31 w 40"/>
                <a:gd name="T3" fmla="*/ 60 h 68"/>
                <a:gd name="T4" fmla="*/ 33 w 40"/>
                <a:gd name="T5" fmla="*/ 59 h 68"/>
                <a:gd name="T6" fmla="*/ 35 w 40"/>
                <a:gd name="T7" fmla="*/ 57 h 68"/>
                <a:gd name="T8" fmla="*/ 36 w 40"/>
                <a:gd name="T9" fmla="*/ 54 h 68"/>
                <a:gd name="T10" fmla="*/ 40 w 40"/>
                <a:gd name="T11" fmla="*/ 54 h 68"/>
                <a:gd name="T12" fmla="*/ 39 w 40"/>
                <a:gd name="T13" fmla="*/ 68 h 68"/>
                <a:gd name="T14" fmla="*/ 0 w 40"/>
                <a:gd name="T15" fmla="*/ 68 h 68"/>
                <a:gd name="T16" fmla="*/ 0 w 40"/>
                <a:gd name="T17" fmla="*/ 66 h 68"/>
                <a:gd name="T18" fmla="*/ 6 w 40"/>
                <a:gd name="T19" fmla="*/ 55 h 68"/>
                <a:gd name="T20" fmla="*/ 10 w 40"/>
                <a:gd name="T21" fmla="*/ 49 h 68"/>
                <a:gd name="T22" fmla="*/ 16 w 40"/>
                <a:gd name="T23" fmla="*/ 42 h 68"/>
                <a:gd name="T24" fmla="*/ 20 w 40"/>
                <a:gd name="T25" fmla="*/ 37 h 68"/>
                <a:gd name="T26" fmla="*/ 24 w 40"/>
                <a:gd name="T27" fmla="*/ 32 h 68"/>
                <a:gd name="T28" fmla="*/ 28 w 40"/>
                <a:gd name="T29" fmla="*/ 26 h 68"/>
                <a:gd name="T30" fmla="*/ 29 w 40"/>
                <a:gd name="T31" fmla="*/ 21 h 68"/>
                <a:gd name="T32" fmla="*/ 30 w 40"/>
                <a:gd name="T33" fmla="*/ 17 h 68"/>
                <a:gd name="T34" fmla="*/ 29 w 40"/>
                <a:gd name="T35" fmla="*/ 10 h 68"/>
                <a:gd name="T36" fmla="*/ 25 w 40"/>
                <a:gd name="T37" fmla="*/ 6 h 68"/>
                <a:gd name="T38" fmla="*/ 19 w 40"/>
                <a:gd name="T39" fmla="*/ 4 h 68"/>
                <a:gd name="T40" fmla="*/ 15 w 40"/>
                <a:gd name="T41" fmla="*/ 5 h 68"/>
                <a:gd name="T42" fmla="*/ 12 w 40"/>
                <a:gd name="T43" fmla="*/ 7 h 68"/>
                <a:gd name="T44" fmla="*/ 9 w 40"/>
                <a:gd name="T45" fmla="*/ 10 h 68"/>
                <a:gd name="T46" fmla="*/ 7 w 40"/>
                <a:gd name="T47" fmla="*/ 14 h 68"/>
                <a:gd name="T48" fmla="*/ 1 w 40"/>
                <a:gd name="T49" fmla="*/ 14 h 68"/>
                <a:gd name="T50" fmla="*/ 1 w 40"/>
                <a:gd name="T51" fmla="*/ 5 h 68"/>
                <a:gd name="T52" fmla="*/ 12 w 40"/>
                <a:gd name="T53" fmla="*/ 1 h 68"/>
                <a:gd name="T54" fmla="*/ 21 w 40"/>
                <a:gd name="T55" fmla="*/ 0 h 68"/>
                <a:gd name="T56" fmla="*/ 29 w 40"/>
                <a:gd name="T57" fmla="*/ 1 h 68"/>
                <a:gd name="T58" fmla="*/ 34 w 40"/>
                <a:gd name="T59" fmla="*/ 4 h 68"/>
                <a:gd name="T60" fmla="*/ 38 w 40"/>
                <a:gd name="T61" fmla="*/ 9 h 68"/>
                <a:gd name="T62" fmla="*/ 39 w 40"/>
                <a:gd name="T63" fmla="*/ 15 h 68"/>
                <a:gd name="T64" fmla="*/ 39 w 40"/>
                <a:gd name="T65" fmla="*/ 20 h 68"/>
                <a:gd name="T66" fmla="*/ 37 w 40"/>
                <a:gd name="T67" fmla="*/ 25 h 68"/>
                <a:gd name="T68" fmla="*/ 34 w 40"/>
                <a:gd name="T69" fmla="*/ 29 h 68"/>
                <a:gd name="T70" fmla="*/ 30 w 40"/>
                <a:gd name="T71" fmla="*/ 34 h 68"/>
                <a:gd name="T72" fmla="*/ 27 w 40"/>
                <a:gd name="T73" fmla="*/ 38 h 68"/>
                <a:gd name="T74" fmla="*/ 23 w 40"/>
                <a:gd name="T75" fmla="*/ 43 h 68"/>
                <a:gd name="T76" fmla="*/ 15 w 40"/>
                <a:gd name="T77" fmla="*/ 52 h 68"/>
                <a:gd name="T78" fmla="*/ 10 w 40"/>
                <a:gd name="T79" fmla="*/ 60 h 68"/>
                <a:gd name="T80" fmla="*/ 27 w 40"/>
                <a:gd name="T81" fmla="*/ 60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68"/>
                <a:gd name="T125" fmla="*/ 40 w 40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68">
                  <a:moveTo>
                    <a:pt x="27" y="60"/>
                  </a:moveTo>
                  <a:lnTo>
                    <a:pt x="31" y="60"/>
                  </a:lnTo>
                  <a:lnTo>
                    <a:pt x="33" y="59"/>
                  </a:lnTo>
                  <a:lnTo>
                    <a:pt x="35" y="57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39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5"/>
                  </a:lnTo>
                  <a:lnTo>
                    <a:pt x="10" y="49"/>
                  </a:lnTo>
                  <a:lnTo>
                    <a:pt x="16" y="42"/>
                  </a:lnTo>
                  <a:lnTo>
                    <a:pt x="20" y="37"/>
                  </a:lnTo>
                  <a:lnTo>
                    <a:pt x="24" y="32"/>
                  </a:lnTo>
                  <a:lnTo>
                    <a:pt x="28" y="26"/>
                  </a:lnTo>
                  <a:lnTo>
                    <a:pt x="29" y="21"/>
                  </a:lnTo>
                  <a:lnTo>
                    <a:pt x="30" y="17"/>
                  </a:lnTo>
                  <a:lnTo>
                    <a:pt x="29" y="10"/>
                  </a:lnTo>
                  <a:lnTo>
                    <a:pt x="25" y="6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1" y="14"/>
                  </a:lnTo>
                  <a:lnTo>
                    <a:pt x="1" y="5"/>
                  </a:lnTo>
                  <a:lnTo>
                    <a:pt x="12" y="1"/>
                  </a:lnTo>
                  <a:lnTo>
                    <a:pt x="21" y="0"/>
                  </a:lnTo>
                  <a:lnTo>
                    <a:pt x="29" y="1"/>
                  </a:lnTo>
                  <a:lnTo>
                    <a:pt x="34" y="4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7" y="25"/>
                  </a:lnTo>
                  <a:lnTo>
                    <a:pt x="34" y="29"/>
                  </a:lnTo>
                  <a:lnTo>
                    <a:pt x="30" y="34"/>
                  </a:lnTo>
                  <a:lnTo>
                    <a:pt x="27" y="38"/>
                  </a:lnTo>
                  <a:lnTo>
                    <a:pt x="23" y="43"/>
                  </a:lnTo>
                  <a:lnTo>
                    <a:pt x="15" y="52"/>
                  </a:lnTo>
                  <a:lnTo>
                    <a:pt x="10" y="60"/>
                  </a:lnTo>
                  <a:lnTo>
                    <a:pt x="27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5832476" y="2524125"/>
              <a:ext cx="93663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40"/>
            <p:cNvSpPr>
              <a:spLocks/>
            </p:cNvSpPr>
            <p:nvPr/>
          </p:nvSpPr>
          <p:spPr bwMode="auto">
            <a:xfrm>
              <a:off x="5930901" y="2403475"/>
              <a:ext cx="55563" cy="250825"/>
            </a:xfrm>
            <a:custGeom>
              <a:avLst/>
              <a:gdLst>
                <a:gd name="T0" fmla="*/ 2 w 37"/>
                <a:gd name="T1" fmla="*/ 0 h 165"/>
                <a:gd name="T2" fmla="*/ 10 w 37"/>
                <a:gd name="T3" fmla="*/ 5 h 165"/>
                <a:gd name="T4" fmla="*/ 17 w 37"/>
                <a:gd name="T5" fmla="*/ 12 h 165"/>
                <a:gd name="T6" fmla="*/ 23 w 37"/>
                <a:gd name="T7" fmla="*/ 20 h 165"/>
                <a:gd name="T8" fmla="*/ 28 w 37"/>
                <a:gd name="T9" fmla="*/ 30 h 165"/>
                <a:gd name="T10" fmla="*/ 32 w 37"/>
                <a:gd name="T11" fmla="*/ 42 h 165"/>
                <a:gd name="T12" fmla="*/ 35 w 37"/>
                <a:gd name="T13" fmla="*/ 55 h 165"/>
                <a:gd name="T14" fmla="*/ 37 w 37"/>
                <a:gd name="T15" fmla="*/ 68 h 165"/>
                <a:gd name="T16" fmla="*/ 37 w 37"/>
                <a:gd name="T17" fmla="*/ 82 h 165"/>
                <a:gd name="T18" fmla="*/ 37 w 37"/>
                <a:gd name="T19" fmla="*/ 97 h 165"/>
                <a:gd name="T20" fmla="*/ 35 w 37"/>
                <a:gd name="T21" fmla="*/ 110 h 165"/>
                <a:gd name="T22" fmla="*/ 32 w 37"/>
                <a:gd name="T23" fmla="*/ 123 h 165"/>
                <a:gd name="T24" fmla="*/ 28 w 37"/>
                <a:gd name="T25" fmla="*/ 134 h 165"/>
                <a:gd name="T26" fmla="*/ 23 w 37"/>
                <a:gd name="T27" fmla="*/ 145 h 165"/>
                <a:gd name="T28" fmla="*/ 17 w 37"/>
                <a:gd name="T29" fmla="*/ 153 h 165"/>
                <a:gd name="T30" fmla="*/ 10 w 37"/>
                <a:gd name="T31" fmla="*/ 160 h 165"/>
                <a:gd name="T32" fmla="*/ 2 w 37"/>
                <a:gd name="T33" fmla="*/ 165 h 165"/>
                <a:gd name="T34" fmla="*/ 0 w 37"/>
                <a:gd name="T35" fmla="*/ 161 h 165"/>
                <a:gd name="T36" fmla="*/ 6 w 37"/>
                <a:gd name="T37" fmla="*/ 156 h 165"/>
                <a:gd name="T38" fmla="*/ 12 w 37"/>
                <a:gd name="T39" fmla="*/ 150 h 165"/>
                <a:gd name="T40" fmla="*/ 17 w 37"/>
                <a:gd name="T41" fmla="*/ 141 h 165"/>
                <a:gd name="T42" fmla="*/ 21 w 37"/>
                <a:gd name="T43" fmla="*/ 132 h 165"/>
                <a:gd name="T44" fmla="*/ 26 w 37"/>
                <a:gd name="T45" fmla="*/ 109 h 165"/>
                <a:gd name="T46" fmla="*/ 28 w 37"/>
                <a:gd name="T47" fmla="*/ 96 h 165"/>
                <a:gd name="T48" fmla="*/ 28 w 37"/>
                <a:gd name="T49" fmla="*/ 82 h 165"/>
                <a:gd name="T50" fmla="*/ 28 w 37"/>
                <a:gd name="T51" fmla="*/ 68 h 165"/>
                <a:gd name="T52" fmla="*/ 26 w 37"/>
                <a:gd name="T53" fmla="*/ 56 h 165"/>
                <a:gd name="T54" fmla="*/ 24 w 37"/>
                <a:gd name="T55" fmla="*/ 44 h 165"/>
                <a:gd name="T56" fmla="*/ 21 w 37"/>
                <a:gd name="T57" fmla="*/ 33 h 165"/>
                <a:gd name="T58" fmla="*/ 17 w 37"/>
                <a:gd name="T59" fmla="*/ 23 h 165"/>
                <a:gd name="T60" fmla="*/ 12 w 37"/>
                <a:gd name="T61" fmla="*/ 15 h 165"/>
                <a:gd name="T62" fmla="*/ 6 w 37"/>
                <a:gd name="T63" fmla="*/ 9 h 165"/>
                <a:gd name="T64" fmla="*/ 0 w 37"/>
                <a:gd name="T65" fmla="*/ 4 h 165"/>
                <a:gd name="T66" fmla="*/ 2 w 37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"/>
                <a:gd name="T103" fmla="*/ 0 h 165"/>
                <a:gd name="T104" fmla="*/ 37 w 37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" h="165">
                  <a:moveTo>
                    <a:pt x="2" y="0"/>
                  </a:moveTo>
                  <a:lnTo>
                    <a:pt x="10" y="5"/>
                  </a:lnTo>
                  <a:lnTo>
                    <a:pt x="17" y="12"/>
                  </a:lnTo>
                  <a:lnTo>
                    <a:pt x="23" y="20"/>
                  </a:lnTo>
                  <a:lnTo>
                    <a:pt x="28" y="30"/>
                  </a:lnTo>
                  <a:lnTo>
                    <a:pt x="32" y="42"/>
                  </a:lnTo>
                  <a:lnTo>
                    <a:pt x="35" y="55"/>
                  </a:lnTo>
                  <a:lnTo>
                    <a:pt x="37" y="68"/>
                  </a:lnTo>
                  <a:lnTo>
                    <a:pt x="37" y="82"/>
                  </a:lnTo>
                  <a:lnTo>
                    <a:pt x="37" y="97"/>
                  </a:lnTo>
                  <a:lnTo>
                    <a:pt x="35" y="110"/>
                  </a:lnTo>
                  <a:lnTo>
                    <a:pt x="32" y="123"/>
                  </a:lnTo>
                  <a:lnTo>
                    <a:pt x="28" y="134"/>
                  </a:lnTo>
                  <a:lnTo>
                    <a:pt x="23" y="145"/>
                  </a:lnTo>
                  <a:lnTo>
                    <a:pt x="17" y="153"/>
                  </a:lnTo>
                  <a:lnTo>
                    <a:pt x="10" y="160"/>
                  </a:lnTo>
                  <a:lnTo>
                    <a:pt x="2" y="165"/>
                  </a:lnTo>
                  <a:lnTo>
                    <a:pt x="0" y="161"/>
                  </a:lnTo>
                  <a:lnTo>
                    <a:pt x="6" y="156"/>
                  </a:lnTo>
                  <a:lnTo>
                    <a:pt x="12" y="150"/>
                  </a:lnTo>
                  <a:lnTo>
                    <a:pt x="17" y="141"/>
                  </a:lnTo>
                  <a:lnTo>
                    <a:pt x="21" y="132"/>
                  </a:lnTo>
                  <a:lnTo>
                    <a:pt x="26" y="109"/>
                  </a:lnTo>
                  <a:lnTo>
                    <a:pt x="28" y="96"/>
                  </a:lnTo>
                  <a:lnTo>
                    <a:pt x="28" y="82"/>
                  </a:lnTo>
                  <a:lnTo>
                    <a:pt x="28" y="68"/>
                  </a:lnTo>
                  <a:lnTo>
                    <a:pt x="26" y="56"/>
                  </a:lnTo>
                  <a:lnTo>
                    <a:pt x="24" y="44"/>
                  </a:lnTo>
                  <a:lnTo>
                    <a:pt x="21" y="33"/>
                  </a:lnTo>
                  <a:lnTo>
                    <a:pt x="17" y="23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6005513" y="2403475"/>
              <a:ext cx="53975" cy="249238"/>
            </a:xfrm>
            <a:custGeom>
              <a:avLst/>
              <a:gdLst>
                <a:gd name="T0" fmla="*/ 35 w 35"/>
                <a:gd name="T1" fmla="*/ 84 h 164"/>
                <a:gd name="T2" fmla="*/ 30 w 35"/>
                <a:gd name="T3" fmla="*/ 85 h 164"/>
                <a:gd name="T4" fmla="*/ 26 w 35"/>
                <a:gd name="T5" fmla="*/ 88 h 164"/>
                <a:gd name="T6" fmla="*/ 24 w 35"/>
                <a:gd name="T7" fmla="*/ 93 h 164"/>
                <a:gd name="T8" fmla="*/ 24 w 35"/>
                <a:gd name="T9" fmla="*/ 99 h 164"/>
                <a:gd name="T10" fmla="*/ 24 w 35"/>
                <a:gd name="T11" fmla="*/ 103 h 164"/>
                <a:gd name="T12" fmla="*/ 25 w 35"/>
                <a:gd name="T13" fmla="*/ 112 h 164"/>
                <a:gd name="T14" fmla="*/ 26 w 35"/>
                <a:gd name="T15" fmla="*/ 121 h 164"/>
                <a:gd name="T16" fmla="*/ 27 w 35"/>
                <a:gd name="T17" fmla="*/ 128 h 164"/>
                <a:gd name="T18" fmla="*/ 25 w 35"/>
                <a:gd name="T19" fmla="*/ 143 h 164"/>
                <a:gd name="T20" fmla="*/ 20 w 35"/>
                <a:gd name="T21" fmla="*/ 155 h 164"/>
                <a:gd name="T22" fmla="*/ 16 w 35"/>
                <a:gd name="T23" fmla="*/ 159 h 164"/>
                <a:gd name="T24" fmla="*/ 12 w 35"/>
                <a:gd name="T25" fmla="*/ 161 h 164"/>
                <a:gd name="T26" fmla="*/ 6 w 35"/>
                <a:gd name="T27" fmla="*/ 163 h 164"/>
                <a:gd name="T28" fmla="*/ 0 w 35"/>
                <a:gd name="T29" fmla="*/ 164 h 164"/>
                <a:gd name="T30" fmla="*/ 0 w 35"/>
                <a:gd name="T31" fmla="*/ 160 h 164"/>
                <a:gd name="T32" fmla="*/ 8 w 35"/>
                <a:gd name="T33" fmla="*/ 158 h 164"/>
                <a:gd name="T34" fmla="*/ 13 w 35"/>
                <a:gd name="T35" fmla="*/ 153 h 164"/>
                <a:gd name="T36" fmla="*/ 15 w 35"/>
                <a:gd name="T37" fmla="*/ 149 h 164"/>
                <a:gd name="T38" fmla="*/ 17 w 35"/>
                <a:gd name="T39" fmla="*/ 144 h 164"/>
                <a:gd name="T40" fmla="*/ 18 w 35"/>
                <a:gd name="T41" fmla="*/ 137 h 164"/>
                <a:gd name="T42" fmla="*/ 18 w 35"/>
                <a:gd name="T43" fmla="*/ 130 h 164"/>
                <a:gd name="T44" fmla="*/ 18 w 35"/>
                <a:gd name="T45" fmla="*/ 125 h 164"/>
                <a:gd name="T46" fmla="*/ 17 w 35"/>
                <a:gd name="T47" fmla="*/ 115 h 164"/>
                <a:gd name="T48" fmla="*/ 16 w 35"/>
                <a:gd name="T49" fmla="*/ 110 h 164"/>
                <a:gd name="T50" fmla="*/ 16 w 35"/>
                <a:gd name="T51" fmla="*/ 107 h 164"/>
                <a:gd name="T52" fmla="*/ 15 w 35"/>
                <a:gd name="T53" fmla="*/ 104 h 164"/>
                <a:gd name="T54" fmla="*/ 15 w 35"/>
                <a:gd name="T55" fmla="*/ 102 h 164"/>
                <a:gd name="T56" fmla="*/ 16 w 35"/>
                <a:gd name="T57" fmla="*/ 94 h 164"/>
                <a:gd name="T58" fmla="*/ 19 w 35"/>
                <a:gd name="T59" fmla="*/ 89 h 164"/>
                <a:gd name="T60" fmla="*/ 22 w 35"/>
                <a:gd name="T61" fmla="*/ 85 h 164"/>
                <a:gd name="T62" fmla="*/ 25 w 35"/>
                <a:gd name="T63" fmla="*/ 83 h 164"/>
                <a:gd name="T64" fmla="*/ 25 w 35"/>
                <a:gd name="T65" fmla="*/ 82 h 164"/>
                <a:gd name="T66" fmla="*/ 22 w 35"/>
                <a:gd name="T67" fmla="*/ 80 h 164"/>
                <a:gd name="T68" fmla="*/ 19 w 35"/>
                <a:gd name="T69" fmla="*/ 76 h 164"/>
                <a:gd name="T70" fmla="*/ 16 w 35"/>
                <a:gd name="T71" fmla="*/ 70 h 164"/>
                <a:gd name="T72" fmla="*/ 15 w 35"/>
                <a:gd name="T73" fmla="*/ 62 h 164"/>
                <a:gd name="T74" fmla="*/ 16 w 35"/>
                <a:gd name="T75" fmla="*/ 57 h 164"/>
                <a:gd name="T76" fmla="*/ 17 w 35"/>
                <a:gd name="T77" fmla="*/ 49 h 164"/>
                <a:gd name="T78" fmla="*/ 18 w 35"/>
                <a:gd name="T79" fmla="*/ 40 h 164"/>
                <a:gd name="T80" fmla="*/ 18 w 35"/>
                <a:gd name="T81" fmla="*/ 34 h 164"/>
                <a:gd name="T82" fmla="*/ 18 w 35"/>
                <a:gd name="T83" fmla="*/ 26 h 164"/>
                <a:gd name="T84" fmla="*/ 17 w 35"/>
                <a:gd name="T85" fmla="*/ 20 h 164"/>
                <a:gd name="T86" fmla="*/ 13 w 35"/>
                <a:gd name="T87" fmla="*/ 11 h 164"/>
                <a:gd name="T88" fmla="*/ 7 w 35"/>
                <a:gd name="T89" fmla="*/ 6 h 164"/>
                <a:gd name="T90" fmla="*/ 0 w 35"/>
                <a:gd name="T91" fmla="*/ 4 h 164"/>
                <a:gd name="T92" fmla="*/ 0 w 35"/>
                <a:gd name="T93" fmla="*/ 0 h 164"/>
                <a:gd name="T94" fmla="*/ 6 w 35"/>
                <a:gd name="T95" fmla="*/ 1 h 164"/>
                <a:gd name="T96" fmla="*/ 11 w 35"/>
                <a:gd name="T97" fmla="*/ 3 h 164"/>
                <a:gd name="T98" fmla="*/ 20 w 35"/>
                <a:gd name="T99" fmla="*/ 9 h 164"/>
                <a:gd name="T100" fmla="*/ 23 w 35"/>
                <a:gd name="T101" fmla="*/ 14 h 164"/>
                <a:gd name="T102" fmla="*/ 25 w 35"/>
                <a:gd name="T103" fmla="*/ 21 h 164"/>
                <a:gd name="T104" fmla="*/ 26 w 35"/>
                <a:gd name="T105" fmla="*/ 28 h 164"/>
                <a:gd name="T106" fmla="*/ 27 w 35"/>
                <a:gd name="T107" fmla="*/ 36 h 164"/>
                <a:gd name="T108" fmla="*/ 26 w 35"/>
                <a:gd name="T109" fmla="*/ 44 h 164"/>
                <a:gd name="T110" fmla="*/ 25 w 35"/>
                <a:gd name="T111" fmla="*/ 53 h 164"/>
                <a:gd name="T112" fmla="*/ 24 w 35"/>
                <a:gd name="T113" fmla="*/ 61 h 164"/>
                <a:gd name="T114" fmla="*/ 24 w 35"/>
                <a:gd name="T115" fmla="*/ 65 h 164"/>
                <a:gd name="T116" fmla="*/ 24 w 35"/>
                <a:gd name="T117" fmla="*/ 72 h 164"/>
                <a:gd name="T118" fmla="*/ 26 w 35"/>
                <a:gd name="T119" fmla="*/ 76 h 164"/>
                <a:gd name="T120" fmla="*/ 30 w 35"/>
                <a:gd name="T121" fmla="*/ 79 h 164"/>
                <a:gd name="T122" fmla="*/ 35 w 35"/>
                <a:gd name="T123" fmla="*/ 80 h 164"/>
                <a:gd name="T124" fmla="*/ 35 w 35"/>
                <a:gd name="T125" fmla="*/ 84 h 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"/>
                <a:gd name="T190" fmla="*/ 0 h 164"/>
                <a:gd name="T191" fmla="*/ 35 w 35"/>
                <a:gd name="T192" fmla="*/ 164 h 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" h="164">
                  <a:moveTo>
                    <a:pt x="35" y="84"/>
                  </a:moveTo>
                  <a:lnTo>
                    <a:pt x="30" y="85"/>
                  </a:lnTo>
                  <a:lnTo>
                    <a:pt x="26" y="88"/>
                  </a:lnTo>
                  <a:lnTo>
                    <a:pt x="24" y="93"/>
                  </a:lnTo>
                  <a:lnTo>
                    <a:pt x="24" y="99"/>
                  </a:lnTo>
                  <a:lnTo>
                    <a:pt x="24" y="103"/>
                  </a:ln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5" y="143"/>
                  </a:lnTo>
                  <a:lnTo>
                    <a:pt x="20" y="155"/>
                  </a:lnTo>
                  <a:lnTo>
                    <a:pt x="16" y="159"/>
                  </a:lnTo>
                  <a:lnTo>
                    <a:pt x="12" y="161"/>
                  </a:lnTo>
                  <a:lnTo>
                    <a:pt x="6" y="163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8" y="158"/>
                  </a:lnTo>
                  <a:lnTo>
                    <a:pt x="13" y="153"/>
                  </a:lnTo>
                  <a:lnTo>
                    <a:pt x="15" y="149"/>
                  </a:lnTo>
                  <a:lnTo>
                    <a:pt x="17" y="144"/>
                  </a:lnTo>
                  <a:lnTo>
                    <a:pt x="18" y="137"/>
                  </a:lnTo>
                  <a:lnTo>
                    <a:pt x="18" y="130"/>
                  </a:lnTo>
                  <a:lnTo>
                    <a:pt x="18" y="125"/>
                  </a:lnTo>
                  <a:lnTo>
                    <a:pt x="17" y="115"/>
                  </a:lnTo>
                  <a:lnTo>
                    <a:pt x="16" y="110"/>
                  </a:lnTo>
                  <a:lnTo>
                    <a:pt x="16" y="107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6" y="94"/>
                  </a:lnTo>
                  <a:lnTo>
                    <a:pt x="19" y="89"/>
                  </a:lnTo>
                  <a:lnTo>
                    <a:pt x="22" y="85"/>
                  </a:lnTo>
                  <a:lnTo>
                    <a:pt x="25" y="83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19" y="76"/>
                  </a:lnTo>
                  <a:lnTo>
                    <a:pt x="16" y="70"/>
                  </a:lnTo>
                  <a:lnTo>
                    <a:pt x="15" y="62"/>
                  </a:lnTo>
                  <a:lnTo>
                    <a:pt x="16" y="57"/>
                  </a:lnTo>
                  <a:lnTo>
                    <a:pt x="17" y="49"/>
                  </a:lnTo>
                  <a:lnTo>
                    <a:pt x="18" y="40"/>
                  </a:lnTo>
                  <a:lnTo>
                    <a:pt x="18" y="34"/>
                  </a:lnTo>
                  <a:lnTo>
                    <a:pt x="18" y="26"/>
                  </a:lnTo>
                  <a:lnTo>
                    <a:pt x="17" y="20"/>
                  </a:lnTo>
                  <a:lnTo>
                    <a:pt x="13" y="11"/>
                  </a:lnTo>
                  <a:lnTo>
                    <a:pt x="7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1"/>
                  </a:lnTo>
                  <a:lnTo>
                    <a:pt x="11" y="3"/>
                  </a:lnTo>
                  <a:lnTo>
                    <a:pt x="20" y="9"/>
                  </a:lnTo>
                  <a:lnTo>
                    <a:pt x="23" y="14"/>
                  </a:lnTo>
                  <a:lnTo>
                    <a:pt x="25" y="21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44"/>
                  </a:lnTo>
                  <a:lnTo>
                    <a:pt x="25" y="53"/>
                  </a:lnTo>
                  <a:lnTo>
                    <a:pt x="24" y="61"/>
                  </a:lnTo>
                  <a:lnTo>
                    <a:pt x="24" y="65"/>
                  </a:lnTo>
                  <a:lnTo>
                    <a:pt x="24" y="72"/>
                  </a:lnTo>
                  <a:lnTo>
                    <a:pt x="26" y="76"/>
                  </a:lnTo>
                  <a:lnTo>
                    <a:pt x="30" y="79"/>
                  </a:lnTo>
                  <a:lnTo>
                    <a:pt x="35" y="80"/>
                  </a:lnTo>
                  <a:lnTo>
                    <a:pt x="35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42"/>
            <p:cNvSpPr>
              <a:spLocks noChangeArrowheads="1"/>
            </p:cNvSpPr>
            <p:nvPr/>
          </p:nvSpPr>
          <p:spPr bwMode="auto">
            <a:xfrm>
              <a:off x="6065838" y="2435225"/>
              <a:ext cx="984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z="1800"/>
            </a:p>
          </p:txBody>
        </p:sp>
      </p:grpSp>
      <p:grpSp>
        <p:nvGrpSpPr>
          <p:cNvPr id="81" name="Group 74"/>
          <p:cNvGrpSpPr>
            <a:grpSpLocks/>
          </p:cNvGrpSpPr>
          <p:nvPr/>
        </p:nvGrpSpPr>
        <p:grpSpPr bwMode="auto">
          <a:xfrm>
            <a:off x="5603875" y="2679700"/>
            <a:ext cx="1385888" cy="180975"/>
            <a:chOff x="3746500" y="4140200"/>
            <a:chExt cx="1385888" cy="180976"/>
          </a:xfrm>
        </p:grpSpPr>
        <p:sp>
          <p:nvSpPr>
            <p:cNvPr id="82" name="Freeform 47"/>
            <p:cNvSpPr>
              <a:spLocks/>
            </p:cNvSpPr>
            <p:nvPr/>
          </p:nvSpPr>
          <p:spPr bwMode="auto">
            <a:xfrm>
              <a:off x="3746500" y="4186238"/>
              <a:ext cx="88900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48"/>
            <p:cNvSpPr>
              <a:spLocks noChangeArrowheads="1"/>
            </p:cNvSpPr>
            <p:nvPr/>
          </p:nvSpPr>
          <p:spPr bwMode="auto">
            <a:xfrm>
              <a:off x="3763963" y="4156075"/>
              <a:ext cx="44450" cy="63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49"/>
            <p:cNvSpPr>
              <a:spLocks/>
            </p:cNvSpPr>
            <p:nvPr/>
          </p:nvSpPr>
          <p:spPr bwMode="auto">
            <a:xfrm>
              <a:off x="3781425" y="4140200"/>
              <a:ext cx="55563" cy="36513"/>
            </a:xfrm>
            <a:custGeom>
              <a:avLst/>
              <a:gdLst>
                <a:gd name="T0" fmla="*/ 37 w 37"/>
                <a:gd name="T1" fmla="*/ 13 h 24"/>
                <a:gd name="T2" fmla="*/ 25 w 37"/>
                <a:gd name="T3" fmla="*/ 24 h 24"/>
                <a:gd name="T4" fmla="*/ 22 w 37"/>
                <a:gd name="T5" fmla="*/ 21 h 24"/>
                <a:gd name="T6" fmla="*/ 30 w 37"/>
                <a:gd name="T7" fmla="*/ 14 h 24"/>
                <a:gd name="T8" fmla="*/ 0 w 37"/>
                <a:gd name="T9" fmla="*/ 14 h 24"/>
                <a:gd name="T10" fmla="*/ 0 w 37"/>
                <a:gd name="T11" fmla="*/ 10 h 24"/>
                <a:gd name="T12" fmla="*/ 30 w 37"/>
                <a:gd name="T13" fmla="*/ 10 h 24"/>
                <a:gd name="T14" fmla="*/ 22 w 37"/>
                <a:gd name="T15" fmla="*/ 3 h 24"/>
                <a:gd name="T16" fmla="*/ 25 w 37"/>
                <a:gd name="T17" fmla="*/ 0 h 24"/>
                <a:gd name="T18" fmla="*/ 37 w 37"/>
                <a:gd name="T19" fmla="*/ 11 h 24"/>
                <a:gd name="T20" fmla="*/ 37 w 37"/>
                <a:gd name="T21" fmla="*/ 1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4"/>
                <a:gd name="T35" fmla="*/ 37 w 37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4">
                  <a:moveTo>
                    <a:pt x="37" y="13"/>
                  </a:moveTo>
                  <a:lnTo>
                    <a:pt x="25" y="24"/>
                  </a:lnTo>
                  <a:lnTo>
                    <a:pt x="22" y="21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50"/>
            <p:cNvSpPr>
              <a:spLocks noEditPoints="1"/>
            </p:cNvSpPr>
            <p:nvPr/>
          </p:nvSpPr>
          <p:spPr bwMode="auto">
            <a:xfrm>
              <a:off x="3895725" y="4222750"/>
              <a:ext cx="92075" cy="42863"/>
            </a:xfrm>
            <a:custGeom>
              <a:avLst/>
              <a:gdLst>
                <a:gd name="T0" fmla="*/ 0 w 60"/>
                <a:gd name="T1" fmla="*/ 7 h 28"/>
                <a:gd name="T2" fmla="*/ 0 w 60"/>
                <a:gd name="T3" fmla="*/ 0 h 28"/>
                <a:gd name="T4" fmla="*/ 60 w 60"/>
                <a:gd name="T5" fmla="*/ 0 h 28"/>
                <a:gd name="T6" fmla="*/ 60 w 60"/>
                <a:gd name="T7" fmla="*/ 7 h 28"/>
                <a:gd name="T8" fmla="*/ 0 w 60"/>
                <a:gd name="T9" fmla="*/ 7 h 28"/>
                <a:gd name="T10" fmla="*/ 0 w 60"/>
                <a:gd name="T11" fmla="*/ 28 h 28"/>
                <a:gd name="T12" fmla="*/ 0 w 60"/>
                <a:gd name="T13" fmla="*/ 21 h 28"/>
                <a:gd name="T14" fmla="*/ 60 w 60"/>
                <a:gd name="T15" fmla="*/ 21 h 28"/>
                <a:gd name="T16" fmla="*/ 60 w 60"/>
                <a:gd name="T17" fmla="*/ 28 h 28"/>
                <a:gd name="T18" fmla="*/ 0 w 60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8"/>
                <a:gd name="T32" fmla="*/ 60 w 6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8">
                  <a:moveTo>
                    <a:pt x="0" y="7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7"/>
                  </a:lnTo>
                  <a:lnTo>
                    <a:pt x="0" y="7"/>
                  </a:lnTo>
                  <a:close/>
                  <a:moveTo>
                    <a:pt x="0" y="28"/>
                  </a:moveTo>
                  <a:lnTo>
                    <a:pt x="0" y="21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51"/>
            <p:cNvSpPr>
              <a:spLocks/>
            </p:cNvSpPr>
            <p:nvPr/>
          </p:nvSpPr>
          <p:spPr bwMode="auto">
            <a:xfrm>
              <a:off x="4046538" y="4186238"/>
              <a:ext cx="87313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52"/>
            <p:cNvSpPr>
              <a:spLocks noEditPoints="1"/>
            </p:cNvSpPr>
            <p:nvPr/>
          </p:nvSpPr>
          <p:spPr bwMode="auto">
            <a:xfrm>
              <a:off x="4135438" y="4249738"/>
              <a:ext cx="47625" cy="71438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53"/>
            <p:cNvSpPr>
              <a:spLocks/>
            </p:cNvSpPr>
            <p:nvPr/>
          </p:nvSpPr>
          <p:spPr bwMode="auto">
            <a:xfrm>
              <a:off x="4211638" y="4175125"/>
              <a:ext cx="46038" cy="141288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54"/>
            <p:cNvSpPr>
              <a:spLocks/>
            </p:cNvSpPr>
            <p:nvPr/>
          </p:nvSpPr>
          <p:spPr bwMode="auto">
            <a:xfrm>
              <a:off x="4264025" y="4214813"/>
              <a:ext cx="77788" cy="74613"/>
            </a:xfrm>
            <a:custGeom>
              <a:avLst/>
              <a:gdLst>
                <a:gd name="T0" fmla="*/ 21 w 51"/>
                <a:gd name="T1" fmla="*/ 19 h 49"/>
                <a:gd name="T2" fmla="*/ 18 w 51"/>
                <a:gd name="T3" fmla="*/ 9 h 49"/>
                <a:gd name="T4" fmla="*/ 17 w 51"/>
                <a:gd name="T5" fmla="*/ 6 h 49"/>
                <a:gd name="T6" fmla="*/ 13 w 51"/>
                <a:gd name="T7" fmla="*/ 7 h 49"/>
                <a:gd name="T8" fmla="*/ 9 w 51"/>
                <a:gd name="T9" fmla="*/ 12 h 49"/>
                <a:gd name="T10" fmla="*/ 9 w 51"/>
                <a:gd name="T11" fmla="*/ 6 h 49"/>
                <a:gd name="T12" fmla="*/ 15 w 51"/>
                <a:gd name="T13" fmla="*/ 1 h 49"/>
                <a:gd name="T14" fmla="*/ 21 w 51"/>
                <a:gd name="T15" fmla="*/ 0 h 49"/>
                <a:gd name="T16" fmla="*/ 25 w 51"/>
                <a:gd name="T17" fmla="*/ 3 h 49"/>
                <a:gd name="T18" fmla="*/ 27 w 51"/>
                <a:gd name="T19" fmla="*/ 11 h 49"/>
                <a:gd name="T20" fmla="*/ 29 w 51"/>
                <a:gd name="T21" fmla="*/ 17 h 49"/>
                <a:gd name="T22" fmla="*/ 36 w 51"/>
                <a:gd name="T23" fmla="*/ 7 h 49"/>
                <a:gd name="T24" fmla="*/ 43 w 51"/>
                <a:gd name="T25" fmla="*/ 1 h 49"/>
                <a:gd name="T26" fmla="*/ 51 w 51"/>
                <a:gd name="T27" fmla="*/ 1 h 49"/>
                <a:gd name="T28" fmla="*/ 45 w 51"/>
                <a:gd name="T29" fmla="*/ 9 h 49"/>
                <a:gd name="T30" fmla="*/ 43 w 51"/>
                <a:gd name="T31" fmla="*/ 7 h 49"/>
                <a:gd name="T32" fmla="*/ 39 w 51"/>
                <a:gd name="T33" fmla="*/ 10 h 49"/>
                <a:gd name="T34" fmla="*/ 33 w 51"/>
                <a:gd name="T35" fmla="*/ 18 h 49"/>
                <a:gd name="T36" fmla="*/ 31 w 51"/>
                <a:gd name="T37" fmla="*/ 31 h 49"/>
                <a:gd name="T38" fmla="*/ 34 w 51"/>
                <a:gd name="T39" fmla="*/ 40 h 49"/>
                <a:gd name="T40" fmla="*/ 36 w 51"/>
                <a:gd name="T41" fmla="*/ 43 h 49"/>
                <a:gd name="T42" fmla="*/ 40 w 51"/>
                <a:gd name="T43" fmla="*/ 42 h 49"/>
                <a:gd name="T44" fmla="*/ 43 w 51"/>
                <a:gd name="T45" fmla="*/ 37 h 49"/>
                <a:gd name="T46" fmla="*/ 43 w 51"/>
                <a:gd name="T47" fmla="*/ 44 h 49"/>
                <a:gd name="T48" fmla="*/ 37 w 51"/>
                <a:gd name="T49" fmla="*/ 49 h 49"/>
                <a:gd name="T50" fmla="*/ 30 w 51"/>
                <a:gd name="T51" fmla="*/ 48 h 49"/>
                <a:gd name="T52" fmla="*/ 27 w 51"/>
                <a:gd name="T53" fmla="*/ 44 h 49"/>
                <a:gd name="T54" fmla="*/ 24 w 51"/>
                <a:gd name="T55" fmla="*/ 35 h 49"/>
                <a:gd name="T56" fmla="*/ 23 w 51"/>
                <a:gd name="T57" fmla="*/ 31 h 49"/>
                <a:gd name="T58" fmla="*/ 16 w 51"/>
                <a:gd name="T59" fmla="*/ 42 h 49"/>
                <a:gd name="T60" fmla="*/ 8 w 51"/>
                <a:gd name="T61" fmla="*/ 48 h 49"/>
                <a:gd name="T62" fmla="*/ 0 w 51"/>
                <a:gd name="T63" fmla="*/ 48 h 49"/>
                <a:gd name="T64" fmla="*/ 6 w 51"/>
                <a:gd name="T65" fmla="*/ 40 h 49"/>
                <a:gd name="T66" fmla="*/ 8 w 51"/>
                <a:gd name="T67" fmla="*/ 42 h 49"/>
                <a:gd name="T68" fmla="*/ 11 w 51"/>
                <a:gd name="T69" fmla="*/ 40 h 49"/>
                <a:gd name="T70" fmla="*/ 18 w 51"/>
                <a:gd name="T71" fmla="*/ 32 h 49"/>
                <a:gd name="T72" fmla="*/ 22 w 51"/>
                <a:gd name="T73" fmla="*/ 2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49"/>
                <a:gd name="T113" fmla="*/ 51 w 51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49">
                  <a:moveTo>
                    <a:pt x="22" y="26"/>
                  </a:moveTo>
                  <a:lnTo>
                    <a:pt x="21" y="19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33" y="18"/>
                  </a:lnTo>
                  <a:lnTo>
                    <a:pt x="30" y="22"/>
                  </a:lnTo>
                  <a:lnTo>
                    <a:pt x="31" y="31"/>
                  </a:lnTo>
                  <a:lnTo>
                    <a:pt x="33" y="36"/>
                  </a:lnTo>
                  <a:lnTo>
                    <a:pt x="34" y="40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40" y="42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6" y="39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6" y="41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4" y="49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55"/>
            <p:cNvSpPr>
              <a:spLocks/>
            </p:cNvSpPr>
            <p:nvPr/>
          </p:nvSpPr>
          <p:spPr bwMode="auto">
            <a:xfrm>
              <a:off x="4279900" y="4181475"/>
              <a:ext cx="63500" cy="28575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56"/>
            <p:cNvSpPr>
              <a:spLocks/>
            </p:cNvSpPr>
            <p:nvPr/>
          </p:nvSpPr>
          <p:spPr bwMode="auto">
            <a:xfrm>
              <a:off x="4392613" y="4197350"/>
              <a:ext cx="90488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57"/>
            <p:cNvSpPr>
              <a:spLocks noEditPoints="1"/>
            </p:cNvSpPr>
            <p:nvPr/>
          </p:nvSpPr>
          <p:spPr bwMode="auto">
            <a:xfrm>
              <a:off x="4516438" y="4187825"/>
              <a:ext cx="63500" cy="133350"/>
            </a:xfrm>
            <a:custGeom>
              <a:avLst/>
              <a:gdLst>
                <a:gd name="T0" fmla="*/ 41 w 41"/>
                <a:gd name="T1" fmla="*/ 0 h 87"/>
                <a:gd name="T2" fmla="*/ 38 w 41"/>
                <a:gd name="T3" fmla="*/ 9 h 87"/>
                <a:gd name="T4" fmla="*/ 30 w 41"/>
                <a:gd name="T5" fmla="*/ 9 h 87"/>
                <a:gd name="T6" fmla="*/ 32 w 41"/>
                <a:gd name="T7" fmla="*/ 0 h 87"/>
                <a:gd name="T8" fmla="*/ 41 w 41"/>
                <a:gd name="T9" fmla="*/ 0 h 87"/>
                <a:gd name="T10" fmla="*/ 26 w 41"/>
                <a:gd name="T11" fmla="*/ 66 h 87"/>
                <a:gd name="T12" fmla="*/ 24 w 41"/>
                <a:gd name="T13" fmla="*/ 73 h 87"/>
                <a:gd name="T14" fmla="*/ 22 w 41"/>
                <a:gd name="T15" fmla="*/ 78 h 87"/>
                <a:gd name="T16" fmla="*/ 19 w 41"/>
                <a:gd name="T17" fmla="*/ 82 h 87"/>
                <a:gd name="T18" fmla="*/ 15 w 41"/>
                <a:gd name="T19" fmla="*/ 85 h 87"/>
                <a:gd name="T20" fmla="*/ 10 w 41"/>
                <a:gd name="T21" fmla="*/ 86 h 87"/>
                <a:gd name="T22" fmla="*/ 4 w 41"/>
                <a:gd name="T23" fmla="*/ 87 h 87"/>
                <a:gd name="T24" fmla="*/ 0 w 41"/>
                <a:gd name="T25" fmla="*/ 87 h 87"/>
                <a:gd name="T26" fmla="*/ 1 w 41"/>
                <a:gd name="T27" fmla="*/ 83 h 87"/>
                <a:gd name="T28" fmla="*/ 5 w 41"/>
                <a:gd name="T29" fmla="*/ 83 h 87"/>
                <a:gd name="T30" fmla="*/ 9 w 41"/>
                <a:gd name="T31" fmla="*/ 82 h 87"/>
                <a:gd name="T32" fmla="*/ 12 w 41"/>
                <a:gd name="T33" fmla="*/ 80 h 87"/>
                <a:gd name="T34" fmla="*/ 15 w 41"/>
                <a:gd name="T35" fmla="*/ 75 h 87"/>
                <a:gd name="T36" fmla="*/ 17 w 41"/>
                <a:gd name="T37" fmla="*/ 68 h 87"/>
                <a:gd name="T38" fmla="*/ 25 w 41"/>
                <a:gd name="T39" fmla="*/ 32 h 87"/>
                <a:gd name="T40" fmla="*/ 26 w 41"/>
                <a:gd name="T41" fmla="*/ 28 h 87"/>
                <a:gd name="T42" fmla="*/ 26 w 41"/>
                <a:gd name="T43" fmla="*/ 25 h 87"/>
                <a:gd name="T44" fmla="*/ 25 w 41"/>
                <a:gd name="T45" fmla="*/ 22 h 87"/>
                <a:gd name="T46" fmla="*/ 23 w 41"/>
                <a:gd name="T47" fmla="*/ 21 h 87"/>
                <a:gd name="T48" fmla="*/ 21 w 41"/>
                <a:gd name="T49" fmla="*/ 21 h 87"/>
                <a:gd name="T50" fmla="*/ 21 w 41"/>
                <a:gd name="T51" fmla="*/ 19 h 87"/>
                <a:gd name="T52" fmla="*/ 33 w 41"/>
                <a:gd name="T53" fmla="*/ 18 h 87"/>
                <a:gd name="T54" fmla="*/ 36 w 41"/>
                <a:gd name="T55" fmla="*/ 18 h 87"/>
                <a:gd name="T56" fmla="*/ 26 w 41"/>
                <a:gd name="T57" fmla="*/ 66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87"/>
                <a:gd name="T89" fmla="*/ 41 w 41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87">
                  <a:moveTo>
                    <a:pt x="41" y="0"/>
                  </a:moveTo>
                  <a:lnTo>
                    <a:pt x="38" y="9"/>
                  </a:lnTo>
                  <a:lnTo>
                    <a:pt x="30" y="9"/>
                  </a:lnTo>
                  <a:lnTo>
                    <a:pt x="32" y="0"/>
                  </a:lnTo>
                  <a:lnTo>
                    <a:pt x="41" y="0"/>
                  </a:lnTo>
                  <a:close/>
                  <a:moveTo>
                    <a:pt x="26" y="66"/>
                  </a:moveTo>
                  <a:lnTo>
                    <a:pt x="24" y="73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5" y="85"/>
                  </a:lnTo>
                  <a:lnTo>
                    <a:pt x="10" y="86"/>
                  </a:lnTo>
                  <a:lnTo>
                    <a:pt x="4" y="87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5" y="83"/>
                  </a:lnTo>
                  <a:lnTo>
                    <a:pt x="9" y="82"/>
                  </a:lnTo>
                  <a:lnTo>
                    <a:pt x="12" y="80"/>
                  </a:lnTo>
                  <a:lnTo>
                    <a:pt x="15" y="75"/>
                  </a:lnTo>
                  <a:lnTo>
                    <a:pt x="17" y="68"/>
                  </a:lnTo>
                  <a:lnTo>
                    <a:pt x="25" y="32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33" y="18"/>
                  </a:lnTo>
                  <a:lnTo>
                    <a:pt x="36" y="18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58"/>
            <p:cNvSpPr>
              <a:spLocks/>
            </p:cNvSpPr>
            <p:nvPr/>
          </p:nvSpPr>
          <p:spPr bwMode="auto">
            <a:xfrm>
              <a:off x="4584700" y="4214813"/>
              <a:ext cx="84138" cy="106363"/>
            </a:xfrm>
            <a:custGeom>
              <a:avLst/>
              <a:gdLst>
                <a:gd name="T0" fmla="*/ 24 w 55"/>
                <a:gd name="T1" fmla="*/ 48 h 69"/>
                <a:gd name="T2" fmla="*/ 22 w 55"/>
                <a:gd name="T3" fmla="*/ 38 h 69"/>
                <a:gd name="T4" fmla="*/ 20 w 55"/>
                <a:gd name="T5" fmla="*/ 27 h 69"/>
                <a:gd name="T6" fmla="*/ 19 w 55"/>
                <a:gd name="T7" fmla="*/ 22 h 69"/>
                <a:gd name="T8" fmla="*/ 18 w 55"/>
                <a:gd name="T9" fmla="*/ 17 h 69"/>
                <a:gd name="T10" fmla="*/ 17 w 55"/>
                <a:gd name="T11" fmla="*/ 14 h 69"/>
                <a:gd name="T12" fmla="*/ 17 w 55"/>
                <a:gd name="T13" fmla="*/ 11 h 69"/>
                <a:gd name="T14" fmla="*/ 16 w 55"/>
                <a:gd name="T15" fmla="*/ 8 h 69"/>
                <a:gd name="T16" fmla="*/ 14 w 55"/>
                <a:gd name="T17" fmla="*/ 7 h 69"/>
                <a:gd name="T18" fmla="*/ 13 w 55"/>
                <a:gd name="T19" fmla="*/ 6 h 69"/>
                <a:gd name="T20" fmla="*/ 10 w 55"/>
                <a:gd name="T21" fmla="*/ 7 h 69"/>
                <a:gd name="T22" fmla="*/ 6 w 55"/>
                <a:gd name="T23" fmla="*/ 12 h 69"/>
                <a:gd name="T24" fmla="*/ 3 w 55"/>
                <a:gd name="T25" fmla="*/ 10 h 69"/>
                <a:gd name="T26" fmla="*/ 7 w 55"/>
                <a:gd name="T27" fmla="*/ 5 h 69"/>
                <a:gd name="T28" fmla="*/ 10 w 55"/>
                <a:gd name="T29" fmla="*/ 2 h 69"/>
                <a:gd name="T30" fmla="*/ 13 w 55"/>
                <a:gd name="T31" fmla="*/ 1 h 69"/>
                <a:gd name="T32" fmla="*/ 16 w 55"/>
                <a:gd name="T33" fmla="*/ 0 h 69"/>
                <a:gd name="T34" fmla="*/ 20 w 55"/>
                <a:gd name="T35" fmla="*/ 1 h 69"/>
                <a:gd name="T36" fmla="*/ 22 w 55"/>
                <a:gd name="T37" fmla="*/ 2 h 69"/>
                <a:gd name="T38" fmla="*/ 23 w 55"/>
                <a:gd name="T39" fmla="*/ 4 h 69"/>
                <a:gd name="T40" fmla="*/ 25 w 55"/>
                <a:gd name="T41" fmla="*/ 8 h 69"/>
                <a:gd name="T42" fmla="*/ 26 w 55"/>
                <a:gd name="T43" fmla="*/ 14 h 69"/>
                <a:gd name="T44" fmla="*/ 28 w 55"/>
                <a:gd name="T45" fmla="*/ 27 h 69"/>
                <a:gd name="T46" fmla="*/ 30 w 55"/>
                <a:gd name="T47" fmla="*/ 40 h 69"/>
                <a:gd name="T48" fmla="*/ 38 w 55"/>
                <a:gd name="T49" fmla="*/ 27 h 69"/>
                <a:gd name="T50" fmla="*/ 41 w 55"/>
                <a:gd name="T51" fmla="*/ 20 h 69"/>
                <a:gd name="T52" fmla="*/ 43 w 55"/>
                <a:gd name="T53" fmla="*/ 15 h 69"/>
                <a:gd name="T54" fmla="*/ 44 w 55"/>
                <a:gd name="T55" fmla="*/ 7 h 69"/>
                <a:gd name="T56" fmla="*/ 43 w 55"/>
                <a:gd name="T57" fmla="*/ 4 h 69"/>
                <a:gd name="T58" fmla="*/ 40 w 55"/>
                <a:gd name="T59" fmla="*/ 3 h 69"/>
                <a:gd name="T60" fmla="*/ 40 w 55"/>
                <a:gd name="T61" fmla="*/ 1 h 69"/>
                <a:gd name="T62" fmla="*/ 53 w 55"/>
                <a:gd name="T63" fmla="*/ 1 h 69"/>
                <a:gd name="T64" fmla="*/ 55 w 55"/>
                <a:gd name="T65" fmla="*/ 3 h 69"/>
                <a:gd name="T66" fmla="*/ 50 w 55"/>
                <a:gd name="T67" fmla="*/ 14 h 69"/>
                <a:gd name="T68" fmla="*/ 44 w 55"/>
                <a:gd name="T69" fmla="*/ 25 h 69"/>
                <a:gd name="T70" fmla="*/ 38 w 55"/>
                <a:gd name="T71" fmla="*/ 37 h 69"/>
                <a:gd name="T72" fmla="*/ 30 w 55"/>
                <a:gd name="T73" fmla="*/ 48 h 69"/>
                <a:gd name="T74" fmla="*/ 23 w 55"/>
                <a:gd name="T75" fmla="*/ 57 h 69"/>
                <a:gd name="T76" fmla="*/ 17 w 55"/>
                <a:gd name="T77" fmla="*/ 63 h 69"/>
                <a:gd name="T78" fmla="*/ 14 w 55"/>
                <a:gd name="T79" fmla="*/ 66 h 69"/>
                <a:gd name="T80" fmla="*/ 10 w 55"/>
                <a:gd name="T81" fmla="*/ 68 h 69"/>
                <a:gd name="T82" fmla="*/ 5 w 55"/>
                <a:gd name="T83" fmla="*/ 69 h 69"/>
                <a:gd name="T84" fmla="*/ 2 w 55"/>
                <a:gd name="T85" fmla="*/ 69 h 69"/>
                <a:gd name="T86" fmla="*/ 0 w 55"/>
                <a:gd name="T87" fmla="*/ 68 h 69"/>
                <a:gd name="T88" fmla="*/ 2 w 55"/>
                <a:gd name="T89" fmla="*/ 59 h 69"/>
                <a:gd name="T90" fmla="*/ 6 w 55"/>
                <a:gd name="T91" fmla="*/ 59 h 69"/>
                <a:gd name="T92" fmla="*/ 7 w 55"/>
                <a:gd name="T93" fmla="*/ 61 h 69"/>
                <a:gd name="T94" fmla="*/ 8 w 55"/>
                <a:gd name="T95" fmla="*/ 62 h 69"/>
                <a:gd name="T96" fmla="*/ 12 w 55"/>
                <a:gd name="T97" fmla="*/ 61 h 69"/>
                <a:gd name="T98" fmla="*/ 15 w 55"/>
                <a:gd name="T99" fmla="*/ 58 h 69"/>
                <a:gd name="T100" fmla="*/ 19 w 55"/>
                <a:gd name="T101" fmla="*/ 54 h 69"/>
                <a:gd name="T102" fmla="*/ 24 w 55"/>
                <a:gd name="T103" fmla="*/ 48 h 69"/>
                <a:gd name="T104" fmla="*/ 24 w 55"/>
                <a:gd name="T105" fmla="*/ 48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69"/>
                <a:gd name="T161" fmla="*/ 55 w 55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69">
                  <a:moveTo>
                    <a:pt x="24" y="48"/>
                  </a:moveTo>
                  <a:lnTo>
                    <a:pt x="22" y="38"/>
                  </a:lnTo>
                  <a:lnTo>
                    <a:pt x="20" y="27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8" y="27"/>
                  </a:lnTo>
                  <a:lnTo>
                    <a:pt x="30" y="40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43" y="15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53" y="1"/>
                  </a:lnTo>
                  <a:lnTo>
                    <a:pt x="55" y="3"/>
                  </a:lnTo>
                  <a:lnTo>
                    <a:pt x="50" y="14"/>
                  </a:lnTo>
                  <a:lnTo>
                    <a:pt x="44" y="25"/>
                  </a:lnTo>
                  <a:lnTo>
                    <a:pt x="38" y="37"/>
                  </a:lnTo>
                  <a:lnTo>
                    <a:pt x="30" y="48"/>
                  </a:lnTo>
                  <a:lnTo>
                    <a:pt x="23" y="57"/>
                  </a:lnTo>
                  <a:lnTo>
                    <a:pt x="17" y="63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5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6" y="59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9" y="5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59"/>
            <p:cNvSpPr>
              <a:spLocks/>
            </p:cNvSpPr>
            <p:nvPr/>
          </p:nvSpPr>
          <p:spPr bwMode="auto">
            <a:xfrm>
              <a:off x="4605338" y="4181475"/>
              <a:ext cx="61913" cy="28575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60"/>
            <p:cNvSpPr>
              <a:spLocks/>
            </p:cNvSpPr>
            <p:nvPr/>
          </p:nvSpPr>
          <p:spPr bwMode="auto">
            <a:xfrm>
              <a:off x="4676775" y="4175125"/>
              <a:ext cx="46038" cy="141288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61"/>
            <p:cNvSpPr>
              <a:spLocks noEditPoints="1"/>
            </p:cNvSpPr>
            <p:nvPr/>
          </p:nvSpPr>
          <p:spPr bwMode="auto">
            <a:xfrm>
              <a:off x="4745038" y="4214813"/>
              <a:ext cx="61913" cy="74613"/>
            </a:xfrm>
            <a:custGeom>
              <a:avLst/>
              <a:gdLst>
                <a:gd name="T0" fmla="*/ 36 w 40"/>
                <a:gd name="T1" fmla="*/ 38 h 49"/>
                <a:gd name="T2" fmla="*/ 31 w 40"/>
                <a:gd name="T3" fmla="*/ 43 h 49"/>
                <a:gd name="T4" fmla="*/ 26 w 40"/>
                <a:gd name="T5" fmla="*/ 46 h 49"/>
                <a:gd name="T6" fmla="*/ 21 w 40"/>
                <a:gd name="T7" fmla="*/ 48 h 49"/>
                <a:gd name="T8" fmla="*/ 15 w 40"/>
                <a:gd name="T9" fmla="*/ 49 h 49"/>
                <a:gd name="T10" fmla="*/ 9 w 40"/>
                <a:gd name="T11" fmla="*/ 48 h 49"/>
                <a:gd name="T12" fmla="*/ 4 w 40"/>
                <a:gd name="T13" fmla="*/ 45 h 49"/>
                <a:gd name="T14" fmla="*/ 1 w 40"/>
                <a:gd name="T15" fmla="*/ 39 h 49"/>
                <a:gd name="T16" fmla="*/ 0 w 40"/>
                <a:gd name="T17" fmla="*/ 32 h 49"/>
                <a:gd name="T18" fmla="*/ 2 w 40"/>
                <a:gd name="T19" fmla="*/ 21 h 49"/>
                <a:gd name="T20" fmla="*/ 4 w 40"/>
                <a:gd name="T21" fmla="*/ 15 h 49"/>
                <a:gd name="T22" fmla="*/ 8 w 40"/>
                <a:gd name="T23" fmla="*/ 10 h 49"/>
                <a:gd name="T24" fmla="*/ 12 w 40"/>
                <a:gd name="T25" fmla="*/ 6 h 49"/>
                <a:gd name="T26" fmla="*/ 17 w 40"/>
                <a:gd name="T27" fmla="*/ 3 h 49"/>
                <a:gd name="T28" fmla="*/ 22 w 40"/>
                <a:gd name="T29" fmla="*/ 1 h 49"/>
                <a:gd name="T30" fmla="*/ 28 w 40"/>
                <a:gd name="T31" fmla="*/ 0 h 49"/>
                <a:gd name="T32" fmla="*/ 33 w 40"/>
                <a:gd name="T33" fmla="*/ 1 h 49"/>
                <a:gd name="T34" fmla="*/ 37 w 40"/>
                <a:gd name="T35" fmla="*/ 3 h 49"/>
                <a:gd name="T36" fmla="*/ 39 w 40"/>
                <a:gd name="T37" fmla="*/ 6 h 49"/>
                <a:gd name="T38" fmla="*/ 40 w 40"/>
                <a:gd name="T39" fmla="*/ 10 h 49"/>
                <a:gd name="T40" fmla="*/ 38 w 40"/>
                <a:gd name="T41" fmla="*/ 18 h 49"/>
                <a:gd name="T42" fmla="*/ 32 w 40"/>
                <a:gd name="T43" fmla="*/ 23 h 49"/>
                <a:gd name="T44" fmla="*/ 23 w 40"/>
                <a:gd name="T45" fmla="*/ 26 h 49"/>
                <a:gd name="T46" fmla="*/ 9 w 40"/>
                <a:gd name="T47" fmla="*/ 27 h 49"/>
                <a:gd name="T48" fmla="*/ 8 w 40"/>
                <a:gd name="T49" fmla="*/ 33 h 49"/>
                <a:gd name="T50" fmla="*/ 9 w 40"/>
                <a:gd name="T51" fmla="*/ 38 h 49"/>
                <a:gd name="T52" fmla="*/ 10 w 40"/>
                <a:gd name="T53" fmla="*/ 41 h 49"/>
                <a:gd name="T54" fmla="*/ 13 w 40"/>
                <a:gd name="T55" fmla="*/ 43 h 49"/>
                <a:gd name="T56" fmla="*/ 17 w 40"/>
                <a:gd name="T57" fmla="*/ 43 h 49"/>
                <a:gd name="T58" fmla="*/ 21 w 40"/>
                <a:gd name="T59" fmla="*/ 43 h 49"/>
                <a:gd name="T60" fmla="*/ 25 w 40"/>
                <a:gd name="T61" fmla="*/ 41 h 49"/>
                <a:gd name="T62" fmla="*/ 29 w 40"/>
                <a:gd name="T63" fmla="*/ 39 h 49"/>
                <a:gd name="T64" fmla="*/ 33 w 40"/>
                <a:gd name="T65" fmla="*/ 35 h 49"/>
                <a:gd name="T66" fmla="*/ 36 w 40"/>
                <a:gd name="T67" fmla="*/ 38 h 49"/>
                <a:gd name="T68" fmla="*/ 10 w 40"/>
                <a:gd name="T69" fmla="*/ 23 h 49"/>
                <a:gd name="T70" fmla="*/ 16 w 40"/>
                <a:gd name="T71" fmla="*/ 23 h 49"/>
                <a:gd name="T72" fmla="*/ 22 w 40"/>
                <a:gd name="T73" fmla="*/ 22 h 49"/>
                <a:gd name="T74" fmla="*/ 26 w 40"/>
                <a:gd name="T75" fmla="*/ 20 h 49"/>
                <a:gd name="T76" fmla="*/ 29 w 40"/>
                <a:gd name="T77" fmla="*/ 18 h 49"/>
                <a:gd name="T78" fmla="*/ 31 w 40"/>
                <a:gd name="T79" fmla="*/ 15 h 49"/>
                <a:gd name="T80" fmla="*/ 32 w 40"/>
                <a:gd name="T81" fmla="*/ 11 h 49"/>
                <a:gd name="T82" fmla="*/ 31 w 40"/>
                <a:gd name="T83" fmla="*/ 6 h 49"/>
                <a:gd name="T84" fmla="*/ 26 w 40"/>
                <a:gd name="T85" fmla="*/ 4 h 49"/>
                <a:gd name="T86" fmla="*/ 22 w 40"/>
                <a:gd name="T87" fmla="*/ 5 h 49"/>
                <a:gd name="T88" fmla="*/ 17 w 40"/>
                <a:gd name="T89" fmla="*/ 9 h 49"/>
                <a:gd name="T90" fmla="*/ 13 w 40"/>
                <a:gd name="T91" fmla="*/ 15 h 49"/>
                <a:gd name="T92" fmla="*/ 10 w 40"/>
                <a:gd name="T93" fmla="*/ 23 h 49"/>
                <a:gd name="T94" fmla="*/ 10 w 40"/>
                <a:gd name="T95" fmla="*/ 23 h 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"/>
                <a:gd name="T145" fmla="*/ 0 h 49"/>
                <a:gd name="T146" fmla="*/ 40 w 40"/>
                <a:gd name="T147" fmla="*/ 49 h 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" h="49">
                  <a:moveTo>
                    <a:pt x="36" y="38"/>
                  </a:moveTo>
                  <a:lnTo>
                    <a:pt x="31" y="43"/>
                  </a:lnTo>
                  <a:lnTo>
                    <a:pt x="26" y="46"/>
                  </a:lnTo>
                  <a:lnTo>
                    <a:pt x="21" y="48"/>
                  </a:lnTo>
                  <a:lnTo>
                    <a:pt x="15" y="49"/>
                  </a:lnTo>
                  <a:lnTo>
                    <a:pt x="9" y="48"/>
                  </a:lnTo>
                  <a:lnTo>
                    <a:pt x="4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38" y="18"/>
                  </a:lnTo>
                  <a:lnTo>
                    <a:pt x="32" y="23"/>
                  </a:lnTo>
                  <a:lnTo>
                    <a:pt x="23" y="26"/>
                  </a:lnTo>
                  <a:lnTo>
                    <a:pt x="9" y="27"/>
                  </a:lnTo>
                  <a:lnTo>
                    <a:pt x="8" y="33"/>
                  </a:lnTo>
                  <a:lnTo>
                    <a:pt x="9" y="38"/>
                  </a:lnTo>
                  <a:lnTo>
                    <a:pt x="10" y="41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21" y="43"/>
                  </a:lnTo>
                  <a:lnTo>
                    <a:pt x="25" y="41"/>
                  </a:lnTo>
                  <a:lnTo>
                    <a:pt x="29" y="39"/>
                  </a:lnTo>
                  <a:lnTo>
                    <a:pt x="33" y="35"/>
                  </a:lnTo>
                  <a:lnTo>
                    <a:pt x="36" y="38"/>
                  </a:lnTo>
                  <a:close/>
                  <a:moveTo>
                    <a:pt x="10" y="23"/>
                  </a:moveTo>
                  <a:lnTo>
                    <a:pt x="16" y="23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29" y="18"/>
                  </a:lnTo>
                  <a:lnTo>
                    <a:pt x="31" y="15"/>
                  </a:lnTo>
                  <a:lnTo>
                    <a:pt x="32" y="11"/>
                  </a:lnTo>
                  <a:lnTo>
                    <a:pt x="31" y="6"/>
                  </a:lnTo>
                  <a:lnTo>
                    <a:pt x="26" y="4"/>
                  </a:lnTo>
                  <a:lnTo>
                    <a:pt x="22" y="5"/>
                  </a:lnTo>
                  <a:lnTo>
                    <a:pt x="17" y="9"/>
                  </a:lnTo>
                  <a:lnTo>
                    <a:pt x="13" y="15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62"/>
            <p:cNvSpPr>
              <a:spLocks noChangeArrowheads="1"/>
            </p:cNvSpPr>
            <p:nvPr/>
          </p:nvSpPr>
          <p:spPr bwMode="auto">
            <a:xfrm>
              <a:off x="4830763" y="4197350"/>
              <a:ext cx="60325" cy="79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63"/>
            <p:cNvSpPr>
              <a:spLocks noEditPoints="1"/>
            </p:cNvSpPr>
            <p:nvPr/>
          </p:nvSpPr>
          <p:spPr bwMode="auto">
            <a:xfrm>
              <a:off x="4902200" y="4157663"/>
              <a:ext cx="46038" cy="95250"/>
            </a:xfrm>
            <a:custGeom>
              <a:avLst/>
              <a:gdLst>
                <a:gd name="T0" fmla="*/ 30 w 30"/>
                <a:gd name="T1" fmla="*/ 0 h 63"/>
                <a:gd name="T2" fmla="*/ 28 w 30"/>
                <a:gd name="T3" fmla="*/ 7 h 63"/>
                <a:gd name="T4" fmla="*/ 21 w 30"/>
                <a:gd name="T5" fmla="*/ 7 h 63"/>
                <a:gd name="T6" fmla="*/ 23 w 30"/>
                <a:gd name="T7" fmla="*/ 0 h 63"/>
                <a:gd name="T8" fmla="*/ 30 w 30"/>
                <a:gd name="T9" fmla="*/ 0 h 63"/>
                <a:gd name="T10" fmla="*/ 19 w 30"/>
                <a:gd name="T11" fmla="*/ 48 h 63"/>
                <a:gd name="T12" fmla="*/ 17 w 30"/>
                <a:gd name="T13" fmla="*/ 55 h 63"/>
                <a:gd name="T14" fmla="*/ 14 w 30"/>
                <a:gd name="T15" fmla="*/ 60 h 63"/>
                <a:gd name="T16" fmla="*/ 9 w 30"/>
                <a:gd name="T17" fmla="*/ 62 h 63"/>
                <a:gd name="T18" fmla="*/ 3 w 30"/>
                <a:gd name="T19" fmla="*/ 63 h 63"/>
                <a:gd name="T20" fmla="*/ 1 w 30"/>
                <a:gd name="T21" fmla="*/ 63 h 63"/>
                <a:gd name="T22" fmla="*/ 0 w 30"/>
                <a:gd name="T23" fmla="*/ 63 h 63"/>
                <a:gd name="T24" fmla="*/ 1 w 30"/>
                <a:gd name="T25" fmla="*/ 59 h 63"/>
                <a:gd name="T26" fmla="*/ 2 w 30"/>
                <a:gd name="T27" fmla="*/ 59 h 63"/>
                <a:gd name="T28" fmla="*/ 3 w 30"/>
                <a:gd name="T29" fmla="*/ 59 h 63"/>
                <a:gd name="T30" fmla="*/ 7 w 30"/>
                <a:gd name="T31" fmla="*/ 59 h 63"/>
                <a:gd name="T32" fmla="*/ 9 w 30"/>
                <a:gd name="T33" fmla="*/ 57 h 63"/>
                <a:gd name="T34" fmla="*/ 11 w 30"/>
                <a:gd name="T35" fmla="*/ 54 h 63"/>
                <a:gd name="T36" fmla="*/ 12 w 30"/>
                <a:gd name="T37" fmla="*/ 48 h 63"/>
                <a:gd name="T38" fmla="*/ 15 w 30"/>
                <a:gd name="T39" fmla="*/ 38 h 63"/>
                <a:gd name="T40" fmla="*/ 17 w 30"/>
                <a:gd name="T41" fmla="*/ 29 h 63"/>
                <a:gd name="T42" fmla="*/ 18 w 30"/>
                <a:gd name="T43" fmla="*/ 24 h 63"/>
                <a:gd name="T44" fmla="*/ 18 w 30"/>
                <a:gd name="T45" fmla="*/ 21 h 63"/>
                <a:gd name="T46" fmla="*/ 18 w 30"/>
                <a:gd name="T47" fmla="*/ 19 h 63"/>
                <a:gd name="T48" fmla="*/ 18 w 30"/>
                <a:gd name="T49" fmla="*/ 19 h 63"/>
                <a:gd name="T50" fmla="*/ 18 w 30"/>
                <a:gd name="T51" fmla="*/ 17 h 63"/>
                <a:gd name="T52" fmla="*/ 14 w 30"/>
                <a:gd name="T53" fmla="*/ 16 h 63"/>
                <a:gd name="T54" fmla="*/ 15 w 30"/>
                <a:gd name="T55" fmla="*/ 14 h 63"/>
                <a:gd name="T56" fmla="*/ 24 w 30"/>
                <a:gd name="T57" fmla="*/ 14 h 63"/>
                <a:gd name="T58" fmla="*/ 27 w 30"/>
                <a:gd name="T59" fmla="*/ 14 h 63"/>
                <a:gd name="T60" fmla="*/ 19 w 30"/>
                <a:gd name="T61" fmla="*/ 48 h 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"/>
                <a:gd name="T94" fmla="*/ 0 h 63"/>
                <a:gd name="T95" fmla="*/ 30 w 30"/>
                <a:gd name="T96" fmla="*/ 63 h 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" h="63">
                  <a:moveTo>
                    <a:pt x="30" y="0"/>
                  </a:moveTo>
                  <a:lnTo>
                    <a:pt x="28" y="7"/>
                  </a:lnTo>
                  <a:lnTo>
                    <a:pt x="21" y="7"/>
                  </a:lnTo>
                  <a:lnTo>
                    <a:pt x="23" y="0"/>
                  </a:lnTo>
                  <a:lnTo>
                    <a:pt x="30" y="0"/>
                  </a:lnTo>
                  <a:close/>
                  <a:moveTo>
                    <a:pt x="19" y="48"/>
                  </a:moveTo>
                  <a:lnTo>
                    <a:pt x="17" y="55"/>
                  </a:lnTo>
                  <a:lnTo>
                    <a:pt x="14" y="60"/>
                  </a:lnTo>
                  <a:lnTo>
                    <a:pt x="9" y="62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1" y="54"/>
                  </a:lnTo>
                  <a:lnTo>
                    <a:pt x="12" y="48"/>
                  </a:lnTo>
                  <a:lnTo>
                    <a:pt x="15" y="38"/>
                  </a:lnTo>
                  <a:lnTo>
                    <a:pt x="17" y="29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64"/>
            <p:cNvSpPr>
              <a:spLocks/>
            </p:cNvSpPr>
            <p:nvPr/>
          </p:nvSpPr>
          <p:spPr bwMode="auto">
            <a:xfrm>
              <a:off x="4960938" y="4160838"/>
              <a:ext cx="55563" cy="73025"/>
            </a:xfrm>
            <a:custGeom>
              <a:avLst/>
              <a:gdLst>
                <a:gd name="T0" fmla="*/ 10 w 37"/>
                <a:gd name="T1" fmla="*/ 30 h 48"/>
                <a:gd name="T2" fmla="*/ 7 w 37"/>
                <a:gd name="T3" fmla="*/ 47 h 48"/>
                <a:gd name="T4" fmla="*/ 0 w 37"/>
                <a:gd name="T5" fmla="*/ 47 h 48"/>
                <a:gd name="T6" fmla="*/ 8 w 37"/>
                <a:gd name="T7" fmla="*/ 9 h 48"/>
                <a:gd name="T8" fmla="*/ 9 w 37"/>
                <a:gd name="T9" fmla="*/ 7 h 48"/>
                <a:gd name="T10" fmla="*/ 9 w 37"/>
                <a:gd name="T11" fmla="*/ 5 h 48"/>
                <a:gd name="T12" fmla="*/ 9 w 37"/>
                <a:gd name="T13" fmla="*/ 4 h 48"/>
                <a:gd name="T14" fmla="*/ 8 w 37"/>
                <a:gd name="T15" fmla="*/ 3 h 48"/>
                <a:gd name="T16" fmla="*/ 7 w 37"/>
                <a:gd name="T17" fmla="*/ 2 h 48"/>
                <a:gd name="T18" fmla="*/ 5 w 37"/>
                <a:gd name="T19" fmla="*/ 2 h 48"/>
                <a:gd name="T20" fmla="*/ 5 w 37"/>
                <a:gd name="T21" fmla="*/ 0 h 48"/>
                <a:gd name="T22" fmla="*/ 15 w 37"/>
                <a:gd name="T23" fmla="*/ 0 h 48"/>
                <a:gd name="T24" fmla="*/ 17 w 37"/>
                <a:gd name="T25" fmla="*/ 0 h 48"/>
                <a:gd name="T26" fmla="*/ 11 w 37"/>
                <a:gd name="T27" fmla="*/ 27 h 48"/>
                <a:gd name="T28" fmla="*/ 12 w 37"/>
                <a:gd name="T29" fmla="*/ 27 h 48"/>
                <a:gd name="T30" fmla="*/ 15 w 37"/>
                <a:gd name="T31" fmla="*/ 26 h 48"/>
                <a:gd name="T32" fmla="*/ 18 w 37"/>
                <a:gd name="T33" fmla="*/ 25 h 48"/>
                <a:gd name="T34" fmla="*/ 21 w 37"/>
                <a:gd name="T35" fmla="*/ 23 h 48"/>
                <a:gd name="T36" fmla="*/ 23 w 37"/>
                <a:gd name="T37" fmla="*/ 20 h 48"/>
                <a:gd name="T38" fmla="*/ 25 w 37"/>
                <a:gd name="T39" fmla="*/ 18 h 48"/>
                <a:gd name="T40" fmla="*/ 26 w 37"/>
                <a:gd name="T41" fmla="*/ 16 h 48"/>
                <a:gd name="T42" fmla="*/ 25 w 37"/>
                <a:gd name="T43" fmla="*/ 15 h 48"/>
                <a:gd name="T44" fmla="*/ 23 w 37"/>
                <a:gd name="T45" fmla="*/ 14 h 48"/>
                <a:gd name="T46" fmla="*/ 23 w 37"/>
                <a:gd name="T47" fmla="*/ 12 h 48"/>
                <a:gd name="T48" fmla="*/ 36 w 37"/>
                <a:gd name="T49" fmla="*/ 12 h 48"/>
                <a:gd name="T50" fmla="*/ 37 w 37"/>
                <a:gd name="T51" fmla="*/ 14 h 48"/>
                <a:gd name="T52" fmla="*/ 33 w 37"/>
                <a:gd name="T53" fmla="*/ 18 h 48"/>
                <a:gd name="T54" fmla="*/ 29 w 37"/>
                <a:gd name="T55" fmla="*/ 21 h 48"/>
                <a:gd name="T56" fmla="*/ 25 w 37"/>
                <a:gd name="T57" fmla="*/ 24 h 48"/>
                <a:gd name="T58" fmla="*/ 21 w 37"/>
                <a:gd name="T59" fmla="*/ 27 h 48"/>
                <a:gd name="T60" fmla="*/ 23 w 37"/>
                <a:gd name="T61" fmla="*/ 32 h 48"/>
                <a:gd name="T62" fmla="*/ 24 w 37"/>
                <a:gd name="T63" fmla="*/ 38 h 48"/>
                <a:gd name="T64" fmla="*/ 25 w 37"/>
                <a:gd name="T65" fmla="*/ 40 h 48"/>
                <a:gd name="T66" fmla="*/ 26 w 37"/>
                <a:gd name="T67" fmla="*/ 42 h 48"/>
                <a:gd name="T68" fmla="*/ 27 w 37"/>
                <a:gd name="T69" fmla="*/ 43 h 48"/>
                <a:gd name="T70" fmla="*/ 28 w 37"/>
                <a:gd name="T71" fmla="*/ 43 h 48"/>
                <a:gd name="T72" fmla="*/ 29 w 37"/>
                <a:gd name="T73" fmla="*/ 43 h 48"/>
                <a:gd name="T74" fmla="*/ 30 w 37"/>
                <a:gd name="T75" fmla="*/ 42 h 48"/>
                <a:gd name="T76" fmla="*/ 32 w 37"/>
                <a:gd name="T77" fmla="*/ 41 h 48"/>
                <a:gd name="T78" fmla="*/ 33 w 37"/>
                <a:gd name="T79" fmla="*/ 39 h 48"/>
                <a:gd name="T80" fmla="*/ 36 w 37"/>
                <a:gd name="T81" fmla="*/ 41 h 48"/>
                <a:gd name="T82" fmla="*/ 33 w 37"/>
                <a:gd name="T83" fmla="*/ 44 h 48"/>
                <a:gd name="T84" fmla="*/ 30 w 37"/>
                <a:gd name="T85" fmla="*/ 46 h 48"/>
                <a:gd name="T86" fmla="*/ 28 w 37"/>
                <a:gd name="T87" fmla="*/ 48 h 48"/>
                <a:gd name="T88" fmla="*/ 25 w 37"/>
                <a:gd name="T89" fmla="*/ 48 h 48"/>
                <a:gd name="T90" fmla="*/ 22 w 37"/>
                <a:gd name="T91" fmla="*/ 47 h 48"/>
                <a:gd name="T92" fmla="*/ 19 w 37"/>
                <a:gd name="T93" fmla="*/ 44 h 48"/>
                <a:gd name="T94" fmla="*/ 18 w 37"/>
                <a:gd name="T95" fmla="*/ 39 h 48"/>
                <a:gd name="T96" fmla="*/ 16 w 37"/>
                <a:gd name="T97" fmla="*/ 33 h 48"/>
                <a:gd name="T98" fmla="*/ 15 w 37"/>
                <a:gd name="T99" fmla="*/ 31 h 48"/>
                <a:gd name="T100" fmla="*/ 15 w 37"/>
                <a:gd name="T101" fmla="*/ 31 h 48"/>
                <a:gd name="T102" fmla="*/ 14 w 37"/>
                <a:gd name="T103" fmla="*/ 30 h 48"/>
                <a:gd name="T104" fmla="*/ 13 w 37"/>
                <a:gd name="T105" fmla="*/ 30 h 48"/>
                <a:gd name="T106" fmla="*/ 10 w 37"/>
                <a:gd name="T107" fmla="*/ 30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"/>
                <a:gd name="T163" fmla="*/ 0 h 48"/>
                <a:gd name="T164" fmla="*/ 37 w 37"/>
                <a:gd name="T165" fmla="*/ 48 h 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" h="48">
                  <a:moveTo>
                    <a:pt x="10" y="30"/>
                  </a:moveTo>
                  <a:lnTo>
                    <a:pt x="7" y="47"/>
                  </a:lnTo>
                  <a:lnTo>
                    <a:pt x="0" y="47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5" y="26"/>
                  </a:lnTo>
                  <a:lnTo>
                    <a:pt x="18" y="25"/>
                  </a:lnTo>
                  <a:lnTo>
                    <a:pt x="21" y="23"/>
                  </a:lnTo>
                  <a:lnTo>
                    <a:pt x="23" y="20"/>
                  </a:lnTo>
                  <a:lnTo>
                    <a:pt x="25" y="18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5" y="24"/>
                  </a:lnTo>
                  <a:lnTo>
                    <a:pt x="21" y="27"/>
                  </a:lnTo>
                  <a:lnTo>
                    <a:pt x="23" y="32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6" y="42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0" y="42"/>
                  </a:lnTo>
                  <a:lnTo>
                    <a:pt x="32" y="41"/>
                  </a:lnTo>
                  <a:lnTo>
                    <a:pt x="33" y="39"/>
                  </a:lnTo>
                  <a:lnTo>
                    <a:pt x="36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25" y="48"/>
                  </a:lnTo>
                  <a:lnTo>
                    <a:pt x="22" y="47"/>
                  </a:lnTo>
                  <a:lnTo>
                    <a:pt x="19" y="44"/>
                  </a:lnTo>
                  <a:lnTo>
                    <a:pt x="18" y="39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65"/>
            <p:cNvSpPr>
              <a:spLocks noEditPoints="1"/>
            </p:cNvSpPr>
            <p:nvPr/>
          </p:nvSpPr>
          <p:spPr bwMode="auto">
            <a:xfrm>
              <a:off x="5026025" y="4202113"/>
              <a:ext cx="39688" cy="52388"/>
            </a:xfrm>
            <a:custGeom>
              <a:avLst/>
              <a:gdLst>
                <a:gd name="T0" fmla="*/ 13 w 26"/>
                <a:gd name="T1" fmla="*/ 35 h 35"/>
                <a:gd name="T2" fmla="*/ 7 w 26"/>
                <a:gd name="T3" fmla="*/ 34 h 35"/>
                <a:gd name="T4" fmla="*/ 3 w 26"/>
                <a:gd name="T5" fmla="*/ 31 h 35"/>
                <a:gd name="T6" fmla="*/ 1 w 26"/>
                <a:gd name="T7" fmla="*/ 25 h 35"/>
                <a:gd name="T8" fmla="*/ 0 w 26"/>
                <a:gd name="T9" fmla="*/ 18 h 35"/>
                <a:gd name="T10" fmla="*/ 2 w 26"/>
                <a:gd name="T11" fmla="*/ 8 h 35"/>
                <a:gd name="T12" fmla="*/ 4 w 26"/>
                <a:gd name="T13" fmla="*/ 4 h 35"/>
                <a:gd name="T14" fmla="*/ 6 w 26"/>
                <a:gd name="T15" fmla="*/ 2 h 35"/>
                <a:gd name="T16" fmla="*/ 13 w 26"/>
                <a:gd name="T17" fmla="*/ 0 h 35"/>
                <a:gd name="T18" fmla="*/ 19 w 26"/>
                <a:gd name="T19" fmla="*/ 1 h 35"/>
                <a:gd name="T20" fmla="*/ 23 w 26"/>
                <a:gd name="T21" fmla="*/ 5 h 35"/>
                <a:gd name="T22" fmla="*/ 25 w 26"/>
                <a:gd name="T23" fmla="*/ 10 h 35"/>
                <a:gd name="T24" fmla="*/ 26 w 26"/>
                <a:gd name="T25" fmla="*/ 17 h 35"/>
                <a:gd name="T26" fmla="*/ 25 w 26"/>
                <a:gd name="T27" fmla="*/ 25 h 35"/>
                <a:gd name="T28" fmla="*/ 23 w 26"/>
                <a:gd name="T29" fmla="*/ 31 h 35"/>
                <a:gd name="T30" fmla="*/ 18 w 26"/>
                <a:gd name="T31" fmla="*/ 34 h 35"/>
                <a:gd name="T32" fmla="*/ 13 w 26"/>
                <a:gd name="T33" fmla="*/ 35 h 35"/>
                <a:gd name="T34" fmla="*/ 13 w 26"/>
                <a:gd name="T35" fmla="*/ 35 h 35"/>
                <a:gd name="T36" fmla="*/ 6 w 26"/>
                <a:gd name="T37" fmla="*/ 17 h 35"/>
                <a:gd name="T38" fmla="*/ 6 w 26"/>
                <a:gd name="T39" fmla="*/ 24 h 35"/>
                <a:gd name="T40" fmla="*/ 8 w 26"/>
                <a:gd name="T41" fmla="*/ 29 h 35"/>
                <a:gd name="T42" fmla="*/ 10 w 26"/>
                <a:gd name="T43" fmla="*/ 31 h 35"/>
                <a:gd name="T44" fmla="*/ 13 w 26"/>
                <a:gd name="T45" fmla="*/ 32 h 35"/>
                <a:gd name="T46" fmla="*/ 16 w 26"/>
                <a:gd name="T47" fmla="*/ 31 h 35"/>
                <a:gd name="T48" fmla="*/ 18 w 26"/>
                <a:gd name="T49" fmla="*/ 29 h 35"/>
                <a:gd name="T50" fmla="*/ 20 w 26"/>
                <a:gd name="T51" fmla="*/ 25 h 35"/>
                <a:gd name="T52" fmla="*/ 20 w 26"/>
                <a:gd name="T53" fmla="*/ 18 h 35"/>
                <a:gd name="T54" fmla="*/ 20 w 26"/>
                <a:gd name="T55" fmla="*/ 12 h 35"/>
                <a:gd name="T56" fmla="*/ 18 w 26"/>
                <a:gd name="T57" fmla="*/ 7 h 35"/>
                <a:gd name="T58" fmla="*/ 16 w 26"/>
                <a:gd name="T59" fmla="*/ 4 h 35"/>
                <a:gd name="T60" fmla="*/ 13 w 26"/>
                <a:gd name="T61" fmla="*/ 3 h 35"/>
                <a:gd name="T62" fmla="*/ 9 w 26"/>
                <a:gd name="T63" fmla="*/ 5 h 35"/>
                <a:gd name="T64" fmla="*/ 7 w 26"/>
                <a:gd name="T65" fmla="*/ 10 h 35"/>
                <a:gd name="T66" fmla="*/ 6 w 26"/>
                <a:gd name="T67" fmla="*/ 17 h 35"/>
                <a:gd name="T68" fmla="*/ 6 w 26"/>
                <a:gd name="T69" fmla="*/ 17 h 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"/>
                <a:gd name="T106" fmla="*/ 0 h 35"/>
                <a:gd name="T107" fmla="*/ 26 w 26"/>
                <a:gd name="T108" fmla="*/ 35 h 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" h="35">
                  <a:moveTo>
                    <a:pt x="13" y="35"/>
                  </a:moveTo>
                  <a:lnTo>
                    <a:pt x="7" y="34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6" y="17"/>
                  </a:lnTo>
                  <a:lnTo>
                    <a:pt x="25" y="25"/>
                  </a:lnTo>
                  <a:lnTo>
                    <a:pt x="23" y="31"/>
                  </a:lnTo>
                  <a:lnTo>
                    <a:pt x="18" y="34"/>
                  </a:lnTo>
                  <a:lnTo>
                    <a:pt x="13" y="35"/>
                  </a:lnTo>
                  <a:close/>
                  <a:moveTo>
                    <a:pt x="6" y="17"/>
                  </a:moveTo>
                  <a:lnTo>
                    <a:pt x="6" y="24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5"/>
                  </a:lnTo>
                  <a:lnTo>
                    <a:pt x="20" y="18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3"/>
                  </a:lnTo>
                  <a:lnTo>
                    <a:pt x="9" y="5"/>
                  </a:lnTo>
                  <a:lnTo>
                    <a:pt x="7" y="10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66"/>
            <p:cNvSpPr>
              <a:spLocks/>
            </p:cNvSpPr>
            <p:nvPr/>
          </p:nvSpPr>
          <p:spPr bwMode="auto">
            <a:xfrm>
              <a:off x="5080000" y="4178300"/>
              <a:ext cx="52388" cy="53975"/>
            </a:xfrm>
            <a:custGeom>
              <a:avLst/>
              <a:gdLst>
                <a:gd name="T0" fmla="*/ 31 w 35"/>
                <a:gd name="T1" fmla="*/ 24 h 35"/>
                <a:gd name="T2" fmla="*/ 28 w 35"/>
                <a:gd name="T3" fmla="*/ 35 h 35"/>
                <a:gd name="T4" fmla="*/ 1 w 35"/>
                <a:gd name="T5" fmla="*/ 35 h 35"/>
                <a:gd name="T6" fmla="*/ 0 w 35"/>
                <a:gd name="T7" fmla="*/ 32 h 35"/>
                <a:gd name="T8" fmla="*/ 7 w 35"/>
                <a:gd name="T9" fmla="*/ 25 h 35"/>
                <a:gd name="T10" fmla="*/ 14 w 35"/>
                <a:gd name="T11" fmla="*/ 17 h 35"/>
                <a:gd name="T12" fmla="*/ 21 w 35"/>
                <a:gd name="T13" fmla="*/ 10 h 35"/>
                <a:gd name="T14" fmla="*/ 27 w 35"/>
                <a:gd name="T15" fmla="*/ 4 h 35"/>
                <a:gd name="T16" fmla="*/ 26 w 35"/>
                <a:gd name="T17" fmla="*/ 4 h 35"/>
                <a:gd name="T18" fmla="*/ 17 w 35"/>
                <a:gd name="T19" fmla="*/ 4 h 35"/>
                <a:gd name="T20" fmla="*/ 15 w 35"/>
                <a:gd name="T21" fmla="*/ 4 h 35"/>
                <a:gd name="T22" fmla="*/ 13 w 35"/>
                <a:gd name="T23" fmla="*/ 5 h 35"/>
                <a:gd name="T24" fmla="*/ 11 w 35"/>
                <a:gd name="T25" fmla="*/ 7 h 35"/>
                <a:gd name="T26" fmla="*/ 9 w 35"/>
                <a:gd name="T27" fmla="*/ 10 h 35"/>
                <a:gd name="T28" fmla="*/ 6 w 35"/>
                <a:gd name="T29" fmla="*/ 10 h 35"/>
                <a:gd name="T30" fmla="*/ 8 w 35"/>
                <a:gd name="T31" fmla="*/ 0 h 35"/>
                <a:gd name="T32" fmla="*/ 35 w 35"/>
                <a:gd name="T33" fmla="*/ 0 h 35"/>
                <a:gd name="T34" fmla="*/ 35 w 35"/>
                <a:gd name="T35" fmla="*/ 3 h 35"/>
                <a:gd name="T36" fmla="*/ 31 w 35"/>
                <a:gd name="T37" fmla="*/ 7 h 35"/>
                <a:gd name="T38" fmla="*/ 27 w 35"/>
                <a:gd name="T39" fmla="*/ 12 h 35"/>
                <a:gd name="T40" fmla="*/ 23 w 35"/>
                <a:gd name="T41" fmla="*/ 16 h 35"/>
                <a:gd name="T42" fmla="*/ 19 w 35"/>
                <a:gd name="T43" fmla="*/ 21 h 35"/>
                <a:gd name="T44" fmla="*/ 14 w 35"/>
                <a:gd name="T45" fmla="*/ 25 h 35"/>
                <a:gd name="T46" fmla="*/ 9 w 35"/>
                <a:gd name="T47" fmla="*/ 31 h 35"/>
                <a:gd name="T48" fmla="*/ 9 w 35"/>
                <a:gd name="T49" fmla="*/ 31 h 35"/>
                <a:gd name="T50" fmla="*/ 18 w 35"/>
                <a:gd name="T51" fmla="*/ 31 h 35"/>
                <a:gd name="T52" fmla="*/ 20 w 35"/>
                <a:gd name="T53" fmla="*/ 31 h 35"/>
                <a:gd name="T54" fmla="*/ 22 w 35"/>
                <a:gd name="T55" fmla="*/ 31 h 35"/>
                <a:gd name="T56" fmla="*/ 23 w 35"/>
                <a:gd name="T57" fmla="*/ 30 h 35"/>
                <a:gd name="T58" fmla="*/ 24 w 35"/>
                <a:gd name="T59" fmla="*/ 29 h 35"/>
                <a:gd name="T60" fmla="*/ 26 w 35"/>
                <a:gd name="T61" fmla="*/ 27 h 35"/>
                <a:gd name="T62" fmla="*/ 27 w 35"/>
                <a:gd name="T63" fmla="*/ 24 h 35"/>
                <a:gd name="T64" fmla="*/ 31 w 35"/>
                <a:gd name="T65" fmla="*/ 24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35"/>
                <a:gd name="T101" fmla="*/ 35 w 35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35">
                  <a:moveTo>
                    <a:pt x="31" y="24"/>
                  </a:moveTo>
                  <a:lnTo>
                    <a:pt x="28" y="35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7" y="25"/>
                  </a:lnTo>
                  <a:lnTo>
                    <a:pt x="14" y="17"/>
                  </a:lnTo>
                  <a:lnTo>
                    <a:pt x="21" y="10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8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3" y="16"/>
                  </a:lnTo>
                  <a:lnTo>
                    <a:pt x="19" y="21"/>
                  </a:lnTo>
                  <a:lnTo>
                    <a:pt x="14" y="25"/>
                  </a:lnTo>
                  <a:lnTo>
                    <a:pt x="9" y="31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7" y="24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5343526" y="2017331"/>
            <a:ext cx="1093787" cy="48615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6094413" y="2634266"/>
            <a:ext cx="155575" cy="32899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C8FDE3-2281-4386-AE3D-D564D88DCF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10896" y="26700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GillSans"/>
                <a:ea typeface="ＭＳ Ｐゴシック"/>
                <a:cs typeface="GillSans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19459" name="Group 46"/>
          <p:cNvGrpSpPr>
            <a:grpSpLocks/>
          </p:cNvGrpSpPr>
          <p:nvPr/>
        </p:nvGrpSpPr>
        <p:grpSpPr bwMode="auto">
          <a:xfrm>
            <a:off x="533400" y="2819400"/>
            <a:ext cx="7505700" cy="1219200"/>
            <a:chOff x="533400" y="2819400"/>
            <a:chExt cx="7505700" cy="1219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 flipV="1">
            <a:off x="6896100" y="3771900"/>
            <a:ext cx="419100" cy="26670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067300" y="3467100"/>
            <a:ext cx="419100" cy="2667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238500" y="3162300"/>
            <a:ext cx="419100" cy="26670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2152651" y="3143250"/>
            <a:ext cx="800100" cy="3175"/>
          </a:xfrm>
          <a:prstGeom prst="straightConnector1">
            <a:avLst/>
          </a:prstGeom>
          <a:ln w="25400">
            <a:solidFill>
              <a:srgbClr val="0000FF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24644" y="2877344"/>
            <a:ext cx="7239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409700" y="2857500"/>
            <a:ext cx="419100" cy="2667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6" name="Group 51"/>
          <p:cNvGrpSpPr>
            <a:grpSpLocks/>
          </p:cNvGrpSpPr>
          <p:nvPr/>
        </p:nvGrpSpPr>
        <p:grpSpPr bwMode="auto">
          <a:xfrm>
            <a:off x="685800" y="2514600"/>
            <a:ext cx="7315200" cy="1638300"/>
            <a:chOff x="685800" y="2514600"/>
            <a:chExt cx="7315200" cy="1638300"/>
          </a:xfrm>
        </p:grpSpPr>
        <p:sp>
          <p:nvSpPr>
            <p:cNvPr id="35" name="Freeform 34"/>
            <p:cNvSpPr/>
            <p:nvPr/>
          </p:nvSpPr>
          <p:spPr>
            <a:xfrm>
              <a:off x="685800" y="2514600"/>
              <a:ext cx="914400" cy="4953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flipV="1">
              <a:off x="2552700" y="3276600"/>
              <a:ext cx="914400" cy="2667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flipH="1" flipV="1">
              <a:off x="1562100" y="2971800"/>
              <a:ext cx="990600" cy="5715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 flipH="1">
              <a:off x="3467100" y="3124200"/>
              <a:ext cx="876300" cy="1524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343400" y="3124200"/>
              <a:ext cx="914400" cy="4953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flipV="1">
              <a:off x="6210300" y="3886200"/>
              <a:ext cx="914400" cy="2667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flipH="1" flipV="1">
              <a:off x="5219700" y="3581400"/>
              <a:ext cx="990600" cy="5715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7124700" y="3733800"/>
              <a:ext cx="876300" cy="1524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9467" name="Group 65"/>
          <p:cNvGrpSpPr>
            <a:grpSpLocks/>
          </p:cNvGrpSpPr>
          <p:nvPr/>
        </p:nvGrpSpPr>
        <p:grpSpPr bwMode="auto">
          <a:xfrm>
            <a:off x="685800" y="2798763"/>
            <a:ext cx="7335838" cy="1285875"/>
            <a:chOff x="685800" y="2798304"/>
            <a:chExt cx="7336296" cy="1286897"/>
          </a:xfrm>
        </p:grpSpPr>
        <p:sp>
          <p:nvSpPr>
            <p:cNvPr id="54" name="Freeform 53"/>
            <p:cNvSpPr/>
            <p:nvPr/>
          </p:nvSpPr>
          <p:spPr>
            <a:xfrm>
              <a:off x="1828871" y="2857088"/>
              <a:ext cx="685843" cy="305042"/>
            </a:xfrm>
            <a:custGeom>
              <a:avLst/>
              <a:gdLst>
                <a:gd name="connsiteX0" fmla="*/ 0 w 702803"/>
                <a:gd name="connsiteY0" fmla="*/ 0 h 294724"/>
                <a:gd name="connsiteX1" fmla="*/ 392965 w 702803"/>
                <a:gd name="connsiteY1" fmla="*/ 120913 h 294724"/>
                <a:gd name="connsiteX2" fmla="*/ 702803 w 702803"/>
                <a:gd name="connsiteY2" fmla="*/ 294724 h 29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803" h="294724">
                  <a:moveTo>
                    <a:pt x="0" y="0"/>
                  </a:moveTo>
                  <a:cubicBezTo>
                    <a:pt x="137915" y="35896"/>
                    <a:pt x="275831" y="71792"/>
                    <a:pt x="392965" y="120913"/>
                  </a:cubicBezTo>
                  <a:cubicBezTo>
                    <a:pt x="510099" y="170034"/>
                    <a:pt x="702803" y="294724"/>
                    <a:pt x="702803" y="29472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 flipH="1" flipV="1">
              <a:off x="2514714" y="3162130"/>
              <a:ext cx="723945" cy="266912"/>
            </a:xfrm>
            <a:custGeom>
              <a:avLst/>
              <a:gdLst>
                <a:gd name="connsiteX0" fmla="*/ 0 w 702803"/>
                <a:gd name="connsiteY0" fmla="*/ 0 h 294724"/>
                <a:gd name="connsiteX1" fmla="*/ 392965 w 702803"/>
                <a:gd name="connsiteY1" fmla="*/ 120913 h 294724"/>
                <a:gd name="connsiteX2" fmla="*/ 702803 w 702803"/>
                <a:gd name="connsiteY2" fmla="*/ 294724 h 29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803" h="294724">
                  <a:moveTo>
                    <a:pt x="0" y="0"/>
                  </a:moveTo>
                  <a:cubicBezTo>
                    <a:pt x="137915" y="35896"/>
                    <a:pt x="275831" y="71792"/>
                    <a:pt x="392965" y="120913"/>
                  </a:cubicBezTo>
                  <a:cubicBezTo>
                    <a:pt x="510099" y="170034"/>
                    <a:pt x="702803" y="294724"/>
                    <a:pt x="702803" y="29472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238659" y="3429042"/>
              <a:ext cx="1125608" cy="46075"/>
            </a:xfrm>
            <a:custGeom>
              <a:avLst/>
              <a:gdLst>
                <a:gd name="connsiteX0" fmla="*/ 0 w 1125996"/>
                <a:gd name="connsiteY0" fmla="*/ 0 h 46601"/>
                <a:gd name="connsiteX1" fmla="*/ 483649 w 1125996"/>
                <a:gd name="connsiteY1" fmla="*/ 45342 h 46601"/>
                <a:gd name="connsiteX2" fmla="*/ 1125996 w 1125996"/>
                <a:gd name="connsiteY2" fmla="*/ 7557 h 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996" h="46601">
                  <a:moveTo>
                    <a:pt x="0" y="0"/>
                  </a:moveTo>
                  <a:cubicBezTo>
                    <a:pt x="147991" y="22041"/>
                    <a:pt x="295983" y="44083"/>
                    <a:pt x="483649" y="45342"/>
                  </a:cubicBezTo>
                  <a:cubicBezTo>
                    <a:pt x="671315" y="46601"/>
                    <a:pt x="1125996" y="7557"/>
                    <a:pt x="1125996" y="7557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353154" y="3416332"/>
              <a:ext cx="1125608" cy="60373"/>
            </a:xfrm>
            <a:custGeom>
              <a:avLst/>
              <a:gdLst>
                <a:gd name="connsiteX0" fmla="*/ 0 w 1125997"/>
                <a:gd name="connsiteY0" fmla="*/ 21411 h 59196"/>
                <a:gd name="connsiteX1" fmla="*/ 680133 w 1125997"/>
                <a:gd name="connsiteY1" fmla="*/ 6297 h 59196"/>
                <a:gd name="connsiteX2" fmla="*/ 1125997 w 1125997"/>
                <a:gd name="connsiteY2" fmla="*/ 59196 h 5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997" h="59196">
                  <a:moveTo>
                    <a:pt x="0" y="21411"/>
                  </a:moveTo>
                  <a:cubicBezTo>
                    <a:pt x="246233" y="10705"/>
                    <a:pt x="492467" y="0"/>
                    <a:pt x="680133" y="6297"/>
                  </a:cubicBezTo>
                  <a:cubicBezTo>
                    <a:pt x="867799" y="12594"/>
                    <a:pt x="1125997" y="59196"/>
                    <a:pt x="1125997" y="5919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448597" y="3467172"/>
              <a:ext cx="723945" cy="305042"/>
            </a:xfrm>
            <a:custGeom>
              <a:avLst/>
              <a:gdLst>
                <a:gd name="connsiteX0" fmla="*/ 0 w 702803"/>
                <a:gd name="connsiteY0" fmla="*/ 0 h 294724"/>
                <a:gd name="connsiteX1" fmla="*/ 392965 w 702803"/>
                <a:gd name="connsiteY1" fmla="*/ 120913 h 294724"/>
                <a:gd name="connsiteX2" fmla="*/ 702803 w 702803"/>
                <a:gd name="connsiteY2" fmla="*/ 294724 h 29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803" h="294724">
                  <a:moveTo>
                    <a:pt x="0" y="0"/>
                  </a:moveTo>
                  <a:cubicBezTo>
                    <a:pt x="137915" y="35896"/>
                    <a:pt x="275831" y="71792"/>
                    <a:pt x="392965" y="120913"/>
                  </a:cubicBezTo>
                  <a:cubicBezTo>
                    <a:pt x="510099" y="170034"/>
                    <a:pt x="702803" y="294724"/>
                    <a:pt x="702803" y="29472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flipH="1" flipV="1">
              <a:off x="6172543" y="3772214"/>
              <a:ext cx="723945" cy="266912"/>
            </a:xfrm>
            <a:custGeom>
              <a:avLst/>
              <a:gdLst>
                <a:gd name="connsiteX0" fmla="*/ 0 w 702803"/>
                <a:gd name="connsiteY0" fmla="*/ 0 h 294724"/>
                <a:gd name="connsiteX1" fmla="*/ 392965 w 702803"/>
                <a:gd name="connsiteY1" fmla="*/ 120913 h 294724"/>
                <a:gd name="connsiteX2" fmla="*/ 702803 w 702803"/>
                <a:gd name="connsiteY2" fmla="*/ 294724 h 29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803" h="294724">
                  <a:moveTo>
                    <a:pt x="0" y="0"/>
                  </a:moveTo>
                  <a:cubicBezTo>
                    <a:pt x="137915" y="35896"/>
                    <a:pt x="275831" y="71792"/>
                    <a:pt x="392965" y="120913"/>
                  </a:cubicBezTo>
                  <a:cubicBezTo>
                    <a:pt x="510099" y="170034"/>
                    <a:pt x="702803" y="294724"/>
                    <a:pt x="702803" y="29472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896488" y="4039126"/>
              <a:ext cx="1125608" cy="46075"/>
            </a:xfrm>
            <a:custGeom>
              <a:avLst/>
              <a:gdLst>
                <a:gd name="connsiteX0" fmla="*/ 0 w 1125996"/>
                <a:gd name="connsiteY0" fmla="*/ 0 h 46601"/>
                <a:gd name="connsiteX1" fmla="*/ 483649 w 1125996"/>
                <a:gd name="connsiteY1" fmla="*/ 45342 h 46601"/>
                <a:gd name="connsiteX2" fmla="*/ 1125996 w 1125996"/>
                <a:gd name="connsiteY2" fmla="*/ 7557 h 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996" h="46601">
                  <a:moveTo>
                    <a:pt x="0" y="0"/>
                  </a:moveTo>
                  <a:cubicBezTo>
                    <a:pt x="147991" y="22041"/>
                    <a:pt x="295983" y="44083"/>
                    <a:pt x="483649" y="45342"/>
                  </a:cubicBezTo>
                  <a:cubicBezTo>
                    <a:pt x="671315" y="46601"/>
                    <a:pt x="1125996" y="7557"/>
                    <a:pt x="1125996" y="7557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85800" y="2798304"/>
              <a:ext cx="1143071" cy="58784"/>
            </a:xfrm>
            <a:custGeom>
              <a:avLst/>
              <a:gdLst>
                <a:gd name="connsiteX0" fmla="*/ 0 w 1125997"/>
                <a:gd name="connsiteY0" fmla="*/ 21411 h 59196"/>
                <a:gd name="connsiteX1" fmla="*/ 680133 w 1125997"/>
                <a:gd name="connsiteY1" fmla="*/ 6297 h 59196"/>
                <a:gd name="connsiteX2" fmla="*/ 1125997 w 1125997"/>
                <a:gd name="connsiteY2" fmla="*/ 59196 h 5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997" h="59196">
                  <a:moveTo>
                    <a:pt x="0" y="21411"/>
                  </a:moveTo>
                  <a:cubicBezTo>
                    <a:pt x="246233" y="10705"/>
                    <a:pt x="492467" y="0"/>
                    <a:pt x="680133" y="6297"/>
                  </a:cubicBezTo>
                  <a:cubicBezTo>
                    <a:pt x="867799" y="12594"/>
                    <a:pt x="1125997" y="59196"/>
                    <a:pt x="1125997" y="5919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 rot="5400000">
            <a:off x="933451" y="2876550"/>
            <a:ext cx="419100" cy="3175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610394" y="2856706"/>
            <a:ext cx="6096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1219994" y="2894806"/>
            <a:ext cx="2286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6" idx="1"/>
          </p:cNvCxnSpPr>
          <p:nvPr/>
        </p:nvCxnSpPr>
        <p:spPr>
          <a:xfrm flipV="1">
            <a:off x="3006725" y="3009900"/>
            <a:ext cx="3175" cy="468313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6200000" flipV="1">
            <a:off x="2477294" y="3199606"/>
            <a:ext cx="6096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V="1">
            <a:off x="3105944" y="3294856"/>
            <a:ext cx="1905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 flipH="1" flipV="1">
            <a:off x="2020094" y="3163094"/>
            <a:ext cx="6096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 flipH="1" flipV="1">
            <a:off x="1846263" y="3141662"/>
            <a:ext cx="495300" cy="3175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1735138" y="3105150"/>
            <a:ext cx="265112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>
            <a:off x="5807869" y="3752056"/>
            <a:ext cx="8001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6662738" y="3617913"/>
            <a:ext cx="3175" cy="468312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16200000" flipV="1">
            <a:off x="6133307" y="3807619"/>
            <a:ext cx="609600" cy="1587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V="1">
            <a:off x="6761957" y="3902869"/>
            <a:ext cx="190500" cy="1587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 flipH="1" flipV="1">
            <a:off x="5676107" y="3771106"/>
            <a:ext cx="609600" cy="1587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 flipH="1" flipV="1">
            <a:off x="5502276" y="3751262"/>
            <a:ext cx="495300" cy="3175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 flipH="1" flipV="1">
            <a:off x="5390356" y="3713957"/>
            <a:ext cx="265113" cy="0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5400000">
            <a:off x="3944144" y="3485356"/>
            <a:ext cx="7239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>
            <a:off x="4591051" y="3486150"/>
            <a:ext cx="419100" cy="3175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4267994" y="3466306"/>
            <a:ext cx="6096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4877594" y="3504406"/>
            <a:ext cx="2286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>
            <a:off x="3734594" y="3466306"/>
            <a:ext cx="6096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>
            <a:off x="3525044" y="3447256"/>
            <a:ext cx="4953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>
            <a:off x="3353594" y="3428206"/>
            <a:ext cx="3048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7544594" y="4037806"/>
            <a:ext cx="6096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>
            <a:off x="7335044" y="4018756"/>
            <a:ext cx="4953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5400000">
            <a:off x="7163594" y="3999706"/>
            <a:ext cx="3048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94" name="Group 74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57" name="Straight Arrow Connector 56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9" name="TextBox 70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19500" name="TextBox 71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19495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oup 49"/>
          <p:cNvGrpSpPr>
            <a:grpSpLocks/>
          </p:cNvGrpSpPr>
          <p:nvPr/>
        </p:nvGrpSpPr>
        <p:grpSpPr bwMode="auto">
          <a:xfrm>
            <a:off x="4494213" y="2098675"/>
            <a:ext cx="3597275" cy="288925"/>
            <a:chOff x="2566988" y="2384425"/>
            <a:chExt cx="3597275" cy="288926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2566988" y="2468563"/>
              <a:ext cx="79375" cy="104775"/>
            </a:xfrm>
            <a:custGeom>
              <a:avLst/>
              <a:gdLst>
                <a:gd name="T0" fmla="*/ 44 w 52"/>
                <a:gd name="T1" fmla="*/ 13 h 69"/>
                <a:gd name="T2" fmla="*/ 41 w 52"/>
                <a:gd name="T3" fmla="*/ 10 h 69"/>
                <a:gd name="T4" fmla="*/ 38 w 52"/>
                <a:gd name="T5" fmla="*/ 8 h 69"/>
                <a:gd name="T6" fmla="*/ 32 w 52"/>
                <a:gd name="T7" fmla="*/ 6 h 69"/>
                <a:gd name="T8" fmla="*/ 24 w 52"/>
                <a:gd name="T9" fmla="*/ 8 h 69"/>
                <a:gd name="T10" fmla="*/ 20 w 52"/>
                <a:gd name="T11" fmla="*/ 12 h 69"/>
                <a:gd name="T12" fmla="*/ 18 w 52"/>
                <a:gd name="T13" fmla="*/ 19 h 69"/>
                <a:gd name="T14" fmla="*/ 19 w 52"/>
                <a:gd name="T15" fmla="*/ 23 h 69"/>
                <a:gd name="T16" fmla="*/ 21 w 52"/>
                <a:gd name="T17" fmla="*/ 27 h 69"/>
                <a:gd name="T18" fmla="*/ 25 w 52"/>
                <a:gd name="T19" fmla="*/ 29 h 69"/>
                <a:gd name="T20" fmla="*/ 32 w 52"/>
                <a:gd name="T21" fmla="*/ 30 h 69"/>
                <a:gd name="T22" fmla="*/ 41 w 52"/>
                <a:gd name="T23" fmla="*/ 30 h 69"/>
                <a:gd name="T24" fmla="*/ 40 w 52"/>
                <a:gd name="T25" fmla="*/ 34 h 69"/>
                <a:gd name="T26" fmla="*/ 35 w 52"/>
                <a:gd name="T27" fmla="*/ 36 h 69"/>
                <a:gd name="T28" fmla="*/ 26 w 52"/>
                <a:gd name="T29" fmla="*/ 37 h 69"/>
                <a:gd name="T30" fmla="*/ 19 w 52"/>
                <a:gd name="T31" fmla="*/ 38 h 69"/>
                <a:gd name="T32" fmla="*/ 13 w 52"/>
                <a:gd name="T33" fmla="*/ 41 h 69"/>
                <a:gd name="T34" fmla="*/ 10 w 52"/>
                <a:gd name="T35" fmla="*/ 46 h 69"/>
                <a:gd name="T36" fmla="*/ 9 w 52"/>
                <a:gd name="T37" fmla="*/ 52 h 69"/>
                <a:gd name="T38" fmla="*/ 11 w 52"/>
                <a:gd name="T39" fmla="*/ 58 h 69"/>
                <a:gd name="T40" fmla="*/ 16 w 52"/>
                <a:gd name="T41" fmla="*/ 62 h 69"/>
                <a:gd name="T42" fmla="*/ 22 w 52"/>
                <a:gd name="T43" fmla="*/ 63 h 69"/>
                <a:gd name="T44" fmla="*/ 30 w 52"/>
                <a:gd name="T45" fmla="*/ 62 h 69"/>
                <a:gd name="T46" fmla="*/ 37 w 52"/>
                <a:gd name="T47" fmla="*/ 58 h 69"/>
                <a:gd name="T48" fmla="*/ 44 w 52"/>
                <a:gd name="T49" fmla="*/ 52 h 69"/>
                <a:gd name="T50" fmla="*/ 47 w 52"/>
                <a:gd name="T51" fmla="*/ 55 h 69"/>
                <a:gd name="T52" fmla="*/ 47 w 52"/>
                <a:gd name="T53" fmla="*/ 57 h 69"/>
                <a:gd name="T54" fmla="*/ 41 w 52"/>
                <a:gd name="T55" fmla="*/ 61 h 69"/>
                <a:gd name="T56" fmla="*/ 37 w 52"/>
                <a:gd name="T57" fmla="*/ 65 h 69"/>
                <a:gd name="T58" fmla="*/ 28 w 52"/>
                <a:gd name="T59" fmla="*/ 68 h 69"/>
                <a:gd name="T60" fmla="*/ 19 w 52"/>
                <a:gd name="T61" fmla="*/ 69 h 69"/>
                <a:gd name="T62" fmla="*/ 13 w 52"/>
                <a:gd name="T63" fmla="*/ 69 h 69"/>
                <a:gd name="T64" fmla="*/ 9 w 52"/>
                <a:gd name="T65" fmla="*/ 67 h 69"/>
                <a:gd name="T66" fmla="*/ 2 w 52"/>
                <a:gd name="T67" fmla="*/ 62 h 69"/>
                <a:gd name="T68" fmla="*/ 1 w 52"/>
                <a:gd name="T69" fmla="*/ 58 h 69"/>
                <a:gd name="T70" fmla="*/ 0 w 52"/>
                <a:gd name="T71" fmla="*/ 54 h 69"/>
                <a:gd name="T72" fmla="*/ 1 w 52"/>
                <a:gd name="T73" fmla="*/ 47 h 69"/>
                <a:gd name="T74" fmla="*/ 4 w 52"/>
                <a:gd name="T75" fmla="*/ 42 h 69"/>
                <a:gd name="T76" fmla="*/ 10 w 52"/>
                <a:gd name="T77" fmla="*/ 37 h 69"/>
                <a:gd name="T78" fmla="*/ 18 w 52"/>
                <a:gd name="T79" fmla="*/ 34 h 69"/>
                <a:gd name="T80" fmla="*/ 18 w 52"/>
                <a:gd name="T81" fmla="*/ 33 h 69"/>
                <a:gd name="T82" fmla="*/ 14 w 52"/>
                <a:gd name="T83" fmla="*/ 30 h 69"/>
                <a:gd name="T84" fmla="*/ 12 w 52"/>
                <a:gd name="T85" fmla="*/ 27 h 69"/>
                <a:gd name="T86" fmla="*/ 10 w 52"/>
                <a:gd name="T87" fmla="*/ 23 h 69"/>
                <a:gd name="T88" fmla="*/ 10 w 52"/>
                <a:gd name="T89" fmla="*/ 19 h 69"/>
                <a:gd name="T90" fmla="*/ 11 w 52"/>
                <a:gd name="T91" fmla="*/ 14 h 69"/>
                <a:gd name="T92" fmla="*/ 14 w 52"/>
                <a:gd name="T93" fmla="*/ 10 h 69"/>
                <a:gd name="T94" fmla="*/ 18 w 52"/>
                <a:gd name="T95" fmla="*/ 6 h 69"/>
                <a:gd name="T96" fmla="*/ 23 w 52"/>
                <a:gd name="T97" fmla="*/ 3 h 69"/>
                <a:gd name="T98" fmla="*/ 29 w 52"/>
                <a:gd name="T99" fmla="*/ 1 h 69"/>
                <a:gd name="T100" fmla="*/ 35 w 52"/>
                <a:gd name="T101" fmla="*/ 0 h 69"/>
                <a:gd name="T102" fmla="*/ 41 w 52"/>
                <a:gd name="T103" fmla="*/ 1 h 69"/>
                <a:gd name="T104" fmla="*/ 46 w 52"/>
                <a:gd name="T105" fmla="*/ 2 h 69"/>
                <a:gd name="T106" fmla="*/ 49 w 52"/>
                <a:gd name="T107" fmla="*/ 5 h 69"/>
                <a:gd name="T108" fmla="*/ 52 w 52"/>
                <a:gd name="T109" fmla="*/ 9 h 69"/>
                <a:gd name="T110" fmla="*/ 44 w 52"/>
                <a:gd name="T111" fmla="*/ 13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"/>
                <a:gd name="T169" fmla="*/ 0 h 69"/>
                <a:gd name="T170" fmla="*/ 52 w 52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" h="69">
                  <a:moveTo>
                    <a:pt x="44" y="13"/>
                  </a:moveTo>
                  <a:lnTo>
                    <a:pt x="41" y="10"/>
                  </a:lnTo>
                  <a:lnTo>
                    <a:pt x="38" y="8"/>
                  </a:lnTo>
                  <a:lnTo>
                    <a:pt x="32" y="6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8" y="19"/>
                  </a:lnTo>
                  <a:lnTo>
                    <a:pt x="19" y="23"/>
                  </a:lnTo>
                  <a:lnTo>
                    <a:pt x="21" y="27"/>
                  </a:lnTo>
                  <a:lnTo>
                    <a:pt x="25" y="29"/>
                  </a:lnTo>
                  <a:lnTo>
                    <a:pt x="32" y="30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5" y="36"/>
                  </a:lnTo>
                  <a:lnTo>
                    <a:pt x="26" y="37"/>
                  </a:lnTo>
                  <a:lnTo>
                    <a:pt x="19" y="38"/>
                  </a:lnTo>
                  <a:lnTo>
                    <a:pt x="13" y="41"/>
                  </a:lnTo>
                  <a:lnTo>
                    <a:pt x="10" y="46"/>
                  </a:lnTo>
                  <a:lnTo>
                    <a:pt x="9" y="52"/>
                  </a:lnTo>
                  <a:lnTo>
                    <a:pt x="11" y="58"/>
                  </a:lnTo>
                  <a:lnTo>
                    <a:pt x="16" y="62"/>
                  </a:lnTo>
                  <a:lnTo>
                    <a:pt x="22" y="63"/>
                  </a:lnTo>
                  <a:lnTo>
                    <a:pt x="30" y="62"/>
                  </a:lnTo>
                  <a:lnTo>
                    <a:pt x="37" y="58"/>
                  </a:lnTo>
                  <a:lnTo>
                    <a:pt x="44" y="52"/>
                  </a:lnTo>
                  <a:lnTo>
                    <a:pt x="47" y="55"/>
                  </a:lnTo>
                  <a:lnTo>
                    <a:pt x="47" y="57"/>
                  </a:lnTo>
                  <a:lnTo>
                    <a:pt x="41" y="61"/>
                  </a:lnTo>
                  <a:lnTo>
                    <a:pt x="37" y="65"/>
                  </a:lnTo>
                  <a:lnTo>
                    <a:pt x="28" y="68"/>
                  </a:lnTo>
                  <a:lnTo>
                    <a:pt x="19" y="69"/>
                  </a:lnTo>
                  <a:lnTo>
                    <a:pt x="13" y="69"/>
                  </a:lnTo>
                  <a:lnTo>
                    <a:pt x="9" y="67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1" y="47"/>
                  </a:lnTo>
                  <a:lnTo>
                    <a:pt x="4" y="42"/>
                  </a:lnTo>
                  <a:lnTo>
                    <a:pt x="10" y="37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4" y="30"/>
                  </a:lnTo>
                  <a:lnTo>
                    <a:pt x="12" y="27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4" y="10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49" y="5"/>
                  </a:lnTo>
                  <a:lnTo>
                    <a:pt x="52" y="9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2595563" y="2422525"/>
              <a:ext cx="57150" cy="36513"/>
            </a:xfrm>
            <a:custGeom>
              <a:avLst/>
              <a:gdLst>
                <a:gd name="T0" fmla="*/ 37 w 37"/>
                <a:gd name="T1" fmla="*/ 13 h 24"/>
                <a:gd name="T2" fmla="*/ 25 w 37"/>
                <a:gd name="T3" fmla="*/ 24 h 24"/>
                <a:gd name="T4" fmla="*/ 22 w 37"/>
                <a:gd name="T5" fmla="*/ 21 h 24"/>
                <a:gd name="T6" fmla="*/ 30 w 37"/>
                <a:gd name="T7" fmla="*/ 14 h 24"/>
                <a:gd name="T8" fmla="*/ 0 w 37"/>
                <a:gd name="T9" fmla="*/ 14 h 24"/>
                <a:gd name="T10" fmla="*/ 0 w 37"/>
                <a:gd name="T11" fmla="*/ 10 h 24"/>
                <a:gd name="T12" fmla="*/ 30 w 37"/>
                <a:gd name="T13" fmla="*/ 10 h 24"/>
                <a:gd name="T14" fmla="*/ 22 w 37"/>
                <a:gd name="T15" fmla="*/ 3 h 24"/>
                <a:gd name="T16" fmla="*/ 25 w 37"/>
                <a:gd name="T17" fmla="*/ 0 h 24"/>
                <a:gd name="T18" fmla="*/ 37 w 37"/>
                <a:gd name="T19" fmla="*/ 11 h 24"/>
                <a:gd name="T20" fmla="*/ 37 w 37"/>
                <a:gd name="T21" fmla="*/ 1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4"/>
                <a:gd name="T35" fmla="*/ 37 w 37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4">
                  <a:moveTo>
                    <a:pt x="37" y="13"/>
                  </a:moveTo>
                  <a:lnTo>
                    <a:pt x="25" y="24"/>
                  </a:lnTo>
                  <a:lnTo>
                    <a:pt x="22" y="21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"/>
            <p:cNvSpPr>
              <a:spLocks/>
            </p:cNvSpPr>
            <p:nvPr/>
          </p:nvSpPr>
          <p:spPr bwMode="auto">
            <a:xfrm>
              <a:off x="2667001" y="2457450"/>
              <a:ext cx="46038" cy="142875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"/>
            <p:cNvSpPr>
              <a:spLocks/>
            </p:cNvSpPr>
            <p:nvPr/>
          </p:nvSpPr>
          <p:spPr bwMode="auto">
            <a:xfrm>
              <a:off x="27193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2794001" y="2555875"/>
              <a:ext cx="22225" cy="38100"/>
            </a:xfrm>
            <a:custGeom>
              <a:avLst/>
              <a:gdLst>
                <a:gd name="T0" fmla="*/ 14 w 15"/>
                <a:gd name="T1" fmla="*/ 0 h 25"/>
                <a:gd name="T2" fmla="*/ 15 w 15"/>
                <a:gd name="T3" fmla="*/ 7 h 25"/>
                <a:gd name="T4" fmla="*/ 14 w 15"/>
                <a:gd name="T5" fmla="*/ 13 h 25"/>
                <a:gd name="T6" fmla="*/ 10 w 15"/>
                <a:gd name="T7" fmla="*/ 19 h 25"/>
                <a:gd name="T8" fmla="*/ 7 w 15"/>
                <a:gd name="T9" fmla="*/ 22 h 25"/>
                <a:gd name="T10" fmla="*/ 3 w 15"/>
                <a:gd name="T11" fmla="*/ 25 h 25"/>
                <a:gd name="T12" fmla="*/ 0 w 15"/>
                <a:gd name="T13" fmla="*/ 22 h 25"/>
                <a:gd name="T14" fmla="*/ 4 w 15"/>
                <a:gd name="T15" fmla="*/ 18 h 25"/>
                <a:gd name="T16" fmla="*/ 6 w 15"/>
                <a:gd name="T17" fmla="*/ 14 h 25"/>
                <a:gd name="T18" fmla="*/ 6 w 15"/>
                <a:gd name="T19" fmla="*/ 7 h 25"/>
                <a:gd name="T20" fmla="*/ 6 w 15"/>
                <a:gd name="T21" fmla="*/ 0 h 25"/>
                <a:gd name="T22" fmla="*/ 14 w 15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5"/>
                <a:gd name="T38" fmla="*/ 15 w 15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5">
                  <a:moveTo>
                    <a:pt x="14" y="0"/>
                  </a:moveTo>
                  <a:lnTo>
                    <a:pt x="15" y="7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7" y="22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6" y="7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0"/>
            <p:cNvSpPr>
              <a:spLocks/>
            </p:cNvSpPr>
            <p:nvPr/>
          </p:nvSpPr>
          <p:spPr bwMode="auto">
            <a:xfrm>
              <a:off x="2859088" y="2482850"/>
              <a:ext cx="49213" cy="90488"/>
            </a:xfrm>
            <a:custGeom>
              <a:avLst/>
              <a:gdLst>
                <a:gd name="T0" fmla="*/ 28 w 32"/>
                <a:gd name="T1" fmla="*/ 50 h 60"/>
                <a:gd name="T2" fmla="*/ 24 w 32"/>
                <a:gd name="T3" fmla="*/ 54 h 60"/>
                <a:gd name="T4" fmla="*/ 20 w 32"/>
                <a:gd name="T5" fmla="*/ 58 h 60"/>
                <a:gd name="T6" fmla="*/ 16 w 32"/>
                <a:gd name="T7" fmla="*/ 59 h 60"/>
                <a:gd name="T8" fmla="*/ 12 w 32"/>
                <a:gd name="T9" fmla="*/ 60 h 60"/>
                <a:gd name="T10" fmla="*/ 7 w 32"/>
                <a:gd name="T11" fmla="*/ 59 h 60"/>
                <a:gd name="T12" fmla="*/ 4 w 32"/>
                <a:gd name="T13" fmla="*/ 57 h 60"/>
                <a:gd name="T14" fmla="*/ 2 w 32"/>
                <a:gd name="T15" fmla="*/ 54 h 60"/>
                <a:gd name="T16" fmla="*/ 1 w 32"/>
                <a:gd name="T17" fmla="*/ 50 h 60"/>
                <a:gd name="T18" fmla="*/ 2 w 32"/>
                <a:gd name="T19" fmla="*/ 43 h 60"/>
                <a:gd name="T20" fmla="*/ 8 w 32"/>
                <a:gd name="T21" fmla="*/ 17 h 60"/>
                <a:gd name="T22" fmla="*/ 0 w 32"/>
                <a:gd name="T23" fmla="*/ 17 h 60"/>
                <a:gd name="T24" fmla="*/ 0 w 32"/>
                <a:gd name="T25" fmla="*/ 14 h 60"/>
                <a:gd name="T26" fmla="*/ 5 w 32"/>
                <a:gd name="T27" fmla="*/ 14 h 60"/>
                <a:gd name="T28" fmla="*/ 7 w 32"/>
                <a:gd name="T29" fmla="*/ 13 h 60"/>
                <a:gd name="T30" fmla="*/ 9 w 32"/>
                <a:gd name="T31" fmla="*/ 11 h 60"/>
                <a:gd name="T32" fmla="*/ 11 w 32"/>
                <a:gd name="T33" fmla="*/ 7 h 60"/>
                <a:gd name="T34" fmla="*/ 12 w 32"/>
                <a:gd name="T35" fmla="*/ 4 h 60"/>
                <a:gd name="T36" fmla="*/ 13 w 32"/>
                <a:gd name="T37" fmla="*/ 0 h 60"/>
                <a:gd name="T38" fmla="*/ 20 w 32"/>
                <a:gd name="T39" fmla="*/ 0 h 60"/>
                <a:gd name="T40" fmla="*/ 17 w 32"/>
                <a:gd name="T41" fmla="*/ 12 h 60"/>
                <a:gd name="T42" fmla="*/ 32 w 32"/>
                <a:gd name="T43" fmla="*/ 12 h 60"/>
                <a:gd name="T44" fmla="*/ 31 w 32"/>
                <a:gd name="T45" fmla="*/ 17 h 60"/>
                <a:gd name="T46" fmla="*/ 16 w 32"/>
                <a:gd name="T47" fmla="*/ 17 h 60"/>
                <a:gd name="T48" fmla="*/ 12 w 32"/>
                <a:gd name="T49" fmla="*/ 36 h 60"/>
                <a:gd name="T50" fmla="*/ 11 w 32"/>
                <a:gd name="T51" fmla="*/ 41 h 60"/>
                <a:gd name="T52" fmla="*/ 10 w 32"/>
                <a:gd name="T53" fmla="*/ 44 h 60"/>
                <a:gd name="T54" fmla="*/ 10 w 32"/>
                <a:gd name="T55" fmla="*/ 48 h 60"/>
                <a:gd name="T56" fmla="*/ 11 w 32"/>
                <a:gd name="T57" fmla="*/ 53 h 60"/>
                <a:gd name="T58" fmla="*/ 15 w 32"/>
                <a:gd name="T59" fmla="*/ 54 h 60"/>
                <a:gd name="T60" fmla="*/ 19 w 32"/>
                <a:gd name="T61" fmla="*/ 53 h 60"/>
                <a:gd name="T62" fmla="*/ 22 w 32"/>
                <a:gd name="T63" fmla="*/ 50 h 60"/>
                <a:gd name="T64" fmla="*/ 25 w 32"/>
                <a:gd name="T65" fmla="*/ 47 h 60"/>
                <a:gd name="T66" fmla="*/ 28 w 32"/>
                <a:gd name="T67" fmla="*/ 5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"/>
                <a:gd name="T103" fmla="*/ 0 h 60"/>
                <a:gd name="T104" fmla="*/ 32 w 32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" h="60">
                  <a:moveTo>
                    <a:pt x="28" y="50"/>
                  </a:moveTo>
                  <a:lnTo>
                    <a:pt x="24" y="54"/>
                  </a:lnTo>
                  <a:lnTo>
                    <a:pt x="20" y="58"/>
                  </a:lnTo>
                  <a:lnTo>
                    <a:pt x="16" y="59"/>
                  </a:lnTo>
                  <a:lnTo>
                    <a:pt x="12" y="60"/>
                  </a:lnTo>
                  <a:lnTo>
                    <a:pt x="7" y="59"/>
                  </a:lnTo>
                  <a:lnTo>
                    <a:pt x="4" y="57"/>
                  </a:lnTo>
                  <a:lnTo>
                    <a:pt x="2" y="54"/>
                  </a:lnTo>
                  <a:lnTo>
                    <a:pt x="1" y="50"/>
                  </a:lnTo>
                  <a:lnTo>
                    <a:pt x="2" y="43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7" y="12"/>
                  </a:lnTo>
                  <a:lnTo>
                    <a:pt x="32" y="12"/>
                  </a:lnTo>
                  <a:lnTo>
                    <a:pt x="31" y="17"/>
                  </a:lnTo>
                  <a:lnTo>
                    <a:pt x="16" y="17"/>
                  </a:lnTo>
                  <a:lnTo>
                    <a:pt x="12" y="36"/>
                  </a:lnTo>
                  <a:lnTo>
                    <a:pt x="11" y="41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11" y="53"/>
                  </a:lnTo>
                  <a:lnTo>
                    <a:pt x="15" y="54"/>
                  </a:lnTo>
                  <a:lnTo>
                    <a:pt x="19" y="53"/>
                  </a:lnTo>
                  <a:lnTo>
                    <a:pt x="22" y="50"/>
                  </a:lnTo>
                  <a:lnTo>
                    <a:pt x="25" y="47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2916238" y="2457450"/>
              <a:ext cx="46038" cy="142875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2"/>
            <p:cNvSpPr>
              <a:spLocks noEditPoints="1"/>
            </p:cNvSpPr>
            <p:nvPr/>
          </p:nvSpPr>
          <p:spPr bwMode="auto">
            <a:xfrm>
              <a:off x="3030538" y="2506663"/>
              <a:ext cx="90488" cy="42863"/>
            </a:xfrm>
            <a:custGeom>
              <a:avLst/>
              <a:gdLst>
                <a:gd name="T0" fmla="*/ 0 w 60"/>
                <a:gd name="T1" fmla="*/ 7 h 28"/>
                <a:gd name="T2" fmla="*/ 0 w 60"/>
                <a:gd name="T3" fmla="*/ 0 h 28"/>
                <a:gd name="T4" fmla="*/ 60 w 60"/>
                <a:gd name="T5" fmla="*/ 0 h 28"/>
                <a:gd name="T6" fmla="*/ 60 w 60"/>
                <a:gd name="T7" fmla="*/ 7 h 28"/>
                <a:gd name="T8" fmla="*/ 0 w 60"/>
                <a:gd name="T9" fmla="*/ 7 h 28"/>
                <a:gd name="T10" fmla="*/ 0 w 60"/>
                <a:gd name="T11" fmla="*/ 28 h 28"/>
                <a:gd name="T12" fmla="*/ 0 w 60"/>
                <a:gd name="T13" fmla="*/ 21 h 28"/>
                <a:gd name="T14" fmla="*/ 60 w 60"/>
                <a:gd name="T15" fmla="*/ 21 h 28"/>
                <a:gd name="T16" fmla="*/ 60 w 60"/>
                <a:gd name="T17" fmla="*/ 28 h 28"/>
                <a:gd name="T18" fmla="*/ 0 w 60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8"/>
                <a:gd name="T32" fmla="*/ 60 w 6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8">
                  <a:moveTo>
                    <a:pt x="0" y="7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7"/>
                  </a:lnTo>
                  <a:lnTo>
                    <a:pt x="0" y="7"/>
                  </a:lnTo>
                  <a:close/>
                  <a:moveTo>
                    <a:pt x="0" y="28"/>
                  </a:moveTo>
                  <a:lnTo>
                    <a:pt x="0" y="21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3"/>
            <p:cNvSpPr>
              <a:spLocks/>
            </p:cNvSpPr>
            <p:nvPr/>
          </p:nvSpPr>
          <p:spPr bwMode="auto">
            <a:xfrm>
              <a:off x="3179763" y="2470150"/>
              <a:ext cx="88900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4"/>
            <p:cNvSpPr>
              <a:spLocks noEditPoints="1"/>
            </p:cNvSpPr>
            <p:nvPr/>
          </p:nvSpPr>
          <p:spPr bwMode="auto">
            <a:xfrm>
              <a:off x="3270251" y="2533650"/>
              <a:ext cx="46038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5"/>
            <p:cNvSpPr>
              <a:spLocks/>
            </p:cNvSpPr>
            <p:nvPr/>
          </p:nvSpPr>
          <p:spPr bwMode="auto">
            <a:xfrm>
              <a:off x="3363913" y="2403475"/>
              <a:ext cx="52388" cy="249238"/>
            </a:xfrm>
            <a:custGeom>
              <a:avLst/>
              <a:gdLst>
                <a:gd name="T0" fmla="*/ 5 w 34"/>
                <a:gd name="T1" fmla="*/ 79 h 164"/>
                <a:gd name="T2" fmla="*/ 10 w 34"/>
                <a:gd name="T3" fmla="*/ 71 h 164"/>
                <a:gd name="T4" fmla="*/ 10 w 34"/>
                <a:gd name="T5" fmla="*/ 61 h 164"/>
                <a:gd name="T6" fmla="*/ 8 w 34"/>
                <a:gd name="T7" fmla="*/ 44 h 164"/>
                <a:gd name="T8" fmla="*/ 8 w 34"/>
                <a:gd name="T9" fmla="*/ 28 h 164"/>
                <a:gd name="T10" fmla="*/ 12 w 34"/>
                <a:gd name="T11" fmla="*/ 14 h 164"/>
                <a:gd name="T12" fmla="*/ 23 w 34"/>
                <a:gd name="T13" fmla="*/ 3 h 164"/>
                <a:gd name="T14" fmla="*/ 34 w 34"/>
                <a:gd name="T15" fmla="*/ 0 h 164"/>
                <a:gd name="T16" fmla="*/ 27 w 34"/>
                <a:gd name="T17" fmla="*/ 6 h 164"/>
                <a:gd name="T18" fmla="*/ 18 w 34"/>
                <a:gd name="T19" fmla="*/ 20 h 164"/>
                <a:gd name="T20" fmla="*/ 16 w 34"/>
                <a:gd name="T21" fmla="*/ 34 h 164"/>
                <a:gd name="T22" fmla="*/ 18 w 34"/>
                <a:gd name="T23" fmla="*/ 49 h 164"/>
                <a:gd name="T24" fmla="*/ 19 w 34"/>
                <a:gd name="T25" fmla="*/ 62 h 164"/>
                <a:gd name="T26" fmla="*/ 16 w 34"/>
                <a:gd name="T27" fmla="*/ 76 h 164"/>
                <a:gd name="T28" fmla="*/ 9 w 34"/>
                <a:gd name="T29" fmla="*/ 82 h 164"/>
                <a:gd name="T30" fmla="*/ 12 w 34"/>
                <a:gd name="T31" fmla="*/ 85 h 164"/>
                <a:gd name="T32" fmla="*/ 18 w 34"/>
                <a:gd name="T33" fmla="*/ 94 h 164"/>
                <a:gd name="T34" fmla="*/ 19 w 34"/>
                <a:gd name="T35" fmla="*/ 104 h 164"/>
                <a:gd name="T36" fmla="*/ 18 w 34"/>
                <a:gd name="T37" fmla="*/ 110 h 164"/>
                <a:gd name="T38" fmla="*/ 17 w 34"/>
                <a:gd name="T39" fmla="*/ 125 h 164"/>
                <a:gd name="T40" fmla="*/ 17 w 34"/>
                <a:gd name="T41" fmla="*/ 137 h 164"/>
                <a:gd name="T42" fmla="*/ 19 w 34"/>
                <a:gd name="T43" fmla="*/ 149 h 164"/>
                <a:gd name="T44" fmla="*/ 27 w 34"/>
                <a:gd name="T45" fmla="*/ 158 h 164"/>
                <a:gd name="T46" fmla="*/ 34 w 34"/>
                <a:gd name="T47" fmla="*/ 164 h 164"/>
                <a:gd name="T48" fmla="*/ 23 w 34"/>
                <a:gd name="T49" fmla="*/ 161 h 164"/>
                <a:gd name="T50" fmla="*/ 14 w 34"/>
                <a:gd name="T51" fmla="*/ 155 h 164"/>
                <a:gd name="T52" fmla="*/ 9 w 34"/>
                <a:gd name="T53" fmla="*/ 143 h 164"/>
                <a:gd name="T54" fmla="*/ 8 w 34"/>
                <a:gd name="T55" fmla="*/ 121 h 164"/>
                <a:gd name="T56" fmla="*/ 10 w 34"/>
                <a:gd name="T57" fmla="*/ 103 h 164"/>
                <a:gd name="T58" fmla="*/ 10 w 34"/>
                <a:gd name="T59" fmla="*/ 93 h 164"/>
                <a:gd name="T60" fmla="*/ 5 w 34"/>
                <a:gd name="T61" fmla="*/ 85 h 164"/>
                <a:gd name="T62" fmla="*/ 0 w 34"/>
                <a:gd name="T63" fmla="*/ 80 h 1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164"/>
                <a:gd name="T98" fmla="*/ 34 w 34"/>
                <a:gd name="T99" fmla="*/ 164 h 1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164">
                  <a:moveTo>
                    <a:pt x="0" y="80"/>
                  </a:moveTo>
                  <a:lnTo>
                    <a:pt x="5" y="79"/>
                  </a:lnTo>
                  <a:lnTo>
                    <a:pt x="8" y="76"/>
                  </a:lnTo>
                  <a:lnTo>
                    <a:pt x="10" y="71"/>
                  </a:lnTo>
                  <a:lnTo>
                    <a:pt x="11" y="65"/>
                  </a:lnTo>
                  <a:lnTo>
                    <a:pt x="10" y="61"/>
                  </a:lnTo>
                  <a:lnTo>
                    <a:pt x="9" y="53"/>
                  </a:lnTo>
                  <a:lnTo>
                    <a:pt x="8" y="44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10" y="21"/>
                  </a:lnTo>
                  <a:lnTo>
                    <a:pt x="12" y="14"/>
                  </a:lnTo>
                  <a:lnTo>
                    <a:pt x="15" y="9"/>
                  </a:lnTo>
                  <a:lnTo>
                    <a:pt x="23" y="3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27" y="6"/>
                  </a:lnTo>
                  <a:lnTo>
                    <a:pt x="21" y="11"/>
                  </a:lnTo>
                  <a:lnTo>
                    <a:pt x="18" y="20"/>
                  </a:lnTo>
                  <a:lnTo>
                    <a:pt x="17" y="26"/>
                  </a:lnTo>
                  <a:lnTo>
                    <a:pt x="16" y="34"/>
                  </a:lnTo>
                  <a:lnTo>
                    <a:pt x="17" y="40"/>
                  </a:lnTo>
                  <a:lnTo>
                    <a:pt x="18" y="49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8" y="70"/>
                  </a:lnTo>
                  <a:lnTo>
                    <a:pt x="16" y="76"/>
                  </a:lnTo>
                  <a:lnTo>
                    <a:pt x="12" y="80"/>
                  </a:lnTo>
                  <a:lnTo>
                    <a:pt x="9" y="82"/>
                  </a:lnTo>
                  <a:lnTo>
                    <a:pt x="12" y="85"/>
                  </a:lnTo>
                  <a:lnTo>
                    <a:pt x="16" y="89"/>
                  </a:lnTo>
                  <a:lnTo>
                    <a:pt x="18" y="94"/>
                  </a:lnTo>
                  <a:lnTo>
                    <a:pt x="19" y="102"/>
                  </a:lnTo>
                  <a:lnTo>
                    <a:pt x="19" y="104"/>
                  </a:lnTo>
                  <a:lnTo>
                    <a:pt x="19" y="107"/>
                  </a:lnTo>
                  <a:lnTo>
                    <a:pt x="18" y="110"/>
                  </a:lnTo>
                  <a:lnTo>
                    <a:pt x="18" y="115"/>
                  </a:lnTo>
                  <a:lnTo>
                    <a:pt x="17" y="125"/>
                  </a:lnTo>
                  <a:lnTo>
                    <a:pt x="16" y="130"/>
                  </a:lnTo>
                  <a:lnTo>
                    <a:pt x="17" y="137"/>
                  </a:lnTo>
                  <a:lnTo>
                    <a:pt x="18" y="144"/>
                  </a:lnTo>
                  <a:lnTo>
                    <a:pt x="19" y="149"/>
                  </a:lnTo>
                  <a:lnTo>
                    <a:pt x="21" y="153"/>
                  </a:lnTo>
                  <a:lnTo>
                    <a:pt x="27" y="158"/>
                  </a:lnTo>
                  <a:lnTo>
                    <a:pt x="34" y="160"/>
                  </a:lnTo>
                  <a:lnTo>
                    <a:pt x="34" y="164"/>
                  </a:lnTo>
                  <a:lnTo>
                    <a:pt x="28" y="163"/>
                  </a:lnTo>
                  <a:lnTo>
                    <a:pt x="23" y="161"/>
                  </a:lnTo>
                  <a:lnTo>
                    <a:pt x="18" y="159"/>
                  </a:lnTo>
                  <a:lnTo>
                    <a:pt x="14" y="155"/>
                  </a:lnTo>
                  <a:lnTo>
                    <a:pt x="11" y="149"/>
                  </a:lnTo>
                  <a:lnTo>
                    <a:pt x="9" y="143"/>
                  </a:lnTo>
                  <a:lnTo>
                    <a:pt x="8" y="128"/>
                  </a:lnTo>
                  <a:lnTo>
                    <a:pt x="8" y="121"/>
                  </a:lnTo>
                  <a:lnTo>
                    <a:pt x="9" y="112"/>
                  </a:lnTo>
                  <a:lnTo>
                    <a:pt x="10" y="103"/>
                  </a:lnTo>
                  <a:lnTo>
                    <a:pt x="11" y="99"/>
                  </a:lnTo>
                  <a:lnTo>
                    <a:pt x="10" y="93"/>
                  </a:lnTo>
                  <a:lnTo>
                    <a:pt x="8" y="88"/>
                  </a:lnTo>
                  <a:lnTo>
                    <a:pt x="5" y="85"/>
                  </a:lnTo>
                  <a:lnTo>
                    <a:pt x="0" y="8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6"/>
            <p:cNvSpPr>
              <a:spLocks/>
            </p:cNvSpPr>
            <p:nvPr/>
          </p:nvSpPr>
          <p:spPr bwMode="auto">
            <a:xfrm>
              <a:off x="3424238" y="2498725"/>
              <a:ext cx="76200" cy="74613"/>
            </a:xfrm>
            <a:custGeom>
              <a:avLst/>
              <a:gdLst>
                <a:gd name="T0" fmla="*/ 21 w 51"/>
                <a:gd name="T1" fmla="*/ 19 h 49"/>
                <a:gd name="T2" fmla="*/ 18 w 51"/>
                <a:gd name="T3" fmla="*/ 9 h 49"/>
                <a:gd name="T4" fmla="*/ 17 w 51"/>
                <a:gd name="T5" fmla="*/ 6 h 49"/>
                <a:gd name="T6" fmla="*/ 13 w 51"/>
                <a:gd name="T7" fmla="*/ 7 h 49"/>
                <a:gd name="T8" fmla="*/ 9 w 51"/>
                <a:gd name="T9" fmla="*/ 12 h 49"/>
                <a:gd name="T10" fmla="*/ 9 w 51"/>
                <a:gd name="T11" fmla="*/ 6 h 49"/>
                <a:gd name="T12" fmla="*/ 15 w 51"/>
                <a:gd name="T13" fmla="*/ 1 h 49"/>
                <a:gd name="T14" fmla="*/ 21 w 51"/>
                <a:gd name="T15" fmla="*/ 0 h 49"/>
                <a:gd name="T16" fmla="*/ 25 w 51"/>
                <a:gd name="T17" fmla="*/ 3 h 49"/>
                <a:gd name="T18" fmla="*/ 27 w 51"/>
                <a:gd name="T19" fmla="*/ 11 h 49"/>
                <a:gd name="T20" fmla="*/ 29 w 51"/>
                <a:gd name="T21" fmla="*/ 17 h 49"/>
                <a:gd name="T22" fmla="*/ 36 w 51"/>
                <a:gd name="T23" fmla="*/ 7 h 49"/>
                <a:gd name="T24" fmla="*/ 43 w 51"/>
                <a:gd name="T25" fmla="*/ 1 h 49"/>
                <a:gd name="T26" fmla="*/ 51 w 51"/>
                <a:gd name="T27" fmla="*/ 1 h 49"/>
                <a:gd name="T28" fmla="*/ 45 w 51"/>
                <a:gd name="T29" fmla="*/ 9 h 49"/>
                <a:gd name="T30" fmla="*/ 43 w 51"/>
                <a:gd name="T31" fmla="*/ 7 h 49"/>
                <a:gd name="T32" fmla="*/ 39 w 51"/>
                <a:gd name="T33" fmla="*/ 10 h 49"/>
                <a:gd name="T34" fmla="*/ 33 w 51"/>
                <a:gd name="T35" fmla="*/ 18 h 49"/>
                <a:gd name="T36" fmla="*/ 31 w 51"/>
                <a:gd name="T37" fmla="*/ 31 h 49"/>
                <a:gd name="T38" fmla="*/ 34 w 51"/>
                <a:gd name="T39" fmla="*/ 40 h 49"/>
                <a:gd name="T40" fmla="*/ 36 w 51"/>
                <a:gd name="T41" fmla="*/ 43 h 49"/>
                <a:gd name="T42" fmla="*/ 40 w 51"/>
                <a:gd name="T43" fmla="*/ 42 h 49"/>
                <a:gd name="T44" fmla="*/ 43 w 51"/>
                <a:gd name="T45" fmla="*/ 37 h 49"/>
                <a:gd name="T46" fmla="*/ 43 w 51"/>
                <a:gd name="T47" fmla="*/ 44 h 49"/>
                <a:gd name="T48" fmla="*/ 37 w 51"/>
                <a:gd name="T49" fmla="*/ 49 h 49"/>
                <a:gd name="T50" fmla="*/ 30 w 51"/>
                <a:gd name="T51" fmla="*/ 48 h 49"/>
                <a:gd name="T52" fmla="*/ 27 w 51"/>
                <a:gd name="T53" fmla="*/ 44 h 49"/>
                <a:gd name="T54" fmla="*/ 24 w 51"/>
                <a:gd name="T55" fmla="*/ 35 h 49"/>
                <a:gd name="T56" fmla="*/ 23 w 51"/>
                <a:gd name="T57" fmla="*/ 31 h 49"/>
                <a:gd name="T58" fmla="*/ 16 w 51"/>
                <a:gd name="T59" fmla="*/ 42 h 49"/>
                <a:gd name="T60" fmla="*/ 8 w 51"/>
                <a:gd name="T61" fmla="*/ 48 h 49"/>
                <a:gd name="T62" fmla="*/ 0 w 51"/>
                <a:gd name="T63" fmla="*/ 48 h 49"/>
                <a:gd name="T64" fmla="*/ 6 w 51"/>
                <a:gd name="T65" fmla="*/ 40 h 49"/>
                <a:gd name="T66" fmla="*/ 8 w 51"/>
                <a:gd name="T67" fmla="*/ 42 h 49"/>
                <a:gd name="T68" fmla="*/ 11 w 51"/>
                <a:gd name="T69" fmla="*/ 40 h 49"/>
                <a:gd name="T70" fmla="*/ 18 w 51"/>
                <a:gd name="T71" fmla="*/ 32 h 49"/>
                <a:gd name="T72" fmla="*/ 22 w 51"/>
                <a:gd name="T73" fmla="*/ 2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49"/>
                <a:gd name="T113" fmla="*/ 51 w 51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49">
                  <a:moveTo>
                    <a:pt x="22" y="26"/>
                  </a:moveTo>
                  <a:lnTo>
                    <a:pt x="21" y="19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33" y="18"/>
                  </a:lnTo>
                  <a:lnTo>
                    <a:pt x="30" y="22"/>
                  </a:lnTo>
                  <a:lnTo>
                    <a:pt x="31" y="31"/>
                  </a:lnTo>
                  <a:lnTo>
                    <a:pt x="33" y="36"/>
                  </a:lnTo>
                  <a:lnTo>
                    <a:pt x="34" y="40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40" y="42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6" y="39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6" y="41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4" y="49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7"/>
            <p:cNvSpPr>
              <a:spLocks/>
            </p:cNvSpPr>
            <p:nvPr/>
          </p:nvSpPr>
          <p:spPr bwMode="auto">
            <a:xfrm>
              <a:off x="3440113" y="2465388"/>
              <a:ext cx="61913" cy="26988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8"/>
            <p:cNvSpPr>
              <a:spLocks noEditPoints="1"/>
            </p:cNvSpPr>
            <p:nvPr/>
          </p:nvSpPr>
          <p:spPr bwMode="auto">
            <a:xfrm>
              <a:off x="3538538" y="2498725"/>
              <a:ext cx="198438" cy="74613"/>
            </a:xfrm>
            <a:custGeom>
              <a:avLst/>
              <a:gdLst>
                <a:gd name="T0" fmla="*/ 36 w 130"/>
                <a:gd name="T1" fmla="*/ 12 h 49"/>
                <a:gd name="T2" fmla="*/ 28 w 130"/>
                <a:gd name="T3" fmla="*/ 7 h 49"/>
                <a:gd name="T4" fmla="*/ 21 w 130"/>
                <a:gd name="T5" fmla="*/ 4 h 49"/>
                <a:gd name="T6" fmla="*/ 15 w 130"/>
                <a:gd name="T7" fmla="*/ 6 h 49"/>
                <a:gd name="T8" fmla="*/ 11 w 130"/>
                <a:gd name="T9" fmla="*/ 13 h 49"/>
                <a:gd name="T10" fmla="*/ 10 w 130"/>
                <a:gd name="T11" fmla="*/ 32 h 49"/>
                <a:gd name="T12" fmla="*/ 15 w 130"/>
                <a:gd name="T13" fmla="*/ 42 h 49"/>
                <a:gd name="T14" fmla="*/ 27 w 130"/>
                <a:gd name="T15" fmla="*/ 42 h 49"/>
                <a:gd name="T16" fmla="*/ 34 w 130"/>
                <a:gd name="T17" fmla="*/ 37 h 49"/>
                <a:gd name="T18" fmla="*/ 32 w 130"/>
                <a:gd name="T19" fmla="*/ 45 h 49"/>
                <a:gd name="T20" fmla="*/ 23 w 130"/>
                <a:gd name="T21" fmla="*/ 49 h 49"/>
                <a:gd name="T22" fmla="*/ 11 w 130"/>
                <a:gd name="T23" fmla="*/ 48 h 49"/>
                <a:gd name="T24" fmla="*/ 1 w 130"/>
                <a:gd name="T25" fmla="*/ 35 h 49"/>
                <a:gd name="T26" fmla="*/ 1 w 130"/>
                <a:gd name="T27" fmla="*/ 18 h 49"/>
                <a:gd name="T28" fmla="*/ 6 w 130"/>
                <a:gd name="T29" fmla="*/ 7 h 49"/>
                <a:gd name="T30" fmla="*/ 16 w 130"/>
                <a:gd name="T31" fmla="*/ 1 h 49"/>
                <a:gd name="T32" fmla="*/ 29 w 130"/>
                <a:gd name="T33" fmla="*/ 1 h 49"/>
                <a:gd name="T34" fmla="*/ 36 w 130"/>
                <a:gd name="T35" fmla="*/ 2 h 49"/>
                <a:gd name="T36" fmla="*/ 56 w 130"/>
                <a:gd name="T37" fmla="*/ 48 h 49"/>
                <a:gd name="T38" fmla="*/ 45 w 130"/>
                <a:gd name="T39" fmla="*/ 36 h 49"/>
                <a:gd name="T40" fmla="*/ 45 w 130"/>
                <a:gd name="T41" fmla="*/ 18 h 49"/>
                <a:gd name="T42" fmla="*/ 50 w 130"/>
                <a:gd name="T43" fmla="*/ 6 h 49"/>
                <a:gd name="T44" fmla="*/ 60 w 130"/>
                <a:gd name="T45" fmla="*/ 1 h 49"/>
                <a:gd name="T46" fmla="*/ 75 w 130"/>
                <a:gd name="T47" fmla="*/ 2 h 49"/>
                <a:gd name="T48" fmla="*/ 86 w 130"/>
                <a:gd name="T49" fmla="*/ 14 h 49"/>
                <a:gd name="T50" fmla="*/ 86 w 130"/>
                <a:gd name="T51" fmla="*/ 32 h 49"/>
                <a:gd name="T52" fmla="*/ 81 w 130"/>
                <a:gd name="T53" fmla="*/ 43 h 49"/>
                <a:gd name="T54" fmla="*/ 71 w 130"/>
                <a:gd name="T55" fmla="*/ 48 h 49"/>
                <a:gd name="T56" fmla="*/ 65 w 130"/>
                <a:gd name="T57" fmla="*/ 49 h 49"/>
                <a:gd name="T58" fmla="*/ 54 w 130"/>
                <a:gd name="T59" fmla="*/ 33 h 49"/>
                <a:gd name="T60" fmla="*/ 60 w 130"/>
                <a:gd name="T61" fmla="*/ 44 h 49"/>
                <a:gd name="T62" fmla="*/ 71 w 130"/>
                <a:gd name="T63" fmla="*/ 43 h 49"/>
                <a:gd name="T64" fmla="*/ 77 w 130"/>
                <a:gd name="T65" fmla="*/ 33 h 49"/>
                <a:gd name="T66" fmla="*/ 78 w 130"/>
                <a:gd name="T67" fmla="*/ 19 h 49"/>
                <a:gd name="T68" fmla="*/ 74 w 130"/>
                <a:gd name="T69" fmla="*/ 9 h 49"/>
                <a:gd name="T70" fmla="*/ 69 w 130"/>
                <a:gd name="T71" fmla="*/ 5 h 49"/>
                <a:gd name="T72" fmla="*/ 60 w 130"/>
                <a:gd name="T73" fmla="*/ 5 h 49"/>
                <a:gd name="T74" fmla="*/ 54 w 130"/>
                <a:gd name="T75" fmla="*/ 16 h 49"/>
                <a:gd name="T76" fmla="*/ 53 w 130"/>
                <a:gd name="T77" fmla="*/ 24 h 49"/>
                <a:gd name="T78" fmla="*/ 124 w 130"/>
                <a:gd name="T79" fmla="*/ 12 h 49"/>
                <a:gd name="T80" fmla="*/ 118 w 130"/>
                <a:gd name="T81" fmla="*/ 5 h 49"/>
                <a:gd name="T82" fmla="*/ 108 w 130"/>
                <a:gd name="T83" fmla="*/ 6 h 49"/>
                <a:gd name="T84" fmla="*/ 106 w 130"/>
                <a:gd name="T85" fmla="*/ 11 h 49"/>
                <a:gd name="T86" fmla="*/ 110 w 130"/>
                <a:gd name="T87" fmla="*/ 17 h 49"/>
                <a:gd name="T88" fmla="*/ 117 w 130"/>
                <a:gd name="T89" fmla="*/ 21 h 49"/>
                <a:gd name="T90" fmla="*/ 124 w 130"/>
                <a:gd name="T91" fmla="*/ 25 h 49"/>
                <a:gd name="T92" fmla="*/ 130 w 130"/>
                <a:gd name="T93" fmla="*/ 35 h 49"/>
                <a:gd name="T94" fmla="*/ 125 w 130"/>
                <a:gd name="T95" fmla="*/ 46 h 49"/>
                <a:gd name="T96" fmla="*/ 112 w 130"/>
                <a:gd name="T97" fmla="*/ 49 h 49"/>
                <a:gd name="T98" fmla="*/ 97 w 130"/>
                <a:gd name="T99" fmla="*/ 47 h 49"/>
                <a:gd name="T100" fmla="*/ 102 w 130"/>
                <a:gd name="T101" fmla="*/ 36 h 49"/>
                <a:gd name="T102" fmla="*/ 106 w 130"/>
                <a:gd name="T103" fmla="*/ 43 h 49"/>
                <a:gd name="T104" fmla="*/ 113 w 130"/>
                <a:gd name="T105" fmla="*/ 45 h 49"/>
                <a:gd name="T106" fmla="*/ 119 w 130"/>
                <a:gd name="T107" fmla="*/ 43 h 49"/>
                <a:gd name="T108" fmla="*/ 122 w 130"/>
                <a:gd name="T109" fmla="*/ 37 h 49"/>
                <a:gd name="T110" fmla="*/ 118 w 130"/>
                <a:gd name="T111" fmla="*/ 30 h 49"/>
                <a:gd name="T112" fmla="*/ 111 w 130"/>
                <a:gd name="T113" fmla="*/ 27 h 49"/>
                <a:gd name="T114" fmla="*/ 100 w 130"/>
                <a:gd name="T115" fmla="*/ 19 h 49"/>
                <a:gd name="T116" fmla="*/ 99 w 130"/>
                <a:gd name="T117" fmla="*/ 9 h 49"/>
                <a:gd name="T118" fmla="*/ 103 w 130"/>
                <a:gd name="T119" fmla="*/ 4 h 49"/>
                <a:gd name="T120" fmla="*/ 116 w 130"/>
                <a:gd name="T121" fmla="*/ 0 h 49"/>
                <a:gd name="T122" fmla="*/ 129 w 130"/>
                <a:gd name="T123" fmla="*/ 2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"/>
                <a:gd name="T187" fmla="*/ 0 h 49"/>
                <a:gd name="T188" fmla="*/ 130 w 130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" h="49">
                  <a:moveTo>
                    <a:pt x="36" y="2"/>
                  </a:moveTo>
                  <a:lnTo>
                    <a:pt x="36" y="12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9" y="24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5" y="42"/>
                  </a:lnTo>
                  <a:lnTo>
                    <a:pt x="21" y="43"/>
                  </a:lnTo>
                  <a:lnTo>
                    <a:pt x="27" y="42"/>
                  </a:lnTo>
                  <a:lnTo>
                    <a:pt x="30" y="40"/>
                  </a:lnTo>
                  <a:lnTo>
                    <a:pt x="34" y="37"/>
                  </a:lnTo>
                  <a:lnTo>
                    <a:pt x="36" y="41"/>
                  </a:lnTo>
                  <a:lnTo>
                    <a:pt x="32" y="45"/>
                  </a:lnTo>
                  <a:lnTo>
                    <a:pt x="28" y="47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1" y="48"/>
                  </a:lnTo>
                  <a:lnTo>
                    <a:pt x="5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6" y="2"/>
                  </a:lnTo>
                  <a:close/>
                  <a:moveTo>
                    <a:pt x="65" y="49"/>
                  </a:moveTo>
                  <a:lnTo>
                    <a:pt x="56" y="48"/>
                  </a:lnTo>
                  <a:lnTo>
                    <a:pt x="49" y="43"/>
                  </a:lnTo>
                  <a:lnTo>
                    <a:pt x="45" y="36"/>
                  </a:lnTo>
                  <a:lnTo>
                    <a:pt x="44" y="25"/>
                  </a:lnTo>
                  <a:lnTo>
                    <a:pt x="45" y="18"/>
                  </a:lnTo>
                  <a:lnTo>
                    <a:pt x="47" y="11"/>
                  </a:lnTo>
                  <a:lnTo>
                    <a:pt x="50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87" y="24"/>
                  </a:lnTo>
                  <a:lnTo>
                    <a:pt x="86" y="32"/>
                  </a:lnTo>
                  <a:lnTo>
                    <a:pt x="84" y="38"/>
                  </a:lnTo>
                  <a:lnTo>
                    <a:pt x="81" y="43"/>
                  </a:lnTo>
                  <a:lnTo>
                    <a:pt x="77" y="46"/>
                  </a:lnTo>
                  <a:lnTo>
                    <a:pt x="71" y="48"/>
                  </a:lnTo>
                  <a:lnTo>
                    <a:pt x="65" y="49"/>
                  </a:lnTo>
                  <a:close/>
                  <a:moveTo>
                    <a:pt x="53" y="24"/>
                  </a:moveTo>
                  <a:lnTo>
                    <a:pt x="54" y="33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6" y="45"/>
                  </a:lnTo>
                  <a:lnTo>
                    <a:pt x="71" y="43"/>
                  </a:lnTo>
                  <a:lnTo>
                    <a:pt x="75" y="39"/>
                  </a:lnTo>
                  <a:lnTo>
                    <a:pt x="77" y="33"/>
                  </a:lnTo>
                  <a:lnTo>
                    <a:pt x="78" y="25"/>
                  </a:lnTo>
                  <a:lnTo>
                    <a:pt x="78" y="19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0" y="5"/>
                  </a:lnTo>
                  <a:lnTo>
                    <a:pt x="56" y="9"/>
                  </a:lnTo>
                  <a:lnTo>
                    <a:pt x="54" y="16"/>
                  </a:lnTo>
                  <a:lnTo>
                    <a:pt x="53" y="24"/>
                  </a:lnTo>
                  <a:close/>
                  <a:moveTo>
                    <a:pt x="129" y="12"/>
                  </a:moveTo>
                  <a:lnTo>
                    <a:pt x="124" y="12"/>
                  </a:lnTo>
                  <a:lnTo>
                    <a:pt x="122" y="7"/>
                  </a:lnTo>
                  <a:lnTo>
                    <a:pt x="118" y="5"/>
                  </a:lnTo>
                  <a:lnTo>
                    <a:pt x="114" y="4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7" y="15"/>
                  </a:lnTo>
                  <a:lnTo>
                    <a:pt x="110" y="17"/>
                  </a:lnTo>
                  <a:lnTo>
                    <a:pt x="112" y="19"/>
                  </a:lnTo>
                  <a:lnTo>
                    <a:pt x="117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9" y="29"/>
                  </a:lnTo>
                  <a:lnTo>
                    <a:pt x="130" y="35"/>
                  </a:lnTo>
                  <a:lnTo>
                    <a:pt x="129" y="42"/>
                  </a:lnTo>
                  <a:lnTo>
                    <a:pt x="125" y="46"/>
                  </a:lnTo>
                  <a:lnTo>
                    <a:pt x="119" y="48"/>
                  </a:lnTo>
                  <a:lnTo>
                    <a:pt x="112" y="49"/>
                  </a:lnTo>
                  <a:lnTo>
                    <a:pt x="104" y="48"/>
                  </a:lnTo>
                  <a:lnTo>
                    <a:pt x="97" y="47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4" y="40"/>
                  </a:lnTo>
                  <a:lnTo>
                    <a:pt x="106" y="43"/>
                  </a:lnTo>
                  <a:lnTo>
                    <a:pt x="109" y="45"/>
                  </a:lnTo>
                  <a:lnTo>
                    <a:pt x="113" y="45"/>
                  </a:lnTo>
                  <a:lnTo>
                    <a:pt x="116" y="45"/>
                  </a:lnTo>
                  <a:lnTo>
                    <a:pt x="119" y="43"/>
                  </a:lnTo>
                  <a:lnTo>
                    <a:pt x="121" y="41"/>
                  </a:lnTo>
                  <a:lnTo>
                    <a:pt x="122" y="37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4" y="23"/>
                  </a:lnTo>
                  <a:lnTo>
                    <a:pt x="100" y="19"/>
                  </a:lnTo>
                  <a:lnTo>
                    <a:pt x="98" y="13"/>
                  </a:lnTo>
                  <a:lnTo>
                    <a:pt x="99" y="9"/>
                  </a:lnTo>
                  <a:lnTo>
                    <a:pt x="100" y="6"/>
                  </a:lnTo>
                  <a:lnTo>
                    <a:pt x="103" y="4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2"/>
                  </a:lnTo>
                  <a:lnTo>
                    <a:pt x="12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9"/>
            <p:cNvSpPr>
              <a:spLocks/>
            </p:cNvSpPr>
            <p:nvPr/>
          </p:nvSpPr>
          <p:spPr bwMode="auto">
            <a:xfrm>
              <a:off x="3760788" y="2457450"/>
              <a:ext cx="44450" cy="142875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0"/>
            <p:cNvSpPr>
              <a:spLocks noEditPoints="1"/>
            </p:cNvSpPr>
            <p:nvPr/>
          </p:nvSpPr>
          <p:spPr bwMode="auto">
            <a:xfrm>
              <a:off x="3817938" y="2482850"/>
              <a:ext cx="161925" cy="90488"/>
            </a:xfrm>
            <a:custGeom>
              <a:avLst/>
              <a:gdLst>
                <a:gd name="T0" fmla="*/ 29 w 106"/>
                <a:gd name="T1" fmla="*/ 52 h 60"/>
                <a:gd name="T2" fmla="*/ 20 w 106"/>
                <a:gd name="T3" fmla="*/ 59 h 60"/>
                <a:gd name="T4" fmla="*/ 7 w 106"/>
                <a:gd name="T5" fmla="*/ 58 h 60"/>
                <a:gd name="T6" fmla="*/ 2 w 106"/>
                <a:gd name="T7" fmla="*/ 53 h 60"/>
                <a:gd name="T8" fmla="*/ 0 w 106"/>
                <a:gd name="T9" fmla="*/ 44 h 60"/>
                <a:gd name="T10" fmla="*/ 5 w 106"/>
                <a:gd name="T11" fmla="*/ 26 h 60"/>
                <a:gd name="T12" fmla="*/ 21 w 106"/>
                <a:gd name="T13" fmla="*/ 11 h 60"/>
                <a:gd name="T14" fmla="*/ 17 w 106"/>
                <a:gd name="T15" fmla="*/ 20 h 60"/>
                <a:gd name="T16" fmla="*/ 9 w 106"/>
                <a:gd name="T17" fmla="*/ 36 h 60"/>
                <a:gd name="T18" fmla="*/ 9 w 106"/>
                <a:gd name="T19" fmla="*/ 49 h 60"/>
                <a:gd name="T20" fmla="*/ 13 w 106"/>
                <a:gd name="T21" fmla="*/ 55 h 60"/>
                <a:gd name="T22" fmla="*/ 20 w 106"/>
                <a:gd name="T23" fmla="*/ 55 h 60"/>
                <a:gd name="T24" fmla="*/ 25 w 106"/>
                <a:gd name="T25" fmla="*/ 49 h 60"/>
                <a:gd name="T26" fmla="*/ 30 w 106"/>
                <a:gd name="T27" fmla="*/ 25 h 60"/>
                <a:gd name="T28" fmla="*/ 35 w 106"/>
                <a:gd name="T29" fmla="*/ 42 h 60"/>
                <a:gd name="T30" fmla="*/ 34 w 106"/>
                <a:gd name="T31" fmla="*/ 52 h 60"/>
                <a:gd name="T32" fmla="*/ 38 w 106"/>
                <a:gd name="T33" fmla="*/ 56 h 60"/>
                <a:gd name="T34" fmla="*/ 44 w 106"/>
                <a:gd name="T35" fmla="*/ 55 h 60"/>
                <a:gd name="T36" fmla="*/ 50 w 106"/>
                <a:gd name="T37" fmla="*/ 49 h 60"/>
                <a:gd name="T38" fmla="*/ 54 w 106"/>
                <a:gd name="T39" fmla="*/ 38 h 60"/>
                <a:gd name="T40" fmla="*/ 53 w 106"/>
                <a:gd name="T41" fmla="*/ 22 h 60"/>
                <a:gd name="T42" fmla="*/ 53 w 106"/>
                <a:gd name="T43" fmla="*/ 11 h 60"/>
                <a:gd name="T44" fmla="*/ 60 w 106"/>
                <a:gd name="T45" fmla="*/ 21 h 60"/>
                <a:gd name="T46" fmla="*/ 63 w 106"/>
                <a:gd name="T47" fmla="*/ 34 h 60"/>
                <a:gd name="T48" fmla="*/ 60 w 106"/>
                <a:gd name="T49" fmla="*/ 47 h 60"/>
                <a:gd name="T50" fmla="*/ 52 w 106"/>
                <a:gd name="T51" fmla="*/ 57 h 60"/>
                <a:gd name="T52" fmla="*/ 40 w 106"/>
                <a:gd name="T53" fmla="*/ 60 h 60"/>
                <a:gd name="T54" fmla="*/ 33 w 106"/>
                <a:gd name="T55" fmla="*/ 58 h 60"/>
                <a:gd name="T56" fmla="*/ 29 w 106"/>
                <a:gd name="T57" fmla="*/ 52 h 60"/>
                <a:gd name="T58" fmla="*/ 102 w 106"/>
                <a:gd name="T59" fmla="*/ 50 h 60"/>
                <a:gd name="T60" fmla="*/ 94 w 106"/>
                <a:gd name="T61" fmla="*/ 58 h 60"/>
                <a:gd name="T62" fmla="*/ 86 w 106"/>
                <a:gd name="T63" fmla="*/ 60 h 60"/>
                <a:gd name="T64" fmla="*/ 78 w 106"/>
                <a:gd name="T65" fmla="*/ 57 h 60"/>
                <a:gd name="T66" fmla="*/ 75 w 106"/>
                <a:gd name="T67" fmla="*/ 50 h 60"/>
                <a:gd name="T68" fmla="*/ 82 w 106"/>
                <a:gd name="T69" fmla="*/ 17 h 60"/>
                <a:gd name="T70" fmla="*/ 74 w 106"/>
                <a:gd name="T71" fmla="*/ 14 h 60"/>
                <a:gd name="T72" fmla="*/ 81 w 106"/>
                <a:gd name="T73" fmla="*/ 13 h 60"/>
                <a:gd name="T74" fmla="*/ 85 w 106"/>
                <a:gd name="T75" fmla="*/ 7 h 60"/>
                <a:gd name="T76" fmla="*/ 87 w 106"/>
                <a:gd name="T77" fmla="*/ 0 h 60"/>
                <a:gd name="T78" fmla="*/ 91 w 106"/>
                <a:gd name="T79" fmla="*/ 12 h 60"/>
                <a:gd name="T80" fmla="*/ 105 w 106"/>
                <a:gd name="T81" fmla="*/ 17 h 60"/>
                <a:gd name="T82" fmla="*/ 86 w 106"/>
                <a:gd name="T83" fmla="*/ 36 h 60"/>
                <a:gd name="T84" fmla="*/ 84 w 106"/>
                <a:gd name="T85" fmla="*/ 44 h 60"/>
                <a:gd name="T86" fmla="*/ 85 w 106"/>
                <a:gd name="T87" fmla="*/ 53 h 60"/>
                <a:gd name="T88" fmla="*/ 93 w 106"/>
                <a:gd name="T89" fmla="*/ 53 h 60"/>
                <a:gd name="T90" fmla="*/ 99 w 106"/>
                <a:gd name="T91" fmla="*/ 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60"/>
                <a:gd name="T140" fmla="*/ 106 w 106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60">
                  <a:moveTo>
                    <a:pt x="29" y="52"/>
                  </a:moveTo>
                  <a:lnTo>
                    <a:pt x="29" y="52"/>
                  </a:lnTo>
                  <a:lnTo>
                    <a:pt x="25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8"/>
                  </a:lnTo>
                  <a:lnTo>
                    <a:pt x="9" y="36"/>
                  </a:lnTo>
                  <a:lnTo>
                    <a:pt x="8" y="44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6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5" y="49"/>
                  </a:lnTo>
                  <a:lnTo>
                    <a:pt x="26" y="44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5" y="42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4" y="55"/>
                  </a:lnTo>
                  <a:lnTo>
                    <a:pt x="48" y="53"/>
                  </a:lnTo>
                  <a:lnTo>
                    <a:pt x="50" y="49"/>
                  </a:lnTo>
                  <a:lnTo>
                    <a:pt x="52" y="44"/>
                  </a:lnTo>
                  <a:lnTo>
                    <a:pt x="54" y="38"/>
                  </a:lnTo>
                  <a:lnTo>
                    <a:pt x="54" y="31"/>
                  </a:lnTo>
                  <a:lnTo>
                    <a:pt x="53" y="22"/>
                  </a:lnTo>
                  <a:lnTo>
                    <a:pt x="50" y="14"/>
                  </a:lnTo>
                  <a:lnTo>
                    <a:pt x="53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34"/>
                  </a:lnTo>
                  <a:lnTo>
                    <a:pt x="62" y="41"/>
                  </a:lnTo>
                  <a:lnTo>
                    <a:pt x="60" y="47"/>
                  </a:lnTo>
                  <a:lnTo>
                    <a:pt x="56" y="53"/>
                  </a:lnTo>
                  <a:lnTo>
                    <a:pt x="52" y="57"/>
                  </a:lnTo>
                  <a:lnTo>
                    <a:pt x="46" y="59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3" y="58"/>
                  </a:lnTo>
                  <a:lnTo>
                    <a:pt x="31" y="55"/>
                  </a:lnTo>
                  <a:lnTo>
                    <a:pt x="29" y="52"/>
                  </a:lnTo>
                  <a:close/>
                  <a:moveTo>
                    <a:pt x="102" y="50"/>
                  </a:moveTo>
                  <a:lnTo>
                    <a:pt x="98" y="54"/>
                  </a:lnTo>
                  <a:lnTo>
                    <a:pt x="94" y="58"/>
                  </a:lnTo>
                  <a:lnTo>
                    <a:pt x="90" y="59"/>
                  </a:lnTo>
                  <a:lnTo>
                    <a:pt x="86" y="60"/>
                  </a:lnTo>
                  <a:lnTo>
                    <a:pt x="81" y="59"/>
                  </a:lnTo>
                  <a:lnTo>
                    <a:pt x="78" y="57"/>
                  </a:lnTo>
                  <a:lnTo>
                    <a:pt x="76" y="54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82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1" y="13"/>
                  </a:lnTo>
                  <a:lnTo>
                    <a:pt x="83" y="11"/>
                  </a:lnTo>
                  <a:lnTo>
                    <a:pt x="85" y="7"/>
                  </a:lnTo>
                  <a:lnTo>
                    <a:pt x="86" y="4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1" y="12"/>
                  </a:lnTo>
                  <a:lnTo>
                    <a:pt x="106" y="12"/>
                  </a:lnTo>
                  <a:lnTo>
                    <a:pt x="105" y="17"/>
                  </a:lnTo>
                  <a:lnTo>
                    <a:pt x="90" y="17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4"/>
                  </a:lnTo>
                  <a:lnTo>
                    <a:pt x="84" y="48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3" y="53"/>
                  </a:lnTo>
                  <a:lnTo>
                    <a:pt x="96" y="50"/>
                  </a:lnTo>
                  <a:lnTo>
                    <a:pt x="99" y="47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21"/>
            <p:cNvSpPr>
              <a:spLocks noChangeArrowheads="1"/>
            </p:cNvSpPr>
            <p:nvPr/>
          </p:nvSpPr>
          <p:spPr bwMode="auto">
            <a:xfrm>
              <a:off x="4029076" y="2524125"/>
              <a:ext cx="90488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2"/>
            <p:cNvSpPr>
              <a:spLocks/>
            </p:cNvSpPr>
            <p:nvPr/>
          </p:nvSpPr>
          <p:spPr bwMode="auto">
            <a:xfrm>
              <a:off x="4173538" y="2465388"/>
              <a:ext cx="71438" cy="107950"/>
            </a:xfrm>
            <a:custGeom>
              <a:avLst/>
              <a:gdLst>
                <a:gd name="T0" fmla="*/ 21 w 47"/>
                <a:gd name="T1" fmla="*/ 50 h 71"/>
                <a:gd name="T2" fmla="*/ 20 w 47"/>
                <a:gd name="T3" fmla="*/ 47 h 71"/>
                <a:gd name="T4" fmla="*/ 19 w 47"/>
                <a:gd name="T5" fmla="*/ 46 h 71"/>
                <a:gd name="T6" fmla="*/ 16 w 47"/>
                <a:gd name="T7" fmla="*/ 46 h 71"/>
                <a:gd name="T8" fmla="*/ 13 w 47"/>
                <a:gd name="T9" fmla="*/ 46 h 71"/>
                <a:gd name="T10" fmla="*/ 8 w 47"/>
                <a:gd name="T11" fmla="*/ 70 h 71"/>
                <a:gd name="T12" fmla="*/ 0 w 47"/>
                <a:gd name="T13" fmla="*/ 70 h 71"/>
                <a:gd name="T14" fmla="*/ 12 w 47"/>
                <a:gd name="T15" fmla="*/ 13 h 71"/>
                <a:gd name="T16" fmla="*/ 13 w 47"/>
                <a:gd name="T17" fmla="*/ 9 h 71"/>
                <a:gd name="T18" fmla="*/ 13 w 47"/>
                <a:gd name="T19" fmla="*/ 6 h 71"/>
                <a:gd name="T20" fmla="*/ 12 w 47"/>
                <a:gd name="T21" fmla="*/ 3 h 71"/>
                <a:gd name="T22" fmla="*/ 10 w 47"/>
                <a:gd name="T23" fmla="*/ 2 h 71"/>
                <a:gd name="T24" fmla="*/ 8 w 47"/>
                <a:gd name="T25" fmla="*/ 2 h 71"/>
                <a:gd name="T26" fmla="*/ 8 w 47"/>
                <a:gd name="T27" fmla="*/ 0 h 71"/>
                <a:gd name="T28" fmla="*/ 20 w 47"/>
                <a:gd name="T29" fmla="*/ 0 h 71"/>
                <a:gd name="T30" fmla="*/ 23 w 47"/>
                <a:gd name="T31" fmla="*/ 0 h 71"/>
                <a:gd name="T32" fmla="*/ 14 w 47"/>
                <a:gd name="T33" fmla="*/ 43 h 71"/>
                <a:gd name="T34" fmla="*/ 15 w 47"/>
                <a:gd name="T35" fmla="*/ 43 h 71"/>
                <a:gd name="T36" fmla="*/ 19 w 47"/>
                <a:gd name="T37" fmla="*/ 42 h 71"/>
                <a:gd name="T38" fmla="*/ 24 w 47"/>
                <a:gd name="T39" fmla="*/ 40 h 71"/>
                <a:gd name="T40" fmla="*/ 31 w 47"/>
                <a:gd name="T41" fmla="*/ 34 h 71"/>
                <a:gd name="T42" fmla="*/ 33 w 47"/>
                <a:gd name="T43" fmla="*/ 31 h 71"/>
                <a:gd name="T44" fmla="*/ 34 w 47"/>
                <a:gd name="T45" fmla="*/ 28 h 71"/>
                <a:gd name="T46" fmla="*/ 33 w 47"/>
                <a:gd name="T47" fmla="*/ 26 h 71"/>
                <a:gd name="T48" fmla="*/ 30 w 47"/>
                <a:gd name="T49" fmla="*/ 26 h 71"/>
                <a:gd name="T50" fmla="*/ 31 w 47"/>
                <a:gd name="T51" fmla="*/ 23 h 71"/>
                <a:gd name="T52" fmla="*/ 47 w 47"/>
                <a:gd name="T53" fmla="*/ 23 h 71"/>
                <a:gd name="T54" fmla="*/ 47 w 47"/>
                <a:gd name="T55" fmla="*/ 25 h 71"/>
                <a:gd name="T56" fmla="*/ 39 w 47"/>
                <a:gd name="T57" fmla="*/ 33 h 71"/>
                <a:gd name="T58" fmla="*/ 27 w 47"/>
                <a:gd name="T59" fmla="*/ 43 h 71"/>
                <a:gd name="T60" fmla="*/ 32 w 47"/>
                <a:gd name="T61" fmla="*/ 60 h 71"/>
                <a:gd name="T62" fmla="*/ 33 w 47"/>
                <a:gd name="T63" fmla="*/ 63 h 71"/>
                <a:gd name="T64" fmla="*/ 34 w 47"/>
                <a:gd name="T65" fmla="*/ 65 h 71"/>
                <a:gd name="T66" fmla="*/ 35 w 47"/>
                <a:gd name="T67" fmla="*/ 65 h 71"/>
                <a:gd name="T68" fmla="*/ 38 w 47"/>
                <a:gd name="T69" fmla="*/ 64 h 71"/>
                <a:gd name="T70" fmla="*/ 42 w 47"/>
                <a:gd name="T71" fmla="*/ 60 h 71"/>
                <a:gd name="T72" fmla="*/ 45 w 47"/>
                <a:gd name="T73" fmla="*/ 63 h 71"/>
                <a:gd name="T74" fmla="*/ 41 w 47"/>
                <a:gd name="T75" fmla="*/ 67 h 71"/>
                <a:gd name="T76" fmla="*/ 38 w 47"/>
                <a:gd name="T77" fmla="*/ 69 h 71"/>
                <a:gd name="T78" fmla="*/ 32 w 47"/>
                <a:gd name="T79" fmla="*/ 71 h 71"/>
                <a:gd name="T80" fmla="*/ 29 w 47"/>
                <a:gd name="T81" fmla="*/ 71 h 71"/>
                <a:gd name="T82" fmla="*/ 27 w 47"/>
                <a:gd name="T83" fmla="*/ 69 h 71"/>
                <a:gd name="T84" fmla="*/ 25 w 47"/>
                <a:gd name="T85" fmla="*/ 67 h 71"/>
                <a:gd name="T86" fmla="*/ 24 w 47"/>
                <a:gd name="T87" fmla="*/ 63 h 71"/>
                <a:gd name="T88" fmla="*/ 21 w 47"/>
                <a:gd name="T89" fmla="*/ 5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"/>
                <a:gd name="T136" fmla="*/ 0 h 71"/>
                <a:gd name="T137" fmla="*/ 47 w 47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" h="71">
                  <a:moveTo>
                    <a:pt x="21" y="50"/>
                  </a:moveTo>
                  <a:lnTo>
                    <a:pt x="20" y="47"/>
                  </a:lnTo>
                  <a:lnTo>
                    <a:pt x="19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12" y="13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8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39" y="33"/>
                  </a:lnTo>
                  <a:lnTo>
                    <a:pt x="27" y="43"/>
                  </a:lnTo>
                  <a:lnTo>
                    <a:pt x="32" y="60"/>
                  </a:lnTo>
                  <a:lnTo>
                    <a:pt x="33" y="63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8" y="64"/>
                  </a:lnTo>
                  <a:lnTo>
                    <a:pt x="42" y="60"/>
                  </a:lnTo>
                  <a:lnTo>
                    <a:pt x="45" y="63"/>
                  </a:lnTo>
                  <a:lnTo>
                    <a:pt x="41" y="67"/>
                  </a:lnTo>
                  <a:lnTo>
                    <a:pt x="38" y="69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4" y="63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3"/>
            <p:cNvSpPr>
              <a:spLocks noEditPoints="1"/>
            </p:cNvSpPr>
            <p:nvPr/>
          </p:nvSpPr>
          <p:spPr bwMode="auto">
            <a:xfrm>
              <a:off x="4257676" y="2533650"/>
              <a:ext cx="46038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43195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5"/>
            <p:cNvSpPr>
              <a:spLocks/>
            </p:cNvSpPr>
            <p:nvPr/>
          </p:nvSpPr>
          <p:spPr bwMode="auto">
            <a:xfrm>
              <a:off x="4397376" y="2457450"/>
              <a:ext cx="46038" cy="142875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6"/>
            <p:cNvSpPr>
              <a:spLocks/>
            </p:cNvSpPr>
            <p:nvPr/>
          </p:nvSpPr>
          <p:spPr bwMode="auto">
            <a:xfrm>
              <a:off x="4502151" y="2481263"/>
              <a:ext cx="92075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7"/>
            <p:cNvSpPr>
              <a:spLocks/>
            </p:cNvSpPr>
            <p:nvPr/>
          </p:nvSpPr>
          <p:spPr bwMode="auto">
            <a:xfrm>
              <a:off x="4640263" y="2498725"/>
              <a:ext cx="82550" cy="104775"/>
            </a:xfrm>
            <a:custGeom>
              <a:avLst/>
              <a:gdLst>
                <a:gd name="T0" fmla="*/ 24 w 55"/>
                <a:gd name="T1" fmla="*/ 48 h 69"/>
                <a:gd name="T2" fmla="*/ 22 w 55"/>
                <a:gd name="T3" fmla="*/ 38 h 69"/>
                <a:gd name="T4" fmla="*/ 20 w 55"/>
                <a:gd name="T5" fmla="*/ 27 h 69"/>
                <a:gd name="T6" fmla="*/ 19 w 55"/>
                <a:gd name="T7" fmla="*/ 22 h 69"/>
                <a:gd name="T8" fmla="*/ 18 w 55"/>
                <a:gd name="T9" fmla="*/ 17 h 69"/>
                <a:gd name="T10" fmla="*/ 17 w 55"/>
                <a:gd name="T11" fmla="*/ 14 h 69"/>
                <a:gd name="T12" fmla="*/ 17 w 55"/>
                <a:gd name="T13" fmla="*/ 11 h 69"/>
                <a:gd name="T14" fmla="*/ 16 w 55"/>
                <a:gd name="T15" fmla="*/ 8 h 69"/>
                <a:gd name="T16" fmla="*/ 14 w 55"/>
                <a:gd name="T17" fmla="*/ 7 h 69"/>
                <a:gd name="T18" fmla="*/ 13 w 55"/>
                <a:gd name="T19" fmla="*/ 6 h 69"/>
                <a:gd name="T20" fmla="*/ 10 w 55"/>
                <a:gd name="T21" fmla="*/ 7 h 69"/>
                <a:gd name="T22" fmla="*/ 6 w 55"/>
                <a:gd name="T23" fmla="*/ 12 h 69"/>
                <a:gd name="T24" fmla="*/ 3 w 55"/>
                <a:gd name="T25" fmla="*/ 10 h 69"/>
                <a:gd name="T26" fmla="*/ 7 w 55"/>
                <a:gd name="T27" fmla="*/ 5 h 69"/>
                <a:gd name="T28" fmla="*/ 10 w 55"/>
                <a:gd name="T29" fmla="*/ 2 h 69"/>
                <a:gd name="T30" fmla="*/ 13 w 55"/>
                <a:gd name="T31" fmla="*/ 1 h 69"/>
                <a:gd name="T32" fmla="*/ 16 w 55"/>
                <a:gd name="T33" fmla="*/ 0 h 69"/>
                <a:gd name="T34" fmla="*/ 20 w 55"/>
                <a:gd name="T35" fmla="*/ 1 h 69"/>
                <a:gd name="T36" fmla="*/ 22 w 55"/>
                <a:gd name="T37" fmla="*/ 2 h 69"/>
                <a:gd name="T38" fmla="*/ 23 w 55"/>
                <a:gd name="T39" fmla="*/ 4 h 69"/>
                <a:gd name="T40" fmla="*/ 25 w 55"/>
                <a:gd name="T41" fmla="*/ 8 h 69"/>
                <a:gd name="T42" fmla="*/ 26 w 55"/>
                <a:gd name="T43" fmla="*/ 14 h 69"/>
                <a:gd name="T44" fmla="*/ 28 w 55"/>
                <a:gd name="T45" fmla="*/ 27 h 69"/>
                <a:gd name="T46" fmla="*/ 30 w 55"/>
                <a:gd name="T47" fmla="*/ 40 h 69"/>
                <a:gd name="T48" fmla="*/ 38 w 55"/>
                <a:gd name="T49" fmla="*/ 27 h 69"/>
                <a:gd name="T50" fmla="*/ 41 w 55"/>
                <a:gd name="T51" fmla="*/ 20 h 69"/>
                <a:gd name="T52" fmla="*/ 43 w 55"/>
                <a:gd name="T53" fmla="*/ 15 h 69"/>
                <a:gd name="T54" fmla="*/ 44 w 55"/>
                <a:gd name="T55" fmla="*/ 7 h 69"/>
                <a:gd name="T56" fmla="*/ 43 w 55"/>
                <a:gd name="T57" fmla="*/ 4 h 69"/>
                <a:gd name="T58" fmla="*/ 40 w 55"/>
                <a:gd name="T59" fmla="*/ 3 h 69"/>
                <a:gd name="T60" fmla="*/ 40 w 55"/>
                <a:gd name="T61" fmla="*/ 1 h 69"/>
                <a:gd name="T62" fmla="*/ 53 w 55"/>
                <a:gd name="T63" fmla="*/ 1 h 69"/>
                <a:gd name="T64" fmla="*/ 55 w 55"/>
                <a:gd name="T65" fmla="*/ 3 h 69"/>
                <a:gd name="T66" fmla="*/ 50 w 55"/>
                <a:gd name="T67" fmla="*/ 14 h 69"/>
                <a:gd name="T68" fmla="*/ 44 w 55"/>
                <a:gd name="T69" fmla="*/ 25 h 69"/>
                <a:gd name="T70" fmla="*/ 38 w 55"/>
                <a:gd name="T71" fmla="*/ 37 h 69"/>
                <a:gd name="T72" fmla="*/ 30 w 55"/>
                <a:gd name="T73" fmla="*/ 48 h 69"/>
                <a:gd name="T74" fmla="*/ 23 w 55"/>
                <a:gd name="T75" fmla="*/ 57 h 69"/>
                <a:gd name="T76" fmla="*/ 17 w 55"/>
                <a:gd name="T77" fmla="*/ 63 h 69"/>
                <a:gd name="T78" fmla="*/ 14 w 55"/>
                <a:gd name="T79" fmla="*/ 66 h 69"/>
                <a:gd name="T80" fmla="*/ 10 w 55"/>
                <a:gd name="T81" fmla="*/ 68 h 69"/>
                <a:gd name="T82" fmla="*/ 5 w 55"/>
                <a:gd name="T83" fmla="*/ 69 h 69"/>
                <a:gd name="T84" fmla="*/ 2 w 55"/>
                <a:gd name="T85" fmla="*/ 69 h 69"/>
                <a:gd name="T86" fmla="*/ 0 w 55"/>
                <a:gd name="T87" fmla="*/ 68 h 69"/>
                <a:gd name="T88" fmla="*/ 2 w 55"/>
                <a:gd name="T89" fmla="*/ 59 h 69"/>
                <a:gd name="T90" fmla="*/ 6 w 55"/>
                <a:gd name="T91" fmla="*/ 59 h 69"/>
                <a:gd name="T92" fmla="*/ 7 w 55"/>
                <a:gd name="T93" fmla="*/ 61 h 69"/>
                <a:gd name="T94" fmla="*/ 8 w 55"/>
                <a:gd name="T95" fmla="*/ 62 h 69"/>
                <a:gd name="T96" fmla="*/ 12 w 55"/>
                <a:gd name="T97" fmla="*/ 61 h 69"/>
                <a:gd name="T98" fmla="*/ 15 w 55"/>
                <a:gd name="T99" fmla="*/ 58 h 69"/>
                <a:gd name="T100" fmla="*/ 19 w 55"/>
                <a:gd name="T101" fmla="*/ 54 h 69"/>
                <a:gd name="T102" fmla="*/ 24 w 55"/>
                <a:gd name="T103" fmla="*/ 48 h 69"/>
                <a:gd name="T104" fmla="*/ 24 w 55"/>
                <a:gd name="T105" fmla="*/ 48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69"/>
                <a:gd name="T161" fmla="*/ 55 w 55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69">
                  <a:moveTo>
                    <a:pt x="24" y="48"/>
                  </a:moveTo>
                  <a:lnTo>
                    <a:pt x="22" y="38"/>
                  </a:lnTo>
                  <a:lnTo>
                    <a:pt x="20" y="27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8" y="27"/>
                  </a:lnTo>
                  <a:lnTo>
                    <a:pt x="30" y="40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43" y="15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53" y="1"/>
                  </a:lnTo>
                  <a:lnTo>
                    <a:pt x="55" y="3"/>
                  </a:lnTo>
                  <a:lnTo>
                    <a:pt x="50" y="14"/>
                  </a:lnTo>
                  <a:lnTo>
                    <a:pt x="44" y="25"/>
                  </a:lnTo>
                  <a:lnTo>
                    <a:pt x="38" y="37"/>
                  </a:lnTo>
                  <a:lnTo>
                    <a:pt x="30" y="48"/>
                  </a:lnTo>
                  <a:lnTo>
                    <a:pt x="23" y="57"/>
                  </a:lnTo>
                  <a:lnTo>
                    <a:pt x="17" y="63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5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6" y="59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9" y="5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8"/>
            <p:cNvSpPr>
              <a:spLocks/>
            </p:cNvSpPr>
            <p:nvPr/>
          </p:nvSpPr>
          <p:spPr bwMode="auto">
            <a:xfrm>
              <a:off x="4659313" y="2465388"/>
              <a:ext cx="63500" cy="26988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29"/>
            <p:cNvSpPr>
              <a:spLocks noEditPoints="1"/>
            </p:cNvSpPr>
            <p:nvPr/>
          </p:nvSpPr>
          <p:spPr bwMode="auto">
            <a:xfrm>
              <a:off x="4760913" y="2498725"/>
              <a:ext cx="196850" cy="74613"/>
            </a:xfrm>
            <a:custGeom>
              <a:avLst/>
              <a:gdLst>
                <a:gd name="T0" fmla="*/ 36 w 130"/>
                <a:gd name="T1" fmla="*/ 12 h 49"/>
                <a:gd name="T2" fmla="*/ 28 w 130"/>
                <a:gd name="T3" fmla="*/ 7 h 49"/>
                <a:gd name="T4" fmla="*/ 21 w 130"/>
                <a:gd name="T5" fmla="*/ 4 h 49"/>
                <a:gd name="T6" fmla="*/ 15 w 130"/>
                <a:gd name="T7" fmla="*/ 6 h 49"/>
                <a:gd name="T8" fmla="*/ 11 w 130"/>
                <a:gd name="T9" fmla="*/ 13 h 49"/>
                <a:gd name="T10" fmla="*/ 10 w 130"/>
                <a:gd name="T11" fmla="*/ 32 h 49"/>
                <a:gd name="T12" fmla="*/ 15 w 130"/>
                <a:gd name="T13" fmla="*/ 42 h 49"/>
                <a:gd name="T14" fmla="*/ 27 w 130"/>
                <a:gd name="T15" fmla="*/ 42 h 49"/>
                <a:gd name="T16" fmla="*/ 34 w 130"/>
                <a:gd name="T17" fmla="*/ 37 h 49"/>
                <a:gd name="T18" fmla="*/ 32 w 130"/>
                <a:gd name="T19" fmla="*/ 45 h 49"/>
                <a:gd name="T20" fmla="*/ 23 w 130"/>
                <a:gd name="T21" fmla="*/ 49 h 49"/>
                <a:gd name="T22" fmla="*/ 11 w 130"/>
                <a:gd name="T23" fmla="*/ 48 h 49"/>
                <a:gd name="T24" fmla="*/ 1 w 130"/>
                <a:gd name="T25" fmla="*/ 35 h 49"/>
                <a:gd name="T26" fmla="*/ 1 w 130"/>
                <a:gd name="T27" fmla="*/ 18 h 49"/>
                <a:gd name="T28" fmla="*/ 6 w 130"/>
                <a:gd name="T29" fmla="*/ 7 h 49"/>
                <a:gd name="T30" fmla="*/ 16 w 130"/>
                <a:gd name="T31" fmla="*/ 1 h 49"/>
                <a:gd name="T32" fmla="*/ 29 w 130"/>
                <a:gd name="T33" fmla="*/ 1 h 49"/>
                <a:gd name="T34" fmla="*/ 36 w 130"/>
                <a:gd name="T35" fmla="*/ 2 h 49"/>
                <a:gd name="T36" fmla="*/ 56 w 130"/>
                <a:gd name="T37" fmla="*/ 48 h 49"/>
                <a:gd name="T38" fmla="*/ 45 w 130"/>
                <a:gd name="T39" fmla="*/ 36 h 49"/>
                <a:gd name="T40" fmla="*/ 45 w 130"/>
                <a:gd name="T41" fmla="*/ 18 h 49"/>
                <a:gd name="T42" fmla="*/ 50 w 130"/>
                <a:gd name="T43" fmla="*/ 6 h 49"/>
                <a:gd name="T44" fmla="*/ 60 w 130"/>
                <a:gd name="T45" fmla="*/ 1 h 49"/>
                <a:gd name="T46" fmla="*/ 75 w 130"/>
                <a:gd name="T47" fmla="*/ 2 h 49"/>
                <a:gd name="T48" fmla="*/ 86 w 130"/>
                <a:gd name="T49" fmla="*/ 14 h 49"/>
                <a:gd name="T50" fmla="*/ 86 w 130"/>
                <a:gd name="T51" fmla="*/ 32 h 49"/>
                <a:gd name="T52" fmla="*/ 81 w 130"/>
                <a:gd name="T53" fmla="*/ 43 h 49"/>
                <a:gd name="T54" fmla="*/ 71 w 130"/>
                <a:gd name="T55" fmla="*/ 48 h 49"/>
                <a:gd name="T56" fmla="*/ 65 w 130"/>
                <a:gd name="T57" fmla="*/ 49 h 49"/>
                <a:gd name="T58" fmla="*/ 54 w 130"/>
                <a:gd name="T59" fmla="*/ 33 h 49"/>
                <a:gd name="T60" fmla="*/ 60 w 130"/>
                <a:gd name="T61" fmla="*/ 44 h 49"/>
                <a:gd name="T62" fmla="*/ 71 w 130"/>
                <a:gd name="T63" fmla="*/ 43 h 49"/>
                <a:gd name="T64" fmla="*/ 77 w 130"/>
                <a:gd name="T65" fmla="*/ 33 h 49"/>
                <a:gd name="T66" fmla="*/ 78 w 130"/>
                <a:gd name="T67" fmla="*/ 19 h 49"/>
                <a:gd name="T68" fmla="*/ 74 w 130"/>
                <a:gd name="T69" fmla="*/ 9 h 49"/>
                <a:gd name="T70" fmla="*/ 69 w 130"/>
                <a:gd name="T71" fmla="*/ 5 h 49"/>
                <a:gd name="T72" fmla="*/ 60 w 130"/>
                <a:gd name="T73" fmla="*/ 5 h 49"/>
                <a:gd name="T74" fmla="*/ 54 w 130"/>
                <a:gd name="T75" fmla="*/ 16 h 49"/>
                <a:gd name="T76" fmla="*/ 53 w 130"/>
                <a:gd name="T77" fmla="*/ 24 h 49"/>
                <a:gd name="T78" fmla="*/ 124 w 130"/>
                <a:gd name="T79" fmla="*/ 12 h 49"/>
                <a:gd name="T80" fmla="*/ 118 w 130"/>
                <a:gd name="T81" fmla="*/ 5 h 49"/>
                <a:gd name="T82" fmla="*/ 108 w 130"/>
                <a:gd name="T83" fmla="*/ 6 h 49"/>
                <a:gd name="T84" fmla="*/ 106 w 130"/>
                <a:gd name="T85" fmla="*/ 11 h 49"/>
                <a:gd name="T86" fmla="*/ 110 w 130"/>
                <a:gd name="T87" fmla="*/ 17 h 49"/>
                <a:gd name="T88" fmla="*/ 117 w 130"/>
                <a:gd name="T89" fmla="*/ 21 h 49"/>
                <a:gd name="T90" fmla="*/ 124 w 130"/>
                <a:gd name="T91" fmla="*/ 25 h 49"/>
                <a:gd name="T92" fmla="*/ 130 w 130"/>
                <a:gd name="T93" fmla="*/ 35 h 49"/>
                <a:gd name="T94" fmla="*/ 125 w 130"/>
                <a:gd name="T95" fmla="*/ 46 h 49"/>
                <a:gd name="T96" fmla="*/ 112 w 130"/>
                <a:gd name="T97" fmla="*/ 49 h 49"/>
                <a:gd name="T98" fmla="*/ 97 w 130"/>
                <a:gd name="T99" fmla="*/ 47 h 49"/>
                <a:gd name="T100" fmla="*/ 102 w 130"/>
                <a:gd name="T101" fmla="*/ 36 h 49"/>
                <a:gd name="T102" fmla="*/ 106 w 130"/>
                <a:gd name="T103" fmla="*/ 43 h 49"/>
                <a:gd name="T104" fmla="*/ 113 w 130"/>
                <a:gd name="T105" fmla="*/ 45 h 49"/>
                <a:gd name="T106" fmla="*/ 119 w 130"/>
                <a:gd name="T107" fmla="*/ 43 h 49"/>
                <a:gd name="T108" fmla="*/ 122 w 130"/>
                <a:gd name="T109" fmla="*/ 37 h 49"/>
                <a:gd name="T110" fmla="*/ 118 w 130"/>
                <a:gd name="T111" fmla="*/ 30 h 49"/>
                <a:gd name="T112" fmla="*/ 111 w 130"/>
                <a:gd name="T113" fmla="*/ 27 h 49"/>
                <a:gd name="T114" fmla="*/ 100 w 130"/>
                <a:gd name="T115" fmla="*/ 19 h 49"/>
                <a:gd name="T116" fmla="*/ 99 w 130"/>
                <a:gd name="T117" fmla="*/ 9 h 49"/>
                <a:gd name="T118" fmla="*/ 103 w 130"/>
                <a:gd name="T119" fmla="*/ 4 h 49"/>
                <a:gd name="T120" fmla="*/ 116 w 130"/>
                <a:gd name="T121" fmla="*/ 0 h 49"/>
                <a:gd name="T122" fmla="*/ 129 w 130"/>
                <a:gd name="T123" fmla="*/ 2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"/>
                <a:gd name="T187" fmla="*/ 0 h 49"/>
                <a:gd name="T188" fmla="*/ 130 w 130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" h="49">
                  <a:moveTo>
                    <a:pt x="36" y="2"/>
                  </a:moveTo>
                  <a:lnTo>
                    <a:pt x="36" y="12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9" y="24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5" y="42"/>
                  </a:lnTo>
                  <a:lnTo>
                    <a:pt x="21" y="43"/>
                  </a:lnTo>
                  <a:lnTo>
                    <a:pt x="27" y="42"/>
                  </a:lnTo>
                  <a:lnTo>
                    <a:pt x="30" y="40"/>
                  </a:lnTo>
                  <a:lnTo>
                    <a:pt x="34" y="37"/>
                  </a:lnTo>
                  <a:lnTo>
                    <a:pt x="36" y="41"/>
                  </a:lnTo>
                  <a:lnTo>
                    <a:pt x="32" y="45"/>
                  </a:lnTo>
                  <a:lnTo>
                    <a:pt x="28" y="47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1" y="48"/>
                  </a:lnTo>
                  <a:lnTo>
                    <a:pt x="5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6" y="2"/>
                  </a:lnTo>
                  <a:close/>
                  <a:moveTo>
                    <a:pt x="65" y="49"/>
                  </a:moveTo>
                  <a:lnTo>
                    <a:pt x="56" y="48"/>
                  </a:lnTo>
                  <a:lnTo>
                    <a:pt x="49" y="43"/>
                  </a:lnTo>
                  <a:lnTo>
                    <a:pt x="45" y="36"/>
                  </a:lnTo>
                  <a:lnTo>
                    <a:pt x="44" y="25"/>
                  </a:lnTo>
                  <a:lnTo>
                    <a:pt x="45" y="18"/>
                  </a:lnTo>
                  <a:lnTo>
                    <a:pt x="47" y="11"/>
                  </a:lnTo>
                  <a:lnTo>
                    <a:pt x="50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87" y="24"/>
                  </a:lnTo>
                  <a:lnTo>
                    <a:pt x="86" y="32"/>
                  </a:lnTo>
                  <a:lnTo>
                    <a:pt x="84" y="38"/>
                  </a:lnTo>
                  <a:lnTo>
                    <a:pt x="81" y="43"/>
                  </a:lnTo>
                  <a:lnTo>
                    <a:pt x="77" y="46"/>
                  </a:lnTo>
                  <a:lnTo>
                    <a:pt x="71" y="48"/>
                  </a:lnTo>
                  <a:lnTo>
                    <a:pt x="65" y="49"/>
                  </a:lnTo>
                  <a:close/>
                  <a:moveTo>
                    <a:pt x="53" y="24"/>
                  </a:moveTo>
                  <a:lnTo>
                    <a:pt x="54" y="33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6" y="45"/>
                  </a:lnTo>
                  <a:lnTo>
                    <a:pt x="71" y="43"/>
                  </a:lnTo>
                  <a:lnTo>
                    <a:pt x="75" y="39"/>
                  </a:lnTo>
                  <a:lnTo>
                    <a:pt x="77" y="33"/>
                  </a:lnTo>
                  <a:lnTo>
                    <a:pt x="78" y="25"/>
                  </a:lnTo>
                  <a:lnTo>
                    <a:pt x="78" y="19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0" y="5"/>
                  </a:lnTo>
                  <a:lnTo>
                    <a:pt x="56" y="9"/>
                  </a:lnTo>
                  <a:lnTo>
                    <a:pt x="54" y="16"/>
                  </a:lnTo>
                  <a:lnTo>
                    <a:pt x="53" y="24"/>
                  </a:lnTo>
                  <a:close/>
                  <a:moveTo>
                    <a:pt x="129" y="12"/>
                  </a:moveTo>
                  <a:lnTo>
                    <a:pt x="124" y="12"/>
                  </a:lnTo>
                  <a:lnTo>
                    <a:pt x="122" y="7"/>
                  </a:lnTo>
                  <a:lnTo>
                    <a:pt x="118" y="5"/>
                  </a:lnTo>
                  <a:lnTo>
                    <a:pt x="114" y="4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7" y="15"/>
                  </a:lnTo>
                  <a:lnTo>
                    <a:pt x="110" y="17"/>
                  </a:lnTo>
                  <a:lnTo>
                    <a:pt x="112" y="19"/>
                  </a:lnTo>
                  <a:lnTo>
                    <a:pt x="117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9" y="29"/>
                  </a:lnTo>
                  <a:lnTo>
                    <a:pt x="130" y="35"/>
                  </a:lnTo>
                  <a:lnTo>
                    <a:pt x="129" y="42"/>
                  </a:lnTo>
                  <a:lnTo>
                    <a:pt x="125" y="46"/>
                  </a:lnTo>
                  <a:lnTo>
                    <a:pt x="119" y="48"/>
                  </a:lnTo>
                  <a:lnTo>
                    <a:pt x="112" y="49"/>
                  </a:lnTo>
                  <a:lnTo>
                    <a:pt x="104" y="48"/>
                  </a:lnTo>
                  <a:lnTo>
                    <a:pt x="97" y="47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4" y="40"/>
                  </a:lnTo>
                  <a:lnTo>
                    <a:pt x="106" y="43"/>
                  </a:lnTo>
                  <a:lnTo>
                    <a:pt x="109" y="45"/>
                  </a:lnTo>
                  <a:lnTo>
                    <a:pt x="113" y="45"/>
                  </a:lnTo>
                  <a:lnTo>
                    <a:pt x="116" y="45"/>
                  </a:lnTo>
                  <a:lnTo>
                    <a:pt x="119" y="43"/>
                  </a:lnTo>
                  <a:lnTo>
                    <a:pt x="121" y="41"/>
                  </a:lnTo>
                  <a:lnTo>
                    <a:pt x="122" y="37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4" y="23"/>
                  </a:lnTo>
                  <a:lnTo>
                    <a:pt x="100" y="19"/>
                  </a:lnTo>
                  <a:lnTo>
                    <a:pt x="98" y="13"/>
                  </a:lnTo>
                  <a:lnTo>
                    <a:pt x="99" y="9"/>
                  </a:lnTo>
                  <a:lnTo>
                    <a:pt x="100" y="6"/>
                  </a:lnTo>
                  <a:lnTo>
                    <a:pt x="103" y="4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2"/>
                  </a:lnTo>
                  <a:lnTo>
                    <a:pt x="12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0"/>
            <p:cNvSpPr>
              <a:spLocks/>
            </p:cNvSpPr>
            <p:nvPr/>
          </p:nvSpPr>
          <p:spPr bwMode="auto">
            <a:xfrm>
              <a:off x="5005388" y="2403475"/>
              <a:ext cx="57150" cy="250825"/>
            </a:xfrm>
            <a:custGeom>
              <a:avLst/>
              <a:gdLst>
                <a:gd name="T0" fmla="*/ 35 w 37"/>
                <a:gd name="T1" fmla="*/ 0 h 165"/>
                <a:gd name="T2" fmla="*/ 37 w 37"/>
                <a:gd name="T3" fmla="*/ 4 h 165"/>
                <a:gd name="T4" fmla="*/ 31 w 37"/>
                <a:gd name="T5" fmla="*/ 9 h 165"/>
                <a:gd name="T6" fmla="*/ 25 w 37"/>
                <a:gd name="T7" fmla="*/ 15 h 165"/>
                <a:gd name="T8" fmla="*/ 20 w 37"/>
                <a:gd name="T9" fmla="*/ 23 h 165"/>
                <a:gd name="T10" fmla="*/ 16 w 37"/>
                <a:gd name="T11" fmla="*/ 33 h 165"/>
                <a:gd name="T12" fmla="*/ 13 w 37"/>
                <a:gd name="T13" fmla="*/ 44 h 165"/>
                <a:gd name="T14" fmla="*/ 11 w 37"/>
                <a:gd name="T15" fmla="*/ 56 h 165"/>
                <a:gd name="T16" fmla="*/ 9 w 37"/>
                <a:gd name="T17" fmla="*/ 68 h 165"/>
                <a:gd name="T18" fmla="*/ 9 w 37"/>
                <a:gd name="T19" fmla="*/ 82 h 165"/>
                <a:gd name="T20" fmla="*/ 9 w 37"/>
                <a:gd name="T21" fmla="*/ 96 h 165"/>
                <a:gd name="T22" fmla="*/ 11 w 37"/>
                <a:gd name="T23" fmla="*/ 109 h 165"/>
                <a:gd name="T24" fmla="*/ 16 w 37"/>
                <a:gd name="T25" fmla="*/ 132 h 165"/>
                <a:gd name="T26" fmla="*/ 20 w 37"/>
                <a:gd name="T27" fmla="*/ 141 h 165"/>
                <a:gd name="T28" fmla="*/ 25 w 37"/>
                <a:gd name="T29" fmla="*/ 150 h 165"/>
                <a:gd name="T30" fmla="*/ 31 w 37"/>
                <a:gd name="T31" fmla="*/ 156 h 165"/>
                <a:gd name="T32" fmla="*/ 37 w 37"/>
                <a:gd name="T33" fmla="*/ 161 h 165"/>
                <a:gd name="T34" fmla="*/ 35 w 37"/>
                <a:gd name="T35" fmla="*/ 165 h 165"/>
                <a:gd name="T36" fmla="*/ 27 w 37"/>
                <a:gd name="T37" fmla="*/ 160 h 165"/>
                <a:gd name="T38" fmla="*/ 21 w 37"/>
                <a:gd name="T39" fmla="*/ 153 h 165"/>
                <a:gd name="T40" fmla="*/ 15 w 37"/>
                <a:gd name="T41" fmla="*/ 145 h 165"/>
                <a:gd name="T42" fmla="*/ 9 w 37"/>
                <a:gd name="T43" fmla="*/ 134 h 165"/>
                <a:gd name="T44" fmla="*/ 5 w 37"/>
                <a:gd name="T45" fmla="*/ 123 h 165"/>
                <a:gd name="T46" fmla="*/ 2 w 37"/>
                <a:gd name="T47" fmla="*/ 110 h 165"/>
                <a:gd name="T48" fmla="*/ 0 w 37"/>
                <a:gd name="T49" fmla="*/ 97 h 165"/>
                <a:gd name="T50" fmla="*/ 0 w 37"/>
                <a:gd name="T51" fmla="*/ 82 h 165"/>
                <a:gd name="T52" fmla="*/ 0 w 37"/>
                <a:gd name="T53" fmla="*/ 68 h 165"/>
                <a:gd name="T54" fmla="*/ 2 w 37"/>
                <a:gd name="T55" fmla="*/ 55 h 165"/>
                <a:gd name="T56" fmla="*/ 5 w 37"/>
                <a:gd name="T57" fmla="*/ 42 h 165"/>
                <a:gd name="T58" fmla="*/ 9 w 37"/>
                <a:gd name="T59" fmla="*/ 30 h 165"/>
                <a:gd name="T60" fmla="*/ 15 w 37"/>
                <a:gd name="T61" fmla="*/ 20 h 165"/>
                <a:gd name="T62" fmla="*/ 21 w 37"/>
                <a:gd name="T63" fmla="*/ 12 h 165"/>
                <a:gd name="T64" fmla="*/ 27 w 37"/>
                <a:gd name="T65" fmla="*/ 5 h 165"/>
                <a:gd name="T66" fmla="*/ 35 w 37"/>
                <a:gd name="T67" fmla="*/ 0 h 165"/>
                <a:gd name="T68" fmla="*/ 35 w 37"/>
                <a:gd name="T69" fmla="*/ 0 h 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65"/>
                <a:gd name="T107" fmla="*/ 37 w 37"/>
                <a:gd name="T108" fmla="*/ 165 h 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65">
                  <a:moveTo>
                    <a:pt x="35" y="0"/>
                  </a:moveTo>
                  <a:lnTo>
                    <a:pt x="37" y="4"/>
                  </a:lnTo>
                  <a:lnTo>
                    <a:pt x="31" y="9"/>
                  </a:lnTo>
                  <a:lnTo>
                    <a:pt x="25" y="15"/>
                  </a:lnTo>
                  <a:lnTo>
                    <a:pt x="20" y="23"/>
                  </a:lnTo>
                  <a:lnTo>
                    <a:pt x="16" y="33"/>
                  </a:lnTo>
                  <a:lnTo>
                    <a:pt x="13" y="44"/>
                  </a:lnTo>
                  <a:lnTo>
                    <a:pt x="11" y="56"/>
                  </a:lnTo>
                  <a:lnTo>
                    <a:pt x="9" y="68"/>
                  </a:lnTo>
                  <a:lnTo>
                    <a:pt x="9" y="82"/>
                  </a:lnTo>
                  <a:lnTo>
                    <a:pt x="9" y="96"/>
                  </a:lnTo>
                  <a:lnTo>
                    <a:pt x="11" y="109"/>
                  </a:lnTo>
                  <a:lnTo>
                    <a:pt x="16" y="132"/>
                  </a:lnTo>
                  <a:lnTo>
                    <a:pt x="20" y="141"/>
                  </a:lnTo>
                  <a:lnTo>
                    <a:pt x="25" y="150"/>
                  </a:lnTo>
                  <a:lnTo>
                    <a:pt x="31" y="156"/>
                  </a:lnTo>
                  <a:lnTo>
                    <a:pt x="37" y="161"/>
                  </a:lnTo>
                  <a:lnTo>
                    <a:pt x="35" y="165"/>
                  </a:lnTo>
                  <a:lnTo>
                    <a:pt x="27" y="160"/>
                  </a:lnTo>
                  <a:lnTo>
                    <a:pt x="21" y="153"/>
                  </a:lnTo>
                  <a:lnTo>
                    <a:pt x="15" y="145"/>
                  </a:lnTo>
                  <a:lnTo>
                    <a:pt x="9" y="134"/>
                  </a:lnTo>
                  <a:lnTo>
                    <a:pt x="5" y="123"/>
                  </a:lnTo>
                  <a:lnTo>
                    <a:pt x="2" y="110"/>
                  </a:lnTo>
                  <a:lnTo>
                    <a:pt x="0" y="97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5" y="42"/>
                  </a:lnTo>
                  <a:lnTo>
                    <a:pt x="9" y="30"/>
                  </a:lnTo>
                  <a:lnTo>
                    <a:pt x="15" y="20"/>
                  </a:lnTo>
                  <a:lnTo>
                    <a:pt x="21" y="12"/>
                  </a:lnTo>
                  <a:lnTo>
                    <a:pt x="2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1"/>
            <p:cNvSpPr>
              <a:spLocks noEditPoints="1"/>
            </p:cNvSpPr>
            <p:nvPr/>
          </p:nvSpPr>
          <p:spPr bwMode="auto">
            <a:xfrm>
              <a:off x="5073651" y="2482850"/>
              <a:ext cx="161925" cy="90488"/>
            </a:xfrm>
            <a:custGeom>
              <a:avLst/>
              <a:gdLst>
                <a:gd name="T0" fmla="*/ 29 w 106"/>
                <a:gd name="T1" fmla="*/ 52 h 60"/>
                <a:gd name="T2" fmla="*/ 20 w 106"/>
                <a:gd name="T3" fmla="*/ 59 h 60"/>
                <a:gd name="T4" fmla="*/ 7 w 106"/>
                <a:gd name="T5" fmla="*/ 58 h 60"/>
                <a:gd name="T6" fmla="*/ 2 w 106"/>
                <a:gd name="T7" fmla="*/ 53 h 60"/>
                <a:gd name="T8" fmla="*/ 0 w 106"/>
                <a:gd name="T9" fmla="*/ 44 h 60"/>
                <a:gd name="T10" fmla="*/ 5 w 106"/>
                <a:gd name="T11" fmla="*/ 26 h 60"/>
                <a:gd name="T12" fmla="*/ 21 w 106"/>
                <a:gd name="T13" fmla="*/ 11 h 60"/>
                <a:gd name="T14" fmla="*/ 17 w 106"/>
                <a:gd name="T15" fmla="*/ 20 h 60"/>
                <a:gd name="T16" fmla="*/ 9 w 106"/>
                <a:gd name="T17" fmla="*/ 36 h 60"/>
                <a:gd name="T18" fmla="*/ 9 w 106"/>
                <a:gd name="T19" fmla="*/ 49 h 60"/>
                <a:gd name="T20" fmla="*/ 13 w 106"/>
                <a:gd name="T21" fmla="*/ 55 h 60"/>
                <a:gd name="T22" fmla="*/ 20 w 106"/>
                <a:gd name="T23" fmla="*/ 55 h 60"/>
                <a:gd name="T24" fmla="*/ 25 w 106"/>
                <a:gd name="T25" fmla="*/ 49 h 60"/>
                <a:gd name="T26" fmla="*/ 30 w 106"/>
                <a:gd name="T27" fmla="*/ 25 h 60"/>
                <a:gd name="T28" fmla="*/ 35 w 106"/>
                <a:gd name="T29" fmla="*/ 42 h 60"/>
                <a:gd name="T30" fmla="*/ 34 w 106"/>
                <a:gd name="T31" fmla="*/ 52 h 60"/>
                <a:gd name="T32" fmla="*/ 38 w 106"/>
                <a:gd name="T33" fmla="*/ 56 h 60"/>
                <a:gd name="T34" fmla="*/ 44 w 106"/>
                <a:gd name="T35" fmla="*/ 55 h 60"/>
                <a:gd name="T36" fmla="*/ 50 w 106"/>
                <a:gd name="T37" fmla="*/ 49 h 60"/>
                <a:gd name="T38" fmla="*/ 54 w 106"/>
                <a:gd name="T39" fmla="*/ 38 h 60"/>
                <a:gd name="T40" fmla="*/ 53 w 106"/>
                <a:gd name="T41" fmla="*/ 22 h 60"/>
                <a:gd name="T42" fmla="*/ 53 w 106"/>
                <a:gd name="T43" fmla="*/ 11 h 60"/>
                <a:gd name="T44" fmla="*/ 60 w 106"/>
                <a:gd name="T45" fmla="*/ 21 h 60"/>
                <a:gd name="T46" fmla="*/ 63 w 106"/>
                <a:gd name="T47" fmla="*/ 34 h 60"/>
                <a:gd name="T48" fmla="*/ 60 w 106"/>
                <a:gd name="T49" fmla="*/ 47 h 60"/>
                <a:gd name="T50" fmla="*/ 52 w 106"/>
                <a:gd name="T51" fmla="*/ 57 h 60"/>
                <a:gd name="T52" fmla="*/ 40 w 106"/>
                <a:gd name="T53" fmla="*/ 60 h 60"/>
                <a:gd name="T54" fmla="*/ 33 w 106"/>
                <a:gd name="T55" fmla="*/ 58 h 60"/>
                <a:gd name="T56" fmla="*/ 29 w 106"/>
                <a:gd name="T57" fmla="*/ 52 h 60"/>
                <a:gd name="T58" fmla="*/ 102 w 106"/>
                <a:gd name="T59" fmla="*/ 50 h 60"/>
                <a:gd name="T60" fmla="*/ 94 w 106"/>
                <a:gd name="T61" fmla="*/ 58 h 60"/>
                <a:gd name="T62" fmla="*/ 86 w 106"/>
                <a:gd name="T63" fmla="*/ 60 h 60"/>
                <a:gd name="T64" fmla="*/ 78 w 106"/>
                <a:gd name="T65" fmla="*/ 57 h 60"/>
                <a:gd name="T66" fmla="*/ 75 w 106"/>
                <a:gd name="T67" fmla="*/ 50 h 60"/>
                <a:gd name="T68" fmla="*/ 82 w 106"/>
                <a:gd name="T69" fmla="*/ 17 h 60"/>
                <a:gd name="T70" fmla="*/ 74 w 106"/>
                <a:gd name="T71" fmla="*/ 14 h 60"/>
                <a:gd name="T72" fmla="*/ 81 w 106"/>
                <a:gd name="T73" fmla="*/ 13 h 60"/>
                <a:gd name="T74" fmla="*/ 85 w 106"/>
                <a:gd name="T75" fmla="*/ 7 h 60"/>
                <a:gd name="T76" fmla="*/ 87 w 106"/>
                <a:gd name="T77" fmla="*/ 0 h 60"/>
                <a:gd name="T78" fmla="*/ 91 w 106"/>
                <a:gd name="T79" fmla="*/ 12 h 60"/>
                <a:gd name="T80" fmla="*/ 105 w 106"/>
                <a:gd name="T81" fmla="*/ 17 h 60"/>
                <a:gd name="T82" fmla="*/ 86 w 106"/>
                <a:gd name="T83" fmla="*/ 36 h 60"/>
                <a:gd name="T84" fmla="*/ 84 w 106"/>
                <a:gd name="T85" fmla="*/ 44 h 60"/>
                <a:gd name="T86" fmla="*/ 85 w 106"/>
                <a:gd name="T87" fmla="*/ 53 h 60"/>
                <a:gd name="T88" fmla="*/ 93 w 106"/>
                <a:gd name="T89" fmla="*/ 53 h 60"/>
                <a:gd name="T90" fmla="*/ 99 w 106"/>
                <a:gd name="T91" fmla="*/ 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60"/>
                <a:gd name="T140" fmla="*/ 106 w 106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60">
                  <a:moveTo>
                    <a:pt x="29" y="52"/>
                  </a:moveTo>
                  <a:lnTo>
                    <a:pt x="29" y="52"/>
                  </a:lnTo>
                  <a:lnTo>
                    <a:pt x="25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8"/>
                  </a:lnTo>
                  <a:lnTo>
                    <a:pt x="9" y="36"/>
                  </a:lnTo>
                  <a:lnTo>
                    <a:pt x="8" y="44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6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5" y="49"/>
                  </a:lnTo>
                  <a:lnTo>
                    <a:pt x="26" y="44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5" y="42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4" y="55"/>
                  </a:lnTo>
                  <a:lnTo>
                    <a:pt x="48" y="53"/>
                  </a:lnTo>
                  <a:lnTo>
                    <a:pt x="50" y="49"/>
                  </a:lnTo>
                  <a:lnTo>
                    <a:pt x="52" y="44"/>
                  </a:lnTo>
                  <a:lnTo>
                    <a:pt x="54" y="38"/>
                  </a:lnTo>
                  <a:lnTo>
                    <a:pt x="54" y="31"/>
                  </a:lnTo>
                  <a:lnTo>
                    <a:pt x="53" y="22"/>
                  </a:lnTo>
                  <a:lnTo>
                    <a:pt x="50" y="14"/>
                  </a:lnTo>
                  <a:lnTo>
                    <a:pt x="53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34"/>
                  </a:lnTo>
                  <a:lnTo>
                    <a:pt x="62" y="41"/>
                  </a:lnTo>
                  <a:lnTo>
                    <a:pt x="60" y="47"/>
                  </a:lnTo>
                  <a:lnTo>
                    <a:pt x="56" y="53"/>
                  </a:lnTo>
                  <a:lnTo>
                    <a:pt x="52" y="57"/>
                  </a:lnTo>
                  <a:lnTo>
                    <a:pt x="46" y="59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3" y="58"/>
                  </a:lnTo>
                  <a:lnTo>
                    <a:pt x="31" y="55"/>
                  </a:lnTo>
                  <a:lnTo>
                    <a:pt x="29" y="52"/>
                  </a:lnTo>
                  <a:close/>
                  <a:moveTo>
                    <a:pt x="102" y="50"/>
                  </a:moveTo>
                  <a:lnTo>
                    <a:pt x="98" y="54"/>
                  </a:lnTo>
                  <a:lnTo>
                    <a:pt x="94" y="58"/>
                  </a:lnTo>
                  <a:lnTo>
                    <a:pt x="90" y="59"/>
                  </a:lnTo>
                  <a:lnTo>
                    <a:pt x="86" y="60"/>
                  </a:lnTo>
                  <a:lnTo>
                    <a:pt x="81" y="59"/>
                  </a:lnTo>
                  <a:lnTo>
                    <a:pt x="78" y="57"/>
                  </a:lnTo>
                  <a:lnTo>
                    <a:pt x="76" y="54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82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1" y="13"/>
                  </a:lnTo>
                  <a:lnTo>
                    <a:pt x="83" y="11"/>
                  </a:lnTo>
                  <a:lnTo>
                    <a:pt x="85" y="7"/>
                  </a:lnTo>
                  <a:lnTo>
                    <a:pt x="86" y="4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1" y="12"/>
                  </a:lnTo>
                  <a:lnTo>
                    <a:pt x="106" y="12"/>
                  </a:lnTo>
                  <a:lnTo>
                    <a:pt x="105" y="17"/>
                  </a:lnTo>
                  <a:lnTo>
                    <a:pt x="90" y="17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4"/>
                  </a:lnTo>
                  <a:lnTo>
                    <a:pt x="84" y="48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3" y="53"/>
                  </a:lnTo>
                  <a:lnTo>
                    <a:pt x="96" y="50"/>
                  </a:lnTo>
                  <a:lnTo>
                    <a:pt x="99" y="47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32"/>
            <p:cNvSpPr>
              <a:spLocks noChangeArrowheads="1"/>
            </p:cNvSpPr>
            <p:nvPr/>
          </p:nvSpPr>
          <p:spPr bwMode="auto">
            <a:xfrm>
              <a:off x="5286376" y="2524125"/>
              <a:ext cx="90488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3"/>
            <p:cNvSpPr>
              <a:spLocks/>
            </p:cNvSpPr>
            <p:nvPr/>
          </p:nvSpPr>
          <p:spPr bwMode="auto">
            <a:xfrm>
              <a:off x="5429251" y="2465388"/>
              <a:ext cx="71438" cy="107950"/>
            </a:xfrm>
            <a:custGeom>
              <a:avLst/>
              <a:gdLst>
                <a:gd name="T0" fmla="*/ 21 w 47"/>
                <a:gd name="T1" fmla="*/ 50 h 71"/>
                <a:gd name="T2" fmla="*/ 20 w 47"/>
                <a:gd name="T3" fmla="*/ 47 h 71"/>
                <a:gd name="T4" fmla="*/ 19 w 47"/>
                <a:gd name="T5" fmla="*/ 46 h 71"/>
                <a:gd name="T6" fmla="*/ 16 w 47"/>
                <a:gd name="T7" fmla="*/ 46 h 71"/>
                <a:gd name="T8" fmla="*/ 13 w 47"/>
                <a:gd name="T9" fmla="*/ 46 h 71"/>
                <a:gd name="T10" fmla="*/ 8 w 47"/>
                <a:gd name="T11" fmla="*/ 70 h 71"/>
                <a:gd name="T12" fmla="*/ 0 w 47"/>
                <a:gd name="T13" fmla="*/ 70 h 71"/>
                <a:gd name="T14" fmla="*/ 12 w 47"/>
                <a:gd name="T15" fmla="*/ 13 h 71"/>
                <a:gd name="T16" fmla="*/ 13 w 47"/>
                <a:gd name="T17" fmla="*/ 9 h 71"/>
                <a:gd name="T18" fmla="*/ 13 w 47"/>
                <a:gd name="T19" fmla="*/ 6 h 71"/>
                <a:gd name="T20" fmla="*/ 12 w 47"/>
                <a:gd name="T21" fmla="*/ 3 h 71"/>
                <a:gd name="T22" fmla="*/ 10 w 47"/>
                <a:gd name="T23" fmla="*/ 2 h 71"/>
                <a:gd name="T24" fmla="*/ 8 w 47"/>
                <a:gd name="T25" fmla="*/ 2 h 71"/>
                <a:gd name="T26" fmla="*/ 8 w 47"/>
                <a:gd name="T27" fmla="*/ 0 h 71"/>
                <a:gd name="T28" fmla="*/ 20 w 47"/>
                <a:gd name="T29" fmla="*/ 0 h 71"/>
                <a:gd name="T30" fmla="*/ 23 w 47"/>
                <a:gd name="T31" fmla="*/ 0 h 71"/>
                <a:gd name="T32" fmla="*/ 14 w 47"/>
                <a:gd name="T33" fmla="*/ 43 h 71"/>
                <a:gd name="T34" fmla="*/ 15 w 47"/>
                <a:gd name="T35" fmla="*/ 43 h 71"/>
                <a:gd name="T36" fmla="*/ 19 w 47"/>
                <a:gd name="T37" fmla="*/ 42 h 71"/>
                <a:gd name="T38" fmla="*/ 24 w 47"/>
                <a:gd name="T39" fmla="*/ 40 h 71"/>
                <a:gd name="T40" fmla="*/ 31 w 47"/>
                <a:gd name="T41" fmla="*/ 34 h 71"/>
                <a:gd name="T42" fmla="*/ 33 w 47"/>
                <a:gd name="T43" fmla="*/ 31 h 71"/>
                <a:gd name="T44" fmla="*/ 34 w 47"/>
                <a:gd name="T45" fmla="*/ 28 h 71"/>
                <a:gd name="T46" fmla="*/ 33 w 47"/>
                <a:gd name="T47" fmla="*/ 26 h 71"/>
                <a:gd name="T48" fmla="*/ 30 w 47"/>
                <a:gd name="T49" fmla="*/ 26 h 71"/>
                <a:gd name="T50" fmla="*/ 31 w 47"/>
                <a:gd name="T51" fmla="*/ 23 h 71"/>
                <a:gd name="T52" fmla="*/ 47 w 47"/>
                <a:gd name="T53" fmla="*/ 23 h 71"/>
                <a:gd name="T54" fmla="*/ 47 w 47"/>
                <a:gd name="T55" fmla="*/ 25 h 71"/>
                <a:gd name="T56" fmla="*/ 39 w 47"/>
                <a:gd name="T57" fmla="*/ 33 h 71"/>
                <a:gd name="T58" fmla="*/ 27 w 47"/>
                <a:gd name="T59" fmla="*/ 43 h 71"/>
                <a:gd name="T60" fmla="*/ 32 w 47"/>
                <a:gd name="T61" fmla="*/ 60 h 71"/>
                <a:gd name="T62" fmla="*/ 33 w 47"/>
                <a:gd name="T63" fmla="*/ 63 h 71"/>
                <a:gd name="T64" fmla="*/ 34 w 47"/>
                <a:gd name="T65" fmla="*/ 65 h 71"/>
                <a:gd name="T66" fmla="*/ 35 w 47"/>
                <a:gd name="T67" fmla="*/ 65 h 71"/>
                <a:gd name="T68" fmla="*/ 38 w 47"/>
                <a:gd name="T69" fmla="*/ 64 h 71"/>
                <a:gd name="T70" fmla="*/ 42 w 47"/>
                <a:gd name="T71" fmla="*/ 60 h 71"/>
                <a:gd name="T72" fmla="*/ 45 w 47"/>
                <a:gd name="T73" fmla="*/ 63 h 71"/>
                <a:gd name="T74" fmla="*/ 41 w 47"/>
                <a:gd name="T75" fmla="*/ 67 h 71"/>
                <a:gd name="T76" fmla="*/ 38 w 47"/>
                <a:gd name="T77" fmla="*/ 69 h 71"/>
                <a:gd name="T78" fmla="*/ 32 w 47"/>
                <a:gd name="T79" fmla="*/ 71 h 71"/>
                <a:gd name="T80" fmla="*/ 29 w 47"/>
                <a:gd name="T81" fmla="*/ 71 h 71"/>
                <a:gd name="T82" fmla="*/ 27 w 47"/>
                <a:gd name="T83" fmla="*/ 69 h 71"/>
                <a:gd name="T84" fmla="*/ 25 w 47"/>
                <a:gd name="T85" fmla="*/ 67 h 71"/>
                <a:gd name="T86" fmla="*/ 24 w 47"/>
                <a:gd name="T87" fmla="*/ 63 h 71"/>
                <a:gd name="T88" fmla="*/ 21 w 47"/>
                <a:gd name="T89" fmla="*/ 5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"/>
                <a:gd name="T136" fmla="*/ 0 h 71"/>
                <a:gd name="T137" fmla="*/ 47 w 47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" h="71">
                  <a:moveTo>
                    <a:pt x="21" y="50"/>
                  </a:moveTo>
                  <a:lnTo>
                    <a:pt x="20" y="47"/>
                  </a:lnTo>
                  <a:lnTo>
                    <a:pt x="19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12" y="13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8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39" y="33"/>
                  </a:lnTo>
                  <a:lnTo>
                    <a:pt x="27" y="43"/>
                  </a:lnTo>
                  <a:lnTo>
                    <a:pt x="32" y="60"/>
                  </a:lnTo>
                  <a:lnTo>
                    <a:pt x="33" y="63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8" y="64"/>
                  </a:lnTo>
                  <a:lnTo>
                    <a:pt x="42" y="60"/>
                  </a:lnTo>
                  <a:lnTo>
                    <a:pt x="45" y="63"/>
                  </a:lnTo>
                  <a:lnTo>
                    <a:pt x="41" y="67"/>
                  </a:lnTo>
                  <a:lnTo>
                    <a:pt x="38" y="69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4" y="63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34"/>
            <p:cNvSpPr>
              <a:spLocks noEditPoints="1"/>
            </p:cNvSpPr>
            <p:nvPr/>
          </p:nvSpPr>
          <p:spPr bwMode="auto">
            <a:xfrm>
              <a:off x="5513388" y="2533650"/>
              <a:ext cx="47625" cy="69850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35"/>
            <p:cNvSpPr>
              <a:spLocks/>
            </p:cNvSpPr>
            <p:nvPr/>
          </p:nvSpPr>
          <p:spPr bwMode="auto">
            <a:xfrm>
              <a:off x="5576888" y="2500313"/>
              <a:ext cx="69850" cy="71438"/>
            </a:xfrm>
            <a:custGeom>
              <a:avLst/>
              <a:gdLst>
                <a:gd name="T0" fmla="*/ 39 w 46"/>
                <a:gd name="T1" fmla="*/ 33 h 47"/>
                <a:gd name="T2" fmla="*/ 37 w 46"/>
                <a:gd name="T3" fmla="*/ 47 h 47"/>
                <a:gd name="T4" fmla="*/ 1 w 46"/>
                <a:gd name="T5" fmla="*/ 47 h 47"/>
                <a:gd name="T6" fmla="*/ 0 w 46"/>
                <a:gd name="T7" fmla="*/ 45 h 47"/>
                <a:gd name="T8" fmla="*/ 27 w 46"/>
                <a:gd name="T9" fmla="*/ 14 h 47"/>
                <a:gd name="T10" fmla="*/ 32 w 46"/>
                <a:gd name="T11" fmla="*/ 8 h 47"/>
                <a:gd name="T12" fmla="*/ 35 w 46"/>
                <a:gd name="T13" fmla="*/ 4 h 47"/>
                <a:gd name="T14" fmla="*/ 35 w 46"/>
                <a:gd name="T15" fmla="*/ 4 h 47"/>
                <a:gd name="T16" fmla="*/ 24 w 46"/>
                <a:gd name="T17" fmla="*/ 4 h 47"/>
                <a:gd name="T18" fmla="*/ 20 w 46"/>
                <a:gd name="T19" fmla="*/ 4 h 47"/>
                <a:gd name="T20" fmla="*/ 17 w 46"/>
                <a:gd name="T21" fmla="*/ 6 h 47"/>
                <a:gd name="T22" fmla="*/ 15 w 46"/>
                <a:gd name="T23" fmla="*/ 8 h 47"/>
                <a:gd name="T24" fmla="*/ 12 w 46"/>
                <a:gd name="T25" fmla="*/ 13 h 47"/>
                <a:gd name="T26" fmla="*/ 8 w 46"/>
                <a:gd name="T27" fmla="*/ 13 h 47"/>
                <a:gd name="T28" fmla="*/ 10 w 46"/>
                <a:gd name="T29" fmla="*/ 0 h 47"/>
                <a:gd name="T30" fmla="*/ 45 w 46"/>
                <a:gd name="T31" fmla="*/ 0 h 47"/>
                <a:gd name="T32" fmla="*/ 46 w 46"/>
                <a:gd name="T33" fmla="*/ 3 h 47"/>
                <a:gd name="T34" fmla="*/ 23 w 46"/>
                <a:gd name="T35" fmla="*/ 29 h 47"/>
                <a:gd name="T36" fmla="*/ 17 w 46"/>
                <a:gd name="T37" fmla="*/ 37 h 47"/>
                <a:gd name="T38" fmla="*/ 11 w 46"/>
                <a:gd name="T39" fmla="*/ 43 h 47"/>
                <a:gd name="T40" fmla="*/ 11 w 46"/>
                <a:gd name="T41" fmla="*/ 43 h 47"/>
                <a:gd name="T42" fmla="*/ 22 w 46"/>
                <a:gd name="T43" fmla="*/ 43 h 47"/>
                <a:gd name="T44" fmla="*/ 27 w 46"/>
                <a:gd name="T45" fmla="*/ 43 h 47"/>
                <a:gd name="T46" fmla="*/ 30 w 46"/>
                <a:gd name="T47" fmla="*/ 42 h 47"/>
                <a:gd name="T48" fmla="*/ 32 w 46"/>
                <a:gd name="T49" fmla="*/ 39 h 47"/>
                <a:gd name="T50" fmla="*/ 33 w 46"/>
                <a:gd name="T51" fmla="*/ 37 h 47"/>
                <a:gd name="T52" fmla="*/ 35 w 46"/>
                <a:gd name="T53" fmla="*/ 33 h 47"/>
                <a:gd name="T54" fmla="*/ 39 w 46"/>
                <a:gd name="T55" fmla="*/ 33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47"/>
                <a:gd name="T86" fmla="*/ 46 w 46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47">
                  <a:moveTo>
                    <a:pt x="39" y="33"/>
                  </a:moveTo>
                  <a:lnTo>
                    <a:pt x="37" y="47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27" y="14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6" y="3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36"/>
            <p:cNvSpPr>
              <a:spLocks/>
            </p:cNvSpPr>
            <p:nvPr/>
          </p:nvSpPr>
          <p:spPr bwMode="auto">
            <a:xfrm>
              <a:off x="5695951" y="2481263"/>
              <a:ext cx="92075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37"/>
            <p:cNvSpPr>
              <a:spLocks/>
            </p:cNvSpPr>
            <p:nvPr/>
          </p:nvSpPr>
          <p:spPr bwMode="auto">
            <a:xfrm>
              <a:off x="5835651" y="2384425"/>
              <a:ext cx="87313" cy="73025"/>
            </a:xfrm>
            <a:custGeom>
              <a:avLst/>
              <a:gdLst>
                <a:gd name="T0" fmla="*/ 31 w 57"/>
                <a:gd name="T1" fmla="*/ 25 h 48"/>
                <a:gd name="T2" fmla="*/ 34 w 57"/>
                <a:gd name="T3" fmla="*/ 15 h 48"/>
                <a:gd name="T4" fmla="*/ 35 w 57"/>
                <a:gd name="T5" fmla="*/ 10 h 48"/>
                <a:gd name="T6" fmla="*/ 36 w 57"/>
                <a:gd name="T7" fmla="*/ 6 h 48"/>
                <a:gd name="T8" fmla="*/ 36 w 57"/>
                <a:gd name="T9" fmla="*/ 6 h 48"/>
                <a:gd name="T10" fmla="*/ 22 w 57"/>
                <a:gd name="T11" fmla="*/ 6 h 48"/>
                <a:gd name="T12" fmla="*/ 16 w 57"/>
                <a:gd name="T13" fmla="*/ 34 h 48"/>
                <a:gd name="T14" fmla="*/ 14 w 57"/>
                <a:gd name="T15" fmla="*/ 42 h 48"/>
                <a:gd name="T16" fmla="*/ 13 w 57"/>
                <a:gd name="T17" fmla="*/ 45 h 48"/>
                <a:gd name="T18" fmla="*/ 13 w 57"/>
                <a:gd name="T19" fmla="*/ 47 h 48"/>
                <a:gd name="T20" fmla="*/ 2 w 57"/>
                <a:gd name="T21" fmla="*/ 47 h 48"/>
                <a:gd name="T22" fmla="*/ 3 w 57"/>
                <a:gd name="T23" fmla="*/ 45 h 48"/>
                <a:gd name="T24" fmla="*/ 5 w 57"/>
                <a:gd name="T25" fmla="*/ 41 h 48"/>
                <a:gd name="T26" fmla="*/ 8 w 57"/>
                <a:gd name="T27" fmla="*/ 36 h 48"/>
                <a:gd name="T28" fmla="*/ 10 w 57"/>
                <a:gd name="T29" fmla="*/ 29 h 48"/>
                <a:gd name="T30" fmla="*/ 12 w 57"/>
                <a:gd name="T31" fmla="*/ 20 h 48"/>
                <a:gd name="T32" fmla="*/ 15 w 57"/>
                <a:gd name="T33" fmla="*/ 6 h 48"/>
                <a:gd name="T34" fmla="*/ 14 w 57"/>
                <a:gd name="T35" fmla="*/ 6 h 48"/>
                <a:gd name="T36" fmla="*/ 8 w 57"/>
                <a:gd name="T37" fmla="*/ 7 h 48"/>
                <a:gd name="T38" fmla="*/ 6 w 57"/>
                <a:gd name="T39" fmla="*/ 9 h 48"/>
                <a:gd name="T40" fmla="*/ 3 w 57"/>
                <a:gd name="T41" fmla="*/ 12 h 48"/>
                <a:gd name="T42" fmla="*/ 0 w 57"/>
                <a:gd name="T43" fmla="*/ 9 h 48"/>
                <a:gd name="T44" fmla="*/ 4 w 57"/>
                <a:gd name="T45" fmla="*/ 5 h 48"/>
                <a:gd name="T46" fmla="*/ 7 w 57"/>
                <a:gd name="T47" fmla="*/ 2 h 48"/>
                <a:gd name="T48" fmla="*/ 11 w 57"/>
                <a:gd name="T49" fmla="*/ 1 h 48"/>
                <a:gd name="T50" fmla="*/ 16 w 57"/>
                <a:gd name="T51" fmla="*/ 0 h 48"/>
                <a:gd name="T52" fmla="*/ 57 w 57"/>
                <a:gd name="T53" fmla="*/ 0 h 48"/>
                <a:gd name="T54" fmla="*/ 55 w 57"/>
                <a:gd name="T55" fmla="*/ 6 h 48"/>
                <a:gd name="T56" fmla="*/ 44 w 57"/>
                <a:gd name="T57" fmla="*/ 6 h 48"/>
                <a:gd name="T58" fmla="*/ 38 w 57"/>
                <a:gd name="T59" fmla="*/ 31 h 48"/>
                <a:gd name="T60" fmla="*/ 37 w 57"/>
                <a:gd name="T61" fmla="*/ 35 h 48"/>
                <a:gd name="T62" fmla="*/ 37 w 57"/>
                <a:gd name="T63" fmla="*/ 38 h 48"/>
                <a:gd name="T64" fmla="*/ 38 w 57"/>
                <a:gd name="T65" fmla="*/ 41 h 48"/>
                <a:gd name="T66" fmla="*/ 40 w 57"/>
                <a:gd name="T67" fmla="*/ 42 h 48"/>
                <a:gd name="T68" fmla="*/ 43 w 57"/>
                <a:gd name="T69" fmla="*/ 41 h 48"/>
                <a:gd name="T70" fmla="*/ 46 w 57"/>
                <a:gd name="T71" fmla="*/ 37 h 48"/>
                <a:gd name="T72" fmla="*/ 49 w 57"/>
                <a:gd name="T73" fmla="*/ 40 h 48"/>
                <a:gd name="T74" fmla="*/ 46 w 57"/>
                <a:gd name="T75" fmla="*/ 44 h 48"/>
                <a:gd name="T76" fmla="*/ 43 w 57"/>
                <a:gd name="T77" fmla="*/ 46 h 48"/>
                <a:gd name="T78" fmla="*/ 39 w 57"/>
                <a:gd name="T79" fmla="*/ 48 h 48"/>
                <a:gd name="T80" fmla="*/ 36 w 57"/>
                <a:gd name="T81" fmla="*/ 48 h 48"/>
                <a:gd name="T82" fmla="*/ 33 w 57"/>
                <a:gd name="T83" fmla="*/ 47 h 48"/>
                <a:gd name="T84" fmla="*/ 31 w 57"/>
                <a:gd name="T85" fmla="*/ 46 h 48"/>
                <a:gd name="T86" fmla="*/ 29 w 57"/>
                <a:gd name="T87" fmla="*/ 43 h 48"/>
                <a:gd name="T88" fmla="*/ 29 w 57"/>
                <a:gd name="T89" fmla="*/ 40 h 48"/>
                <a:gd name="T90" fmla="*/ 29 w 57"/>
                <a:gd name="T91" fmla="*/ 36 h 48"/>
                <a:gd name="T92" fmla="*/ 30 w 57"/>
                <a:gd name="T93" fmla="*/ 30 h 48"/>
                <a:gd name="T94" fmla="*/ 31 w 57"/>
                <a:gd name="T95" fmla="*/ 25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48"/>
                <a:gd name="T146" fmla="*/ 57 w 57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48">
                  <a:moveTo>
                    <a:pt x="31" y="25"/>
                  </a:moveTo>
                  <a:lnTo>
                    <a:pt x="34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16" y="34"/>
                  </a:lnTo>
                  <a:lnTo>
                    <a:pt x="14" y="42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2" y="47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8" y="36"/>
                  </a:lnTo>
                  <a:lnTo>
                    <a:pt x="10" y="29"/>
                  </a:lnTo>
                  <a:lnTo>
                    <a:pt x="12" y="20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3" y="12"/>
                  </a:lnTo>
                  <a:lnTo>
                    <a:pt x="0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57" y="0"/>
                  </a:lnTo>
                  <a:lnTo>
                    <a:pt x="55" y="6"/>
                  </a:lnTo>
                  <a:lnTo>
                    <a:pt x="44" y="6"/>
                  </a:lnTo>
                  <a:lnTo>
                    <a:pt x="38" y="31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8" y="41"/>
                  </a:lnTo>
                  <a:lnTo>
                    <a:pt x="40" y="42"/>
                  </a:lnTo>
                  <a:lnTo>
                    <a:pt x="43" y="41"/>
                  </a:lnTo>
                  <a:lnTo>
                    <a:pt x="46" y="37"/>
                  </a:lnTo>
                  <a:lnTo>
                    <a:pt x="49" y="40"/>
                  </a:lnTo>
                  <a:lnTo>
                    <a:pt x="46" y="44"/>
                  </a:lnTo>
                  <a:lnTo>
                    <a:pt x="43" y="46"/>
                  </a:lnTo>
                  <a:lnTo>
                    <a:pt x="39" y="48"/>
                  </a:lnTo>
                  <a:lnTo>
                    <a:pt x="36" y="48"/>
                  </a:lnTo>
                  <a:lnTo>
                    <a:pt x="33" y="47"/>
                  </a:lnTo>
                  <a:lnTo>
                    <a:pt x="31" y="46"/>
                  </a:lnTo>
                  <a:lnTo>
                    <a:pt x="29" y="43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30" y="30"/>
                  </a:ln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8"/>
            <p:cNvSpPr>
              <a:spLocks/>
            </p:cNvSpPr>
            <p:nvPr/>
          </p:nvSpPr>
          <p:spPr bwMode="auto">
            <a:xfrm>
              <a:off x="5848351" y="2570163"/>
              <a:ext cx="60325" cy="103188"/>
            </a:xfrm>
            <a:custGeom>
              <a:avLst/>
              <a:gdLst>
                <a:gd name="T0" fmla="*/ 27 w 40"/>
                <a:gd name="T1" fmla="*/ 60 h 68"/>
                <a:gd name="T2" fmla="*/ 31 w 40"/>
                <a:gd name="T3" fmla="*/ 60 h 68"/>
                <a:gd name="T4" fmla="*/ 33 w 40"/>
                <a:gd name="T5" fmla="*/ 59 h 68"/>
                <a:gd name="T6" fmla="*/ 35 w 40"/>
                <a:gd name="T7" fmla="*/ 57 h 68"/>
                <a:gd name="T8" fmla="*/ 36 w 40"/>
                <a:gd name="T9" fmla="*/ 54 h 68"/>
                <a:gd name="T10" fmla="*/ 40 w 40"/>
                <a:gd name="T11" fmla="*/ 54 h 68"/>
                <a:gd name="T12" fmla="*/ 39 w 40"/>
                <a:gd name="T13" fmla="*/ 68 h 68"/>
                <a:gd name="T14" fmla="*/ 0 w 40"/>
                <a:gd name="T15" fmla="*/ 68 h 68"/>
                <a:gd name="T16" fmla="*/ 0 w 40"/>
                <a:gd name="T17" fmla="*/ 66 h 68"/>
                <a:gd name="T18" fmla="*/ 6 w 40"/>
                <a:gd name="T19" fmla="*/ 55 h 68"/>
                <a:gd name="T20" fmla="*/ 10 w 40"/>
                <a:gd name="T21" fmla="*/ 49 h 68"/>
                <a:gd name="T22" fmla="*/ 16 w 40"/>
                <a:gd name="T23" fmla="*/ 42 h 68"/>
                <a:gd name="T24" fmla="*/ 20 w 40"/>
                <a:gd name="T25" fmla="*/ 37 h 68"/>
                <a:gd name="T26" fmla="*/ 24 w 40"/>
                <a:gd name="T27" fmla="*/ 32 h 68"/>
                <a:gd name="T28" fmla="*/ 28 w 40"/>
                <a:gd name="T29" fmla="*/ 26 h 68"/>
                <a:gd name="T30" fmla="*/ 29 w 40"/>
                <a:gd name="T31" fmla="*/ 21 h 68"/>
                <a:gd name="T32" fmla="*/ 30 w 40"/>
                <a:gd name="T33" fmla="*/ 17 h 68"/>
                <a:gd name="T34" fmla="*/ 29 w 40"/>
                <a:gd name="T35" fmla="*/ 10 h 68"/>
                <a:gd name="T36" fmla="*/ 25 w 40"/>
                <a:gd name="T37" fmla="*/ 6 h 68"/>
                <a:gd name="T38" fmla="*/ 19 w 40"/>
                <a:gd name="T39" fmla="*/ 4 h 68"/>
                <a:gd name="T40" fmla="*/ 15 w 40"/>
                <a:gd name="T41" fmla="*/ 5 h 68"/>
                <a:gd name="T42" fmla="*/ 12 w 40"/>
                <a:gd name="T43" fmla="*/ 7 h 68"/>
                <a:gd name="T44" fmla="*/ 9 w 40"/>
                <a:gd name="T45" fmla="*/ 10 h 68"/>
                <a:gd name="T46" fmla="*/ 7 w 40"/>
                <a:gd name="T47" fmla="*/ 14 h 68"/>
                <a:gd name="T48" fmla="*/ 1 w 40"/>
                <a:gd name="T49" fmla="*/ 14 h 68"/>
                <a:gd name="T50" fmla="*/ 1 w 40"/>
                <a:gd name="T51" fmla="*/ 5 h 68"/>
                <a:gd name="T52" fmla="*/ 12 w 40"/>
                <a:gd name="T53" fmla="*/ 1 h 68"/>
                <a:gd name="T54" fmla="*/ 21 w 40"/>
                <a:gd name="T55" fmla="*/ 0 h 68"/>
                <a:gd name="T56" fmla="*/ 29 w 40"/>
                <a:gd name="T57" fmla="*/ 1 h 68"/>
                <a:gd name="T58" fmla="*/ 34 w 40"/>
                <a:gd name="T59" fmla="*/ 4 h 68"/>
                <a:gd name="T60" fmla="*/ 38 w 40"/>
                <a:gd name="T61" fmla="*/ 9 h 68"/>
                <a:gd name="T62" fmla="*/ 39 w 40"/>
                <a:gd name="T63" fmla="*/ 15 h 68"/>
                <a:gd name="T64" fmla="*/ 39 w 40"/>
                <a:gd name="T65" fmla="*/ 20 h 68"/>
                <a:gd name="T66" fmla="*/ 37 w 40"/>
                <a:gd name="T67" fmla="*/ 25 h 68"/>
                <a:gd name="T68" fmla="*/ 34 w 40"/>
                <a:gd name="T69" fmla="*/ 29 h 68"/>
                <a:gd name="T70" fmla="*/ 30 w 40"/>
                <a:gd name="T71" fmla="*/ 34 h 68"/>
                <a:gd name="T72" fmla="*/ 27 w 40"/>
                <a:gd name="T73" fmla="*/ 38 h 68"/>
                <a:gd name="T74" fmla="*/ 23 w 40"/>
                <a:gd name="T75" fmla="*/ 43 h 68"/>
                <a:gd name="T76" fmla="*/ 15 w 40"/>
                <a:gd name="T77" fmla="*/ 52 h 68"/>
                <a:gd name="T78" fmla="*/ 10 w 40"/>
                <a:gd name="T79" fmla="*/ 60 h 68"/>
                <a:gd name="T80" fmla="*/ 27 w 40"/>
                <a:gd name="T81" fmla="*/ 60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68"/>
                <a:gd name="T125" fmla="*/ 40 w 40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68">
                  <a:moveTo>
                    <a:pt x="27" y="60"/>
                  </a:moveTo>
                  <a:lnTo>
                    <a:pt x="31" y="60"/>
                  </a:lnTo>
                  <a:lnTo>
                    <a:pt x="33" y="59"/>
                  </a:lnTo>
                  <a:lnTo>
                    <a:pt x="35" y="57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39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5"/>
                  </a:lnTo>
                  <a:lnTo>
                    <a:pt x="10" y="49"/>
                  </a:lnTo>
                  <a:lnTo>
                    <a:pt x="16" y="42"/>
                  </a:lnTo>
                  <a:lnTo>
                    <a:pt x="20" y="37"/>
                  </a:lnTo>
                  <a:lnTo>
                    <a:pt x="24" y="32"/>
                  </a:lnTo>
                  <a:lnTo>
                    <a:pt x="28" y="26"/>
                  </a:lnTo>
                  <a:lnTo>
                    <a:pt x="29" y="21"/>
                  </a:lnTo>
                  <a:lnTo>
                    <a:pt x="30" y="17"/>
                  </a:lnTo>
                  <a:lnTo>
                    <a:pt x="29" y="10"/>
                  </a:lnTo>
                  <a:lnTo>
                    <a:pt x="25" y="6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1" y="14"/>
                  </a:lnTo>
                  <a:lnTo>
                    <a:pt x="1" y="5"/>
                  </a:lnTo>
                  <a:lnTo>
                    <a:pt x="12" y="1"/>
                  </a:lnTo>
                  <a:lnTo>
                    <a:pt x="21" y="0"/>
                  </a:lnTo>
                  <a:lnTo>
                    <a:pt x="29" y="1"/>
                  </a:lnTo>
                  <a:lnTo>
                    <a:pt x="34" y="4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7" y="25"/>
                  </a:lnTo>
                  <a:lnTo>
                    <a:pt x="34" y="29"/>
                  </a:lnTo>
                  <a:lnTo>
                    <a:pt x="30" y="34"/>
                  </a:lnTo>
                  <a:lnTo>
                    <a:pt x="27" y="38"/>
                  </a:lnTo>
                  <a:lnTo>
                    <a:pt x="23" y="43"/>
                  </a:lnTo>
                  <a:lnTo>
                    <a:pt x="15" y="52"/>
                  </a:lnTo>
                  <a:lnTo>
                    <a:pt x="10" y="60"/>
                  </a:lnTo>
                  <a:lnTo>
                    <a:pt x="27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39"/>
            <p:cNvSpPr>
              <a:spLocks noChangeArrowheads="1"/>
            </p:cNvSpPr>
            <p:nvPr/>
          </p:nvSpPr>
          <p:spPr bwMode="auto">
            <a:xfrm>
              <a:off x="5832476" y="2524125"/>
              <a:ext cx="93663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40"/>
            <p:cNvSpPr>
              <a:spLocks/>
            </p:cNvSpPr>
            <p:nvPr/>
          </p:nvSpPr>
          <p:spPr bwMode="auto">
            <a:xfrm>
              <a:off x="5930901" y="2403475"/>
              <a:ext cx="55563" cy="250825"/>
            </a:xfrm>
            <a:custGeom>
              <a:avLst/>
              <a:gdLst>
                <a:gd name="T0" fmla="*/ 2 w 37"/>
                <a:gd name="T1" fmla="*/ 0 h 165"/>
                <a:gd name="T2" fmla="*/ 10 w 37"/>
                <a:gd name="T3" fmla="*/ 5 h 165"/>
                <a:gd name="T4" fmla="*/ 17 w 37"/>
                <a:gd name="T5" fmla="*/ 12 h 165"/>
                <a:gd name="T6" fmla="*/ 23 w 37"/>
                <a:gd name="T7" fmla="*/ 20 h 165"/>
                <a:gd name="T8" fmla="*/ 28 w 37"/>
                <a:gd name="T9" fmla="*/ 30 h 165"/>
                <a:gd name="T10" fmla="*/ 32 w 37"/>
                <a:gd name="T11" fmla="*/ 42 h 165"/>
                <a:gd name="T12" fmla="*/ 35 w 37"/>
                <a:gd name="T13" fmla="*/ 55 h 165"/>
                <a:gd name="T14" fmla="*/ 37 w 37"/>
                <a:gd name="T15" fmla="*/ 68 h 165"/>
                <a:gd name="T16" fmla="*/ 37 w 37"/>
                <a:gd name="T17" fmla="*/ 82 h 165"/>
                <a:gd name="T18" fmla="*/ 37 w 37"/>
                <a:gd name="T19" fmla="*/ 97 h 165"/>
                <a:gd name="T20" fmla="*/ 35 w 37"/>
                <a:gd name="T21" fmla="*/ 110 h 165"/>
                <a:gd name="T22" fmla="*/ 32 w 37"/>
                <a:gd name="T23" fmla="*/ 123 h 165"/>
                <a:gd name="T24" fmla="*/ 28 w 37"/>
                <a:gd name="T25" fmla="*/ 134 h 165"/>
                <a:gd name="T26" fmla="*/ 23 w 37"/>
                <a:gd name="T27" fmla="*/ 145 h 165"/>
                <a:gd name="T28" fmla="*/ 17 w 37"/>
                <a:gd name="T29" fmla="*/ 153 h 165"/>
                <a:gd name="T30" fmla="*/ 10 w 37"/>
                <a:gd name="T31" fmla="*/ 160 h 165"/>
                <a:gd name="T32" fmla="*/ 2 w 37"/>
                <a:gd name="T33" fmla="*/ 165 h 165"/>
                <a:gd name="T34" fmla="*/ 0 w 37"/>
                <a:gd name="T35" fmla="*/ 161 h 165"/>
                <a:gd name="T36" fmla="*/ 6 w 37"/>
                <a:gd name="T37" fmla="*/ 156 h 165"/>
                <a:gd name="T38" fmla="*/ 12 w 37"/>
                <a:gd name="T39" fmla="*/ 150 h 165"/>
                <a:gd name="T40" fmla="*/ 17 w 37"/>
                <a:gd name="T41" fmla="*/ 141 h 165"/>
                <a:gd name="T42" fmla="*/ 21 w 37"/>
                <a:gd name="T43" fmla="*/ 132 h 165"/>
                <a:gd name="T44" fmla="*/ 26 w 37"/>
                <a:gd name="T45" fmla="*/ 109 h 165"/>
                <a:gd name="T46" fmla="*/ 28 w 37"/>
                <a:gd name="T47" fmla="*/ 96 h 165"/>
                <a:gd name="T48" fmla="*/ 28 w 37"/>
                <a:gd name="T49" fmla="*/ 82 h 165"/>
                <a:gd name="T50" fmla="*/ 28 w 37"/>
                <a:gd name="T51" fmla="*/ 68 h 165"/>
                <a:gd name="T52" fmla="*/ 26 w 37"/>
                <a:gd name="T53" fmla="*/ 56 h 165"/>
                <a:gd name="T54" fmla="*/ 24 w 37"/>
                <a:gd name="T55" fmla="*/ 44 h 165"/>
                <a:gd name="T56" fmla="*/ 21 w 37"/>
                <a:gd name="T57" fmla="*/ 33 h 165"/>
                <a:gd name="T58" fmla="*/ 17 w 37"/>
                <a:gd name="T59" fmla="*/ 23 h 165"/>
                <a:gd name="T60" fmla="*/ 12 w 37"/>
                <a:gd name="T61" fmla="*/ 15 h 165"/>
                <a:gd name="T62" fmla="*/ 6 w 37"/>
                <a:gd name="T63" fmla="*/ 9 h 165"/>
                <a:gd name="T64" fmla="*/ 0 w 37"/>
                <a:gd name="T65" fmla="*/ 4 h 165"/>
                <a:gd name="T66" fmla="*/ 2 w 37"/>
                <a:gd name="T67" fmla="*/ 0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"/>
                <a:gd name="T103" fmla="*/ 0 h 165"/>
                <a:gd name="T104" fmla="*/ 37 w 37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" h="165">
                  <a:moveTo>
                    <a:pt x="2" y="0"/>
                  </a:moveTo>
                  <a:lnTo>
                    <a:pt x="10" y="5"/>
                  </a:lnTo>
                  <a:lnTo>
                    <a:pt x="17" y="12"/>
                  </a:lnTo>
                  <a:lnTo>
                    <a:pt x="23" y="20"/>
                  </a:lnTo>
                  <a:lnTo>
                    <a:pt x="28" y="30"/>
                  </a:lnTo>
                  <a:lnTo>
                    <a:pt x="32" y="42"/>
                  </a:lnTo>
                  <a:lnTo>
                    <a:pt x="35" y="55"/>
                  </a:lnTo>
                  <a:lnTo>
                    <a:pt x="37" y="68"/>
                  </a:lnTo>
                  <a:lnTo>
                    <a:pt x="37" y="82"/>
                  </a:lnTo>
                  <a:lnTo>
                    <a:pt x="37" y="97"/>
                  </a:lnTo>
                  <a:lnTo>
                    <a:pt x="35" y="110"/>
                  </a:lnTo>
                  <a:lnTo>
                    <a:pt x="32" y="123"/>
                  </a:lnTo>
                  <a:lnTo>
                    <a:pt x="28" y="134"/>
                  </a:lnTo>
                  <a:lnTo>
                    <a:pt x="23" y="145"/>
                  </a:lnTo>
                  <a:lnTo>
                    <a:pt x="17" y="153"/>
                  </a:lnTo>
                  <a:lnTo>
                    <a:pt x="10" y="160"/>
                  </a:lnTo>
                  <a:lnTo>
                    <a:pt x="2" y="165"/>
                  </a:lnTo>
                  <a:lnTo>
                    <a:pt x="0" y="161"/>
                  </a:lnTo>
                  <a:lnTo>
                    <a:pt x="6" y="156"/>
                  </a:lnTo>
                  <a:lnTo>
                    <a:pt x="12" y="150"/>
                  </a:lnTo>
                  <a:lnTo>
                    <a:pt x="17" y="141"/>
                  </a:lnTo>
                  <a:lnTo>
                    <a:pt x="21" y="132"/>
                  </a:lnTo>
                  <a:lnTo>
                    <a:pt x="26" y="109"/>
                  </a:lnTo>
                  <a:lnTo>
                    <a:pt x="28" y="96"/>
                  </a:lnTo>
                  <a:lnTo>
                    <a:pt x="28" y="82"/>
                  </a:lnTo>
                  <a:lnTo>
                    <a:pt x="28" y="68"/>
                  </a:lnTo>
                  <a:lnTo>
                    <a:pt x="26" y="56"/>
                  </a:lnTo>
                  <a:lnTo>
                    <a:pt x="24" y="44"/>
                  </a:lnTo>
                  <a:lnTo>
                    <a:pt x="21" y="33"/>
                  </a:lnTo>
                  <a:lnTo>
                    <a:pt x="17" y="23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41"/>
            <p:cNvSpPr>
              <a:spLocks/>
            </p:cNvSpPr>
            <p:nvPr/>
          </p:nvSpPr>
          <p:spPr bwMode="auto">
            <a:xfrm>
              <a:off x="6005513" y="2403475"/>
              <a:ext cx="53975" cy="249238"/>
            </a:xfrm>
            <a:custGeom>
              <a:avLst/>
              <a:gdLst>
                <a:gd name="T0" fmla="*/ 35 w 35"/>
                <a:gd name="T1" fmla="*/ 84 h 164"/>
                <a:gd name="T2" fmla="*/ 30 w 35"/>
                <a:gd name="T3" fmla="*/ 85 h 164"/>
                <a:gd name="T4" fmla="*/ 26 w 35"/>
                <a:gd name="T5" fmla="*/ 88 h 164"/>
                <a:gd name="T6" fmla="*/ 24 w 35"/>
                <a:gd name="T7" fmla="*/ 93 h 164"/>
                <a:gd name="T8" fmla="*/ 24 w 35"/>
                <a:gd name="T9" fmla="*/ 99 h 164"/>
                <a:gd name="T10" fmla="*/ 24 w 35"/>
                <a:gd name="T11" fmla="*/ 103 h 164"/>
                <a:gd name="T12" fmla="*/ 25 w 35"/>
                <a:gd name="T13" fmla="*/ 112 h 164"/>
                <a:gd name="T14" fmla="*/ 26 w 35"/>
                <a:gd name="T15" fmla="*/ 121 h 164"/>
                <a:gd name="T16" fmla="*/ 27 w 35"/>
                <a:gd name="T17" fmla="*/ 128 h 164"/>
                <a:gd name="T18" fmla="*/ 25 w 35"/>
                <a:gd name="T19" fmla="*/ 143 h 164"/>
                <a:gd name="T20" fmla="*/ 20 w 35"/>
                <a:gd name="T21" fmla="*/ 155 h 164"/>
                <a:gd name="T22" fmla="*/ 16 w 35"/>
                <a:gd name="T23" fmla="*/ 159 h 164"/>
                <a:gd name="T24" fmla="*/ 12 w 35"/>
                <a:gd name="T25" fmla="*/ 161 h 164"/>
                <a:gd name="T26" fmla="*/ 6 w 35"/>
                <a:gd name="T27" fmla="*/ 163 h 164"/>
                <a:gd name="T28" fmla="*/ 0 w 35"/>
                <a:gd name="T29" fmla="*/ 164 h 164"/>
                <a:gd name="T30" fmla="*/ 0 w 35"/>
                <a:gd name="T31" fmla="*/ 160 h 164"/>
                <a:gd name="T32" fmla="*/ 8 w 35"/>
                <a:gd name="T33" fmla="*/ 158 h 164"/>
                <a:gd name="T34" fmla="*/ 13 w 35"/>
                <a:gd name="T35" fmla="*/ 153 h 164"/>
                <a:gd name="T36" fmla="*/ 15 w 35"/>
                <a:gd name="T37" fmla="*/ 149 h 164"/>
                <a:gd name="T38" fmla="*/ 17 w 35"/>
                <a:gd name="T39" fmla="*/ 144 h 164"/>
                <a:gd name="T40" fmla="*/ 18 w 35"/>
                <a:gd name="T41" fmla="*/ 137 h 164"/>
                <a:gd name="T42" fmla="*/ 18 w 35"/>
                <a:gd name="T43" fmla="*/ 130 h 164"/>
                <a:gd name="T44" fmla="*/ 18 w 35"/>
                <a:gd name="T45" fmla="*/ 125 h 164"/>
                <a:gd name="T46" fmla="*/ 17 w 35"/>
                <a:gd name="T47" fmla="*/ 115 h 164"/>
                <a:gd name="T48" fmla="*/ 16 w 35"/>
                <a:gd name="T49" fmla="*/ 110 h 164"/>
                <a:gd name="T50" fmla="*/ 16 w 35"/>
                <a:gd name="T51" fmla="*/ 107 h 164"/>
                <a:gd name="T52" fmla="*/ 15 w 35"/>
                <a:gd name="T53" fmla="*/ 104 h 164"/>
                <a:gd name="T54" fmla="*/ 15 w 35"/>
                <a:gd name="T55" fmla="*/ 102 h 164"/>
                <a:gd name="T56" fmla="*/ 16 w 35"/>
                <a:gd name="T57" fmla="*/ 94 h 164"/>
                <a:gd name="T58" fmla="*/ 19 w 35"/>
                <a:gd name="T59" fmla="*/ 89 h 164"/>
                <a:gd name="T60" fmla="*/ 22 w 35"/>
                <a:gd name="T61" fmla="*/ 85 h 164"/>
                <a:gd name="T62" fmla="*/ 25 w 35"/>
                <a:gd name="T63" fmla="*/ 83 h 164"/>
                <a:gd name="T64" fmla="*/ 25 w 35"/>
                <a:gd name="T65" fmla="*/ 82 h 164"/>
                <a:gd name="T66" fmla="*/ 22 w 35"/>
                <a:gd name="T67" fmla="*/ 80 h 164"/>
                <a:gd name="T68" fmla="*/ 19 w 35"/>
                <a:gd name="T69" fmla="*/ 76 h 164"/>
                <a:gd name="T70" fmla="*/ 16 w 35"/>
                <a:gd name="T71" fmla="*/ 70 h 164"/>
                <a:gd name="T72" fmla="*/ 15 w 35"/>
                <a:gd name="T73" fmla="*/ 62 h 164"/>
                <a:gd name="T74" fmla="*/ 16 w 35"/>
                <a:gd name="T75" fmla="*/ 57 h 164"/>
                <a:gd name="T76" fmla="*/ 17 w 35"/>
                <a:gd name="T77" fmla="*/ 49 h 164"/>
                <a:gd name="T78" fmla="*/ 18 w 35"/>
                <a:gd name="T79" fmla="*/ 40 h 164"/>
                <a:gd name="T80" fmla="*/ 18 w 35"/>
                <a:gd name="T81" fmla="*/ 34 h 164"/>
                <a:gd name="T82" fmla="*/ 18 w 35"/>
                <a:gd name="T83" fmla="*/ 26 h 164"/>
                <a:gd name="T84" fmla="*/ 17 w 35"/>
                <a:gd name="T85" fmla="*/ 20 h 164"/>
                <a:gd name="T86" fmla="*/ 13 w 35"/>
                <a:gd name="T87" fmla="*/ 11 h 164"/>
                <a:gd name="T88" fmla="*/ 7 w 35"/>
                <a:gd name="T89" fmla="*/ 6 h 164"/>
                <a:gd name="T90" fmla="*/ 0 w 35"/>
                <a:gd name="T91" fmla="*/ 4 h 164"/>
                <a:gd name="T92" fmla="*/ 0 w 35"/>
                <a:gd name="T93" fmla="*/ 0 h 164"/>
                <a:gd name="T94" fmla="*/ 6 w 35"/>
                <a:gd name="T95" fmla="*/ 1 h 164"/>
                <a:gd name="T96" fmla="*/ 11 w 35"/>
                <a:gd name="T97" fmla="*/ 3 h 164"/>
                <a:gd name="T98" fmla="*/ 20 w 35"/>
                <a:gd name="T99" fmla="*/ 9 h 164"/>
                <a:gd name="T100" fmla="*/ 23 w 35"/>
                <a:gd name="T101" fmla="*/ 14 h 164"/>
                <a:gd name="T102" fmla="*/ 25 w 35"/>
                <a:gd name="T103" fmla="*/ 21 h 164"/>
                <a:gd name="T104" fmla="*/ 26 w 35"/>
                <a:gd name="T105" fmla="*/ 28 h 164"/>
                <a:gd name="T106" fmla="*/ 27 w 35"/>
                <a:gd name="T107" fmla="*/ 36 h 164"/>
                <a:gd name="T108" fmla="*/ 26 w 35"/>
                <a:gd name="T109" fmla="*/ 44 h 164"/>
                <a:gd name="T110" fmla="*/ 25 w 35"/>
                <a:gd name="T111" fmla="*/ 53 h 164"/>
                <a:gd name="T112" fmla="*/ 24 w 35"/>
                <a:gd name="T113" fmla="*/ 61 h 164"/>
                <a:gd name="T114" fmla="*/ 24 w 35"/>
                <a:gd name="T115" fmla="*/ 65 h 164"/>
                <a:gd name="T116" fmla="*/ 24 w 35"/>
                <a:gd name="T117" fmla="*/ 72 h 164"/>
                <a:gd name="T118" fmla="*/ 26 w 35"/>
                <a:gd name="T119" fmla="*/ 76 h 164"/>
                <a:gd name="T120" fmla="*/ 30 w 35"/>
                <a:gd name="T121" fmla="*/ 79 h 164"/>
                <a:gd name="T122" fmla="*/ 35 w 35"/>
                <a:gd name="T123" fmla="*/ 80 h 164"/>
                <a:gd name="T124" fmla="*/ 35 w 35"/>
                <a:gd name="T125" fmla="*/ 84 h 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"/>
                <a:gd name="T190" fmla="*/ 0 h 164"/>
                <a:gd name="T191" fmla="*/ 35 w 35"/>
                <a:gd name="T192" fmla="*/ 164 h 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" h="164">
                  <a:moveTo>
                    <a:pt x="35" y="84"/>
                  </a:moveTo>
                  <a:lnTo>
                    <a:pt x="30" y="85"/>
                  </a:lnTo>
                  <a:lnTo>
                    <a:pt x="26" y="88"/>
                  </a:lnTo>
                  <a:lnTo>
                    <a:pt x="24" y="93"/>
                  </a:lnTo>
                  <a:lnTo>
                    <a:pt x="24" y="99"/>
                  </a:lnTo>
                  <a:lnTo>
                    <a:pt x="24" y="103"/>
                  </a:ln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5" y="143"/>
                  </a:lnTo>
                  <a:lnTo>
                    <a:pt x="20" y="155"/>
                  </a:lnTo>
                  <a:lnTo>
                    <a:pt x="16" y="159"/>
                  </a:lnTo>
                  <a:lnTo>
                    <a:pt x="12" y="161"/>
                  </a:lnTo>
                  <a:lnTo>
                    <a:pt x="6" y="163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8" y="158"/>
                  </a:lnTo>
                  <a:lnTo>
                    <a:pt x="13" y="153"/>
                  </a:lnTo>
                  <a:lnTo>
                    <a:pt x="15" y="149"/>
                  </a:lnTo>
                  <a:lnTo>
                    <a:pt x="17" y="144"/>
                  </a:lnTo>
                  <a:lnTo>
                    <a:pt x="18" y="137"/>
                  </a:lnTo>
                  <a:lnTo>
                    <a:pt x="18" y="130"/>
                  </a:lnTo>
                  <a:lnTo>
                    <a:pt x="18" y="125"/>
                  </a:lnTo>
                  <a:lnTo>
                    <a:pt x="17" y="115"/>
                  </a:lnTo>
                  <a:lnTo>
                    <a:pt x="16" y="110"/>
                  </a:lnTo>
                  <a:lnTo>
                    <a:pt x="16" y="107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6" y="94"/>
                  </a:lnTo>
                  <a:lnTo>
                    <a:pt x="19" y="89"/>
                  </a:lnTo>
                  <a:lnTo>
                    <a:pt x="22" y="85"/>
                  </a:lnTo>
                  <a:lnTo>
                    <a:pt x="25" y="83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19" y="76"/>
                  </a:lnTo>
                  <a:lnTo>
                    <a:pt x="16" y="70"/>
                  </a:lnTo>
                  <a:lnTo>
                    <a:pt x="15" y="62"/>
                  </a:lnTo>
                  <a:lnTo>
                    <a:pt x="16" y="57"/>
                  </a:lnTo>
                  <a:lnTo>
                    <a:pt x="17" y="49"/>
                  </a:lnTo>
                  <a:lnTo>
                    <a:pt x="18" y="40"/>
                  </a:lnTo>
                  <a:lnTo>
                    <a:pt x="18" y="34"/>
                  </a:lnTo>
                  <a:lnTo>
                    <a:pt x="18" y="26"/>
                  </a:lnTo>
                  <a:lnTo>
                    <a:pt x="17" y="20"/>
                  </a:lnTo>
                  <a:lnTo>
                    <a:pt x="13" y="11"/>
                  </a:lnTo>
                  <a:lnTo>
                    <a:pt x="7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1"/>
                  </a:lnTo>
                  <a:lnTo>
                    <a:pt x="11" y="3"/>
                  </a:lnTo>
                  <a:lnTo>
                    <a:pt x="20" y="9"/>
                  </a:lnTo>
                  <a:lnTo>
                    <a:pt x="23" y="14"/>
                  </a:lnTo>
                  <a:lnTo>
                    <a:pt x="25" y="21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44"/>
                  </a:lnTo>
                  <a:lnTo>
                    <a:pt x="25" y="53"/>
                  </a:lnTo>
                  <a:lnTo>
                    <a:pt x="24" y="61"/>
                  </a:lnTo>
                  <a:lnTo>
                    <a:pt x="24" y="65"/>
                  </a:lnTo>
                  <a:lnTo>
                    <a:pt x="24" y="72"/>
                  </a:lnTo>
                  <a:lnTo>
                    <a:pt x="26" y="76"/>
                  </a:lnTo>
                  <a:lnTo>
                    <a:pt x="30" y="79"/>
                  </a:lnTo>
                  <a:lnTo>
                    <a:pt x="35" y="80"/>
                  </a:lnTo>
                  <a:lnTo>
                    <a:pt x="35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42"/>
            <p:cNvSpPr>
              <a:spLocks noChangeArrowheads="1"/>
            </p:cNvSpPr>
            <p:nvPr/>
          </p:nvSpPr>
          <p:spPr bwMode="auto">
            <a:xfrm>
              <a:off x="6065838" y="2435225"/>
              <a:ext cx="984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z="1800"/>
            </a:p>
          </p:txBody>
        </p:sp>
      </p:grpSp>
      <p:grpSp>
        <p:nvGrpSpPr>
          <p:cNvPr id="133" name="Group 74"/>
          <p:cNvGrpSpPr>
            <a:grpSpLocks/>
          </p:cNvGrpSpPr>
          <p:nvPr/>
        </p:nvGrpSpPr>
        <p:grpSpPr bwMode="auto">
          <a:xfrm>
            <a:off x="5603875" y="2679700"/>
            <a:ext cx="1385888" cy="180975"/>
            <a:chOff x="3746500" y="4140200"/>
            <a:chExt cx="1385888" cy="180976"/>
          </a:xfrm>
        </p:grpSpPr>
        <p:sp>
          <p:nvSpPr>
            <p:cNvPr id="134" name="Freeform 47"/>
            <p:cNvSpPr>
              <a:spLocks/>
            </p:cNvSpPr>
            <p:nvPr/>
          </p:nvSpPr>
          <p:spPr bwMode="auto">
            <a:xfrm>
              <a:off x="3746500" y="4186238"/>
              <a:ext cx="88900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48"/>
            <p:cNvSpPr>
              <a:spLocks noChangeArrowheads="1"/>
            </p:cNvSpPr>
            <p:nvPr/>
          </p:nvSpPr>
          <p:spPr bwMode="auto">
            <a:xfrm>
              <a:off x="3763963" y="4156075"/>
              <a:ext cx="44450" cy="63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49"/>
            <p:cNvSpPr>
              <a:spLocks/>
            </p:cNvSpPr>
            <p:nvPr/>
          </p:nvSpPr>
          <p:spPr bwMode="auto">
            <a:xfrm>
              <a:off x="3781425" y="4140200"/>
              <a:ext cx="55563" cy="36513"/>
            </a:xfrm>
            <a:custGeom>
              <a:avLst/>
              <a:gdLst>
                <a:gd name="T0" fmla="*/ 37 w 37"/>
                <a:gd name="T1" fmla="*/ 13 h 24"/>
                <a:gd name="T2" fmla="*/ 25 w 37"/>
                <a:gd name="T3" fmla="*/ 24 h 24"/>
                <a:gd name="T4" fmla="*/ 22 w 37"/>
                <a:gd name="T5" fmla="*/ 21 h 24"/>
                <a:gd name="T6" fmla="*/ 30 w 37"/>
                <a:gd name="T7" fmla="*/ 14 h 24"/>
                <a:gd name="T8" fmla="*/ 0 w 37"/>
                <a:gd name="T9" fmla="*/ 14 h 24"/>
                <a:gd name="T10" fmla="*/ 0 w 37"/>
                <a:gd name="T11" fmla="*/ 10 h 24"/>
                <a:gd name="T12" fmla="*/ 30 w 37"/>
                <a:gd name="T13" fmla="*/ 10 h 24"/>
                <a:gd name="T14" fmla="*/ 22 w 37"/>
                <a:gd name="T15" fmla="*/ 3 h 24"/>
                <a:gd name="T16" fmla="*/ 25 w 37"/>
                <a:gd name="T17" fmla="*/ 0 h 24"/>
                <a:gd name="T18" fmla="*/ 37 w 37"/>
                <a:gd name="T19" fmla="*/ 11 h 24"/>
                <a:gd name="T20" fmla="*/ 37 w 37"/>
                <a:gd name="T21" fmla="*/ 1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4"/>
                <a:gd name="T35" fmla="*/ 37 w 37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4">
                  <a:moveTo>
                    <a:pt x="37" y="13"/>
                  </a:moveTo>
                  <a:lnTo>
                    <a:pt x="25" y="24"/>
                  </a:lnTo>
                  <a:lnTo>
                    <a:pt x="22" y="21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50"/>
            <p:cNvSpPr>
              <a:spLocks noEditPoints="1"/>
            </p:cNvSpPr>
            <p:nvPr/>
          </p:nvSpPr>
          <p:spPr bwMode="auto">
            <a:xfrm>
              <a:off x="3895725" y="4222750"/>
              <a:ext cx="92075" cy="42863"/>
            </a:xfrm>
            <a:custGeom>
              <a:avLst/>
              <a:gdLst>
                <a:gd name="T0" fmla="*/ 0 w 60"/>
                <a:gd name="T1" fmla="*/ 7 h 28"/>
                <a:gd name="T2" fmla="*/ 0 w 60"/>
                <a:gd name="T3" fmla="*/ 0 h 28"/>
                <a:gd name="T4" fmla="*/ 60 w 60"/>
                <a:gd name="T5" fmla="*/ 0 h 28"/>
                <a:gd name="T6" fmla="*/ 60 w 60"/>
                <a:gd name="T7" fmla="*/ 7 h 28"/>
                <a:gd name="T8" fmla="*/ 0 w 60"/>
                <a:gd name="T9" fmla="*/ 7 h 28"/>
                <a:gd name="T10" fmla="*/ 0 w 60"/>
                <a:gd name="T11" fmla="*/ 28 h 28"/>
                <a:gd name="T12" fmla="*/ 0 w 60"/>
                <a:gd name="T13" fmla="*/ 21 h 28"/>
                <a:gd name="T14" fmla="*/ 60 w 60"/>
                <a:gd name="T15" fmla="*/ 21 h 28"/>
                <a:gd name="T16" fmla="*/ 60 w 60"/>
                <a:gd name="T17" fmla="*/ 28 h 28"/>
                <a:gd name="T18" fmla="*/ 0 w 60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8"/>
                <a:gd name="T32" fmla="*/ 60 w 6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8">
                  <a:moveTo>
                    <a:pt x="0" y="7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7"/>
                  </a:lnTo>
                  <a:lnTo>
                    <a:pt x="0" y="7"/>
                  </a:lnTo>
                  <a:close/>
                  <a:moveTo>
                    <a:pt x="0" y="28"/>
                  </a:moveTo>
                  <a:lnTo>
                    <a:pt x="0" y="21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51"/>
            <p:cNvSpPr>
              <a:spLocks/>
            </p:cNvSpPr>
            <p:nvPr/>
          </p:nvSpPr>
          <p:spPr bwMode="auto">
            <a:xfrm>
              <a:off x="4046538" y="4186238"/>
              <a:ext cx="87313" cy="101600"/>
            </a:xfrm>
            <a:custGeom>
              <a:avLst/>
              <a:gdLst>
                <a:gd name="T0" fmla="*/ 58 w 58"/>
                <a:gd name="T1" fmla="*/ 0 h 67"/>
                <a:gd name="T2" fmla="*/ 54 w 58"/>
                <a:gd name="T3" fmla="*/ 15 h 67"/>
                <a:gd name="T4" fmla="*/ 49 w 58"/>
                <a:gd name="T5" fmla="*/ 15 h 67"/>
                <a:gd name="T6" fmla="*/ 49 w 58"/>
                <a:gd name="T7" fmla="*/ 11 h 67"/>
                <a:gd name="T8" fmla="*/ 49 w 58"/>
                <a:gd name="T9" fmla="*/ 9 h 67"/>
                <a:gd name="T10" fmla="*/ 47 w 58"/>
                <a:gd name="T11" fmla="*/ 5 h 67"/>
                <a:gd name="T12" fmla="*/ 46 w 58"/>
                <a:gd name="T13" fmla="*/ 4 h 67"/>
                <a:gd name="T14" fmla="*/ 43 w 58"/>
                <a:gd name="T15" fmla="*/ 4 h 67"/>
                <a:gd name="T16" fmla="*/ 27 w 58"/>
                <a:gd name="T17" fmla="*/ 4 h 67"/>
                <a:gd name="T18" fmla="*/ 21 w 58"/>
                <a:gd name="T19" fmla="*/ 30 h 67"/>
                <a:gd name="T20" fmla="*/ 30 w 58"/>
                <a:gd name="T21" fmla="*/ 30 h 67"/>
                <a:gd name="T22" fmla="*/ 36 w 58"/>
                <a:gd name="T23" fmla="*/ 28 h 67"/>
                <a:gd name="T24" fmla="*/ 38 w 58"/>
                <a:gd name="T25" fmla="*/ 26 h 67"/>
                <a:gd name="T26" fmla="*/ 39 w 58"/>
                <a:gd name="T27" fmla="*/ 23 h 67"/>
                <a:gd name="T28" fmla="*/ 44 w 58"/>
                <a:gd name="T29" fmla="*/ 23 h 67"/>
                <a:gd name="T30" fmla="*/ 39 w 58"/>
                <a:gd name="T31" fmla="*/ 42 h 67"/>
                <a:gd name="T32" fmla="*/ 35 w 58"/>
                <a:gd name="T33" fmla="*/ 42 h 67"/>
                <a:gd name="T34" fmla="*/ 35 w 58"/>
                <a:gd name="T35" fmla="*/ 39 h 67"/>
                <a:gd name="T36" fmla="*/ 35 w 58"/>
                <a:gd name="T37" fmla="*/ 36 h 67"/>
                <a:gd name="T38" fmla="*/ 33 w 58"/>
                <a:gd name="T39" fmla="*/ 34 h 67"/>
                <a:gd name="T40" fmla="*/ 30 w 58"/>
                <a:gd name="T41" fmla="*/ 34 h 67"/>
                <a:gd name="T42" fmla="*/ 20 w 58"/>
                <a:gd name="T43" fmla="*/ 34 h 67"/>
                <a:gd name="T44" fmla="*/ 14 w 58"/>
                <a:gd name="T45" fmla="*/ 63 h 67"/>
                <a:gd name="T46" fmla="*/ 28 w 58"/>
                <a:gd name="T47" fmla="*/ 63 h 67"/>
                <a:gd name="T48" fmla="*/ 33 w 58"/>
                <a:gd name="T49" fmla="*/ 62 h 67"/>
                <a:gd name="T50" fmla="*/ 36 w 58"/>
                <a:gd name="T51" fmla="*/ 61 h 67"/>
                <a:gd name="T52" fmla="*/ 39 w 58"/>
                <a:gd name="T53" fmla="*/ 57 h 67"/>
                <a:gd name="T54" fmla="*/ 41 w 58"/>
                <a:gd name="T55" fmla="*/ 54 h 67"/>
                <a:gd name="T56" fmla="*/ 43 w 58"/>
                <a:gd name="T57" fmla="*/ 50 h 67"/>
                <a:gd name="T58" fmla="*/ 47 w 58"/>
                <a:gd name="T59" fmla="*/ 50 h 67"/>
                <a:gd name="T60" fmla="*/ 43 w 58"/>
                <a:gd name="T61" fmla="*/ 67 h 67"/>
                <a:gd name="T62" fmla="*/ 0 w 58"/>
                <a:gd name="T63" fmla="*/ 67 h 67"/>
                <a:gd name="T64" fmla="*/ 0 w 58"/>
                <a:gd name="T65" fmla="*/ 65 h 67"/>
                <a:gd name="T66" fmla="*/ 3 w 58"/>
                <a:gd name="T67" fmla="*/ 64 h 67"/>
                <a:gd name="T68" fmla="*/ 5 w 58"/>
                <a:gd name="T69" fmla="*/ 62 h 67"/>
                <a:gd name="T70" fmla="*/ 6 w 58"/>
                <a:gd name="T71" fmla="*/ 59 h 67"/>
                <a:gd name="T72" fmla="*/ 7 w 58"/>
                <a:gd name="T73" fmla="*/ 56 h 67"/>
                <a:gd name="T74" fmla="*/ 7 w 58"/>
                <a:gd name="T75" fmla="*/ 52 h 67"/>
                <a:gd name="T76" fmla="*/ 16 w 58"/>
                <a:gd name="T77" fmla="*/ 14 h 67"/>
                <a:gd name="T78" fmla="*/ 17 w 58"/>
                <a:gd name="T79" fmla="*/ 6 h 67"/>
                <a:gd name="T80" fmla="*/ 16 w 58"/>
                <a:gd name="T81" fmla="*/ 3 h 67"/>
                <a:gd name="T82" fmla="*/ 12 w 58"/>
                <a:gd name="T83" fmla="*/ 2 h 67"/>
                <a:gd name="T84" fmla="*/ 13 w 58"/>
                <a:gd name="T85" fmla="*/ 0 h 67"/>
                <a:gd name="T86" fmla="*/ 58 w 58"/>
                <a:gd name="T87" fmla="*/ 0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67"/>
                <a:gd name="T134" fmla="*/ 58 w 58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67">
                  <a:moveTo>
                    <a:pt x="58" y="0"/>
                  </a:moveTo>
                  <a:lnTo>
                    <a:pt x="54" y="15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7" y="5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27" y="4"/>
                  </a:lnTo>
                  <a:lnTo>
                    <a:pt x="21" y="30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1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16" y="14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52"/>
            <p:cNvSpPr>
              <a:spLocks noEditPoints="1"/>
            </p:cNvSpPr>
            <p:nvPr/>
          </p:nvSpPr>
          <p:spPr bwMode="auto">
            <a:xfrm>
              <a:off x="4135438" y="4249738"/>
              <a:ext cx="47625" cy="71438"/>
            </a:xfrm>
            <a:custGeom>
              <a:avLst/>
              <a:gdLst>
                <a:gd name="T0" fmla="*/ 15 w 31"/>
                <a:gd name="T1" fmla="*/ 46 h 46"/>
                <a:gd name="T2" fmla="*/ 8 w 31"/>
                <a:gd name="T3" fmla="*/ 45 h 46"/>
                <a:gd name="T4" fmla="*/ 4 w 31"/>
                <a:gd name="T5" fmla="*/ 40 h 46"/>
                <a:gd name="T6" fmla="*/ 1 w 31"/>
                <a:gd name="T7" fmla="*/ 33 h 46"/>
                <a:gd name="T8" fmla="*/ 0 w 31"/>
                <a:gd name="T9" fmla="*/ 23 h 46"/>
                <a:gd name="T10" fmla="*/ 1 w 31"/>
                <a:gd name="T11" fmla="*/ 13 h 46"/>
                <a:gd name="T12" fmla="*/ 4 w 31"/>
                <a:gd name="T13" fmla="*/ 6 h 46"/>
                <a:gd name="T14" fmla="*/ 9 w 31"/>
                <a:gd name="T15" fmla="*/ 2 h 46"/>
                <a:gd name="T16" fmla="*/ 16 w 31"/>
                <a:gd name="T17" fmla="*/ 0 h 46"/>
                <a:gd name="T18" fmla="*/ 23 w 31"/>
                <a:gd name="T19" fmla="*/ 2 h 46"/>
                <a:gd name="T20" fmla="*/ 28 w 31"/>
                <a:gd name="T21" fmla="*/ 6 h 46"/>
                <a:gd name="T22" fmla="*/ 30 w 31"/>
                <a:gd name="T23" fmla="*/ 13 h 46"/>
                <a:gd name="T24" fmla="*/ 31 w 31"/>
                <a:gd name="T25" fmla="*/ 22 h 46"/>
                <a:gd name="T26" fmla="*/ 30 w 31"/>
                <a:gd name="T27" fmla="*/ 33 h 46"/>
                <a:gd name="T28" fmla="*/ 27 w 31"/>
                <a:gd name="T29" fmla="*/ 40 h 46"/>
                <a:gd name="T30" fmla="*/ 22 w 31"/>
                <a:gd name="T31" fmla="*/ 45 h 46"/>
                <a:gd name="T32" fmla="*/ 15 w 31"/>
                <a:gd name="T33" fmla="*/ 46 h 46"/>
                <a:gd name="T34" fmla="*/ 15 w 31"/>
                <a:gd name="T35" fmla="*/ 46 h 46"/>
                <a:gd name="T36" fmla="*/ 7 w 31"/>
                <a:gd name="T37" fmla="*/ 23 h 46"/>
                <a:gd name="T38" fmla="*/ 8 w 31"/>
                <a:gd name="T39" fmla="*/ 32 h 46"/>
                <a:gd name="T40" fmla="*/ 9 w 31"/>
                <a:gd name="T41" fmla="*/ 38 h 46"/>
                <a:gd name="T42" fmla="*/ 12 w 31"/>
                <a:gd name="T43" fmla="*/ 42 h 46"/>
                <a:gd name="T44" fmla="*/ 16 w 31"/>
                <a:gd name="T45" fmla="*/ 43 h 46"/>
                <a:gd name="T46" fmla="*/ 19 w 31"/>
                <a:gd name="T47" fmla="*/ 42 h 46"/>
                <a:gd name="T48" fmla="*/ 22 w 31"/>
                <a:gd name="T49" fmla="*/ 39 h 46"/>
                <a:gd name="T50" fmla="*/ 23 w 31"/>
                <a:gd name="T51" fmla="*/ 33 h 46"/>
                <a:gd name="T52" fmla="*/ 24 w 31"/>
                <a:gd name="T53" fmla="*/ 24 h 46"/>
                <a:gd name="T54" fmla="*/ 23 w 31"/>
                <a:gd name="T55" fmla="*/ 15 h 46"/>
                <a:gd name="T56" fmla="*/ 22 w 31"/>
                <a:gd name="T57" fmla="*/ 8 h 46"/>
                <a:gd name="T58" fmla="*/ 19 w 31"/>
                <a:gd name="T59" fmla="*/ 4 h 46"/>
                <a:gd name="T60" fmla="*/ 16 w 31"/>
                <a:gd name="T61" fmla="*/ 3 h 46"/>
                <a:gd name="T62" fmla="*/ 12 w 31"/>
                <a:gd name="T63" fmla="*/ 4 h 46"/>
                <a:gd name="T64" fmla="*/ 9 w 31"/>
                <a:gd name="T65" fmla="*/ 8 h 46"/>
                <a:gd name="T66" fmla="*/ 8 w 31"/>
                <a:gd name="T67" fmla="*/ 14 h 46"/>
                <a:gd name="T68" fmla="*/ 7 w 31"/>
                <a:gd name="T69" fmla="*/ 23 h 46"/>
                <a:gd name="T70" fmla="*/ 7 w 31"/>
                <a:gd name="T71" fmla="*/ 23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46"/>
                <a:gd name="T110" fmla="*/ 31 w 31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46">
                  <a:moveTo>
                    <a:pt x="15" y="46"/>
                  </a:moveTo>
                  <a:lnTo>
                    <a:pt x="8" y="45"/>
                  </a:lnTo>
                  <a:lnTo>
                    <a:pt x="4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2" y="45"/>
                  </a:lnTo>
                  <a:lnTo>
                    <a:pt x="15" y="46"/>
                  </a:lnTo>
                  <a:close/>
                  <a:moveTo>
                    <a:pt x="7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2" y="39"/>
                  </a:lnTo>
                  <a:lnTo>
                    <a:pt x="23" y="33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22" y="8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9" y="8"/>
                  </a:lnTo>
                  <a:lnTo>
                    <a:pt x="8" y="14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53"/>
            <p:cNvSpPr>
              <a:spLocks/>
            </p:cNvSpPr>
            <p:nvPr/>
          </p:nvSpPr>
          <p:spPr bwMode="auto">
            <a:xfrm>
              <a:off x="4211638" y="4175125"/>
              <a:ext cx="46038" cy="141288"/>
            </a:xfrm>
            <a:custGeom>
              <a:avLst/>
              <a:gdLst>
                <a:gd name="T0" fmla="*/ 8 w 30"/>
                <a:gd name="T1" fmla="*/ 46 h 93"/>
                <a:gd name="T2" fmla="*/ 9 w 30"/>
                <a:gd name="T3" fmla="*/ 62 h 93"/>
                <a:gd name="T4" fmla="*/ 14 w 30"/>
                <a:gd name="T5" fmla="*/ 74 h 93"/>
                <a:gd name="T6" fmla="*/ 20 w 30"/>
                <a:gd name="T7" fmla="*/ 84 h 93"/>
                <a:gd name="T8" fmla="*/ 30 w 30"/>
                <a:gd name="T9" fmla="*/ 89 h 93"/>
                <a:gd name="T10" fmla="*/ 29 w 30"/>
                <a:gd name="T11" fmla="*/ 93 h 93"/>
                <a:gd name="T12" fmla="*/ 22 w 30"/>
                <a:gd name="T13" fmla="*/ 91 h 93"/>
                <a:gd name="T14" fmla="*/ 17 w 30"/>
                <a:gd name="T15" fmla="*/ 87 h 93"/>
                <a:gd name="T16" fmla="*/ 12 w 30"/>
                <a:gd name="T17" fmla="*/ 83 h 93"/>
                <a:gd name="T18" fmla="*/ 7 w 30"/>
                <a:gd name="T19" fmla="*/ 77 h 93"/>
                <a:gd name="T20" fmla="*/ 2 w 30"/>
                <a:gd name="T21" fmla="*/ 63 h 93"/>
                <a:gd name="T22" fmla="*/ 0 w 30"/>
                <a:gd name="T23" fmla="*/ 47 h 93"/>
                <a:gd name="T24" fmla="*/ 2 w 30"/>
                <a:gd name="T25" fmla="*/ 30 h 93"/>
                <a:gd name="T26" fmla="*/ 7 w 30"/>
                <a:gd name="T27" fmla="*/ 16 h 93"/>
                <a:gd name="T28" fmla="*/ 12 w 30"/>
                <a:gd name="T29" fmla="*/ 11 h 93"/>
                <a:gd name="T30" fmla="*/ 17 w 30"/>
                <a:gd name="T31" fmla="*/ 6 h 93"/>
                <a:gd name="T32" fmla="*/ 22 w 30"/>
                <a:gd name="T33" fmla="*/ 3 h 93"/>
                <a:gd name="T34" fmla="*/ 29 w 30"/>
                <a:gd name="T35" fmla="*/ 0 h 93"/>
                <a:gd name="T36" fmla="*/ 30 w 30"/>
                <a:gd name="T37" fmla="*/ 4 h 93"/>
                <a:gd name="T38" fmla="*/ 20 w 30"/>
                <a:gd name="T39" fmla="*/ 9 h 93"/>
                <a:gd name="T40" fmla="*/ 14 w 30"/>
                <a:gd name="T41" fmla="*/ 19 h 93"/>
                <a:gd name="T42" fmla="*/ 9 w 30"/>
                <a:gd name="T43" fmla="*/ 31 h 93"/>
                <a:gd name="T44" fmla="*/ 8 w 30"/>
                <a:gd name="T45" fmla="*/ 46 h 93"/>
                <a:gd name="T46" fmla="*/ 8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8" y="46"/>
                  </a:moveTo>
                  <a:lnTo>
                    <a:pt x="9" y="62"/>
                  </a:lnTo>
                  <a:lnTo>
                    <a:pt x="14" y="74"/>
                  </a:lnTo>
                  <a:lnTo>
                    <a:pt x="20" y="84"/>
                  </a:lnTo>
                  <a:lnTo>
                    <a:pt x="30" y="89"/>
                  </a:lnTo>
                  <a:lnTo>
                    <a:pt x="29" y="93"/>
                  </a:lnTo>
                  <a:lnTo>
                    <a:pt x="22" y="91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4" y="19"/>
                  </a:lnTo>
                  <a:lnTo>
                    <a:pt x="9" y="31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54"/>
            <p:cNvSpPr>
              <a:spLocks/>
            </p:cNvSpPr>
            <p:nvPr/>
          </p:nvSpPr>
          <p:spPr bwMode="auto">
            <a:xfrm>
              <a:off x="4264025" y="4214813"/>
              <a:ext cx="77788" cy="74613"/>
            </a:xfrm>
            <a:custGeom>
              <a:avLst/>
              <a:gdLst>
                <a:gd name="T0" fmla="*/ 21 w 51"/>
                <a:gd name="T1" fmla="*/ 19 h 49"/>
                <a:gd name="T2" fmla="*/ 18 w 51"/>
                <a:gd name="T3" fmla="*/ 9 h 49"/>
                <a:gd name="T4" fmla="*/ 17 w 51"/>
                <a:gd name="T5" fmla="*/ 6 h 49"/>
                <a:gd name="T6" fmla="*/ 13 w 51"/>
                <a:gd name="T7" fmla="*/ 7 h 49"/>
                <a:gd name="T8" fmla="*/ 9 w 51"/>
                <a:gd name="T9" fmla="*/ 12 h 49"/>
                <a:gd name="T10" fmla="*/ 9 w 51"/>
                <a:gd name="T11" fmla="*/ 6 h 49"/>
                <a:gd name="T12" fmla="*/ 15 w 51"/>
                <a:gd name="T13" fmla="*/ 1 h 49"/>
                <a:gd name="T14" fmla="*/ 21 w 51"/>
                <a:gd name="T15" fmla="*/ 0 h 49"/>
                <a:gd name="T16" fmla="*/ 25 w 51"/>
                <a:gd name="T17" fmla="*/ 3 h 49"/>
                <a:gd name="T18" fmla="*/ 27 w 51"/>
                <a:gd name="T19" fmla="*/ 11 h 49"/>
                <a:gd name="T20" fmla="*/ 29 w 51"/>
                <a:gd name="T21" fmla="*/ 17 h 49"/>
                <a:gd name="T22" fmla="*/ 36 w 51"/>
                <a:gd name="T23" fmla="*/ 7 h 49"/>
                <a:gd name="T24" fmla="*/ 43 w 51"/>
                <a:gd name="T25" fmla="*/ 1 h 49"/>
                <a:gd name="T26" fmla="*/ 51 w 51"/>
                <a:gd name="T27" fmla="*/ 1 h 49"/>
                <a:gd name="T28" fmla="*/ 45 w 51"/>
                <a:gd name="T29" fmla="*/ 9 h 49"/>
                <a:gd name="T30" fmla="*/ 43 w 51"/>
                <a:gd name="T31" fmla="*/ 7 h 49"/>
                <a:gd name="T32" fmla="*/ 39 w 51"/>
                <a:gd name="T33" fmla="*/ 10 h 49"/>
                <a:gd name="T34" fmla="*/ 33 w 51"/>
                <a:gd name="T35" fmla="*/ 18 h 49"/>
                <a:gd name="T36" fmla="*/ 31 w 51"/>
                <a:gd name="T37" fmla="*/ 31 h 49"/>
                <a:gd name="T38" fmla="*/ 34 w 51"/>
                <a:gd name="T39" fmla="*/ 40 h 49"/>
                <a:gd name="T40" fmla="*/ 36 w 51"/>
                <a:gd name="T41" fmla="*/ 43 h 49"/>
                <a:gd name="T42" fmla="*/ 40 w 51"/>
                <a:gd name="T43" fmla="*/ 42 h 49"/>
                <a:gd name="T44" fmla="*/ 43 w 51"/>
                <a:gd name="T45" fmla="*/ 37 h 49"/>
                <a:gd name="T46" fmla="*/ 43 w 51"/>
                <a:gd name="T47" fmla="*/ 44 h 49"/>
                <a:gd name="T48" fmla="*/ 37 w 51"/>
                <a:gd name="T49" fmla="*/ 49 h 49"/>
                <a:gd name="T50" fmla="*/ 30 w 51"/>
                <a:gd name="T51" fmla="*/ 48 h 49"/>
                <a:gd name="T52" fmla="*/ 27 w 51"/>
                <a:gd name="T53" fmla="*/ 44 h 49"/>
                <a:gd name="T54" fmla="*/ 24 w 51"/>
                <a:gd name="T55" fmla="*/ 35 h 49"/>
                <a:gd name="T56" fmla="*/ 23 w 51"/>
                <a:gd name="T57" fmla="*/ 31 h 49"/>
                <a:gd name="T58" fmla="*/ 16 w 51"/>
                <a:gd name="T59" fmla="*/ 42 h 49"/>
                <a:gd name="T60" fmla="*/ 8 w 51"/>
                <a:gd name="T61" fmla="*/ 48 h 49"/>
                <a:gd name="T62" fmla="*/ 0 w 51"/>
                <a:gd name="T63" fmla="*/ 48 h 49"/>
                <a:gd name="T64" fmla="*/ 6 w 51"/>
                <a:gd name="T65" fmla="*/ 40 h 49"/>
                <a:gd name="T66" fmla="*/ 8 w 51"/>
                <a:gd name="T67" fmla="*/ 42 h 49"/>
                <a:gd name="T68" fmla="*/ 11 w 51"/>
                <a:gd name="T69" fmla="*/ 40 h 49"/>
                <a:gd name="T70" fmla="*/ 18 w 51"/>
                <a:gd name="T71" fmla="*/ 32 h 49"/>
                <a:gd name="T72" fmla="*/ 22 w 51"/>
                <a:gd name="T73" fmla="*/ 2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49"/>
                <a:gd name="T113" fmla="*/ 51 w 51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49">
                  <a:moveTo>
                    <a:pt x="22" y="26"/>
                  </a:moveTo>
                  <a:lnTo>
                    <a:pt x="21" y="19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33" y="18"/>
                  </a:lnTo>
                  <a:lnTo>
                    <a:pt x="30" y="22"/>
                  </a:lnTo>
                  <a:lnTo>
                    <a:pt x="31" y="31"/>
                  </a:lnTo>
                  <a:lnTo>
                    <a:pt x="33" y="36"/>
                  </a:lnTo>
                  <a:lnTo>
                    <a:pt x="34" y="40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40" y="42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6" y="39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6" y="41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4" y="49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55"/>
            <p:cNvSpPr>
              <a:spLocks/>
            </p:cNvSpPr>
            <p:nvPr/>
          </p:nvSpPr>
          <p:spPr bwMode="auto">
            <a:xfrm>
              <a:off x="4279900" y="4181475"/>
              <a:ext cx="63500" cy="28575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56"/>
            <p:cNvSpPr>
              <a:spLocks/>
            </p:cNvSpPr>
            <p:nvPr/>
          </p:nvSpPr>
          <p:spPr bwMode="auto">
            <a:xfrm>
              <a:off x="4392613" y="4197350"/>
              <a:ext cx="90488" cy="95250"/>
            </a:xfrm>
            <a:custGeom>
              <a:avLst/>
              <a:gdLst>
                <a:gd name="T0" fmla="*/ 34 w 60"/>
                <a:gd name="T1" fmla="*/ 35 h 63"/>
                <a:gd name="T2" fmla="*/ 34 w 60"/>
                <a:gd name="T3" fmla="*/ 63 h 63"/>
                <a:gd name="T4" fmla="*/ 27 w 60"/>
                <a:gd name="T5" fmla="*/ 63 h 63"/>
                <a:gd name="T6" fmla="*/ 27 w 60"/>
                <a:gd name="T7" fmla="*/ 35 h 63"/>
                <a:gd name="T8" fmla="*/ 0 w 60"/>
                <a:gd name="T9" fmla="*/ 35 h 63"/>
                <a:gd name="T10" fmla="*/ 0 w 60"/>
                <a:gd name="T11" fmla="*/ 28 h 63"/>
                <a:gd name="T12" fmla="*/ 27 w 60"/>
                <a:gd name="T13" fmla="*/ 28 h 63"/>
                <a:gd name="T14" fmla="*/ 27 w 60"/>
                <a:gd name="T15" fmla="*/ 0 h 63"/>
                <a:gd name="T16" fmla="*/ 34 w 60"/>
                <a:gd name="T17" fmla="*/ 0 h 63"/>
                <a:gd name="T18" fmla="*/ 34 w 60"/>
                <a:gd name="T19" fmla="*/ 28 h 63"/>
                <a:gd name="T20" fmla="*/ 60 w 60"/>
                <a:gd name="T21" fmla="*/ 28 h 63"/>
                <a:gd name="T22" fmla="*/ 60 w 60"/>
                <a:gd name="T23" fmla="*/ 35 h 63"/>
                <a:gd name="T24" fmla="*/ 34 w 60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3"/>
                <a:gd name="T41" fmla="*/ 60 w 6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3">
                  <a:moveTo>
                    <a:pt x="34" y="35"/>
                  </a:moveTo>
                  <a:lnTo>
                    <a:pt x="34" y="63"/>
                  </a:lnTo>
                  <a:lnTo>
                    <a:pt x="27" y="63"/>
                  </a:lnTo>
                  <a:lnTo>
                    <a:pt x="27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60" y="28"/>
                  </a:lnTo>
                  <a:lnTo>
                    <a:pt x="6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57"/>
            <p:cNvSpPr>
              <a:spLocks noEditPoints="1"/>
            </p:cNvSpPr>
            <p:nvPr/>
          </p:nvSpPr>
          <p:spPr bwMode="auto">
            <a:xfrm>
              <a:off x="4516438" y="4187825"/>
              <a:ext cx="63500" cy="133350"/>
            </a:xfrm>
            <a:custGeom>
              <a:avLst/>
              <a:gdLst>
                <a:gd name="T0" fmla="*/ 41 w 41"/>
                <a:gd name="T1" fmla="*/ 0 h 87"/>
                <a:gd name="T2" fmla="*/ 38 w 41"/>
                <a:gd name="T3" fmla="*/ 9 h 87"/>
                <a:gd name="T4" fmla="*/ 30 w 41"/>
                <a:gd name="T5" fmla="*/ 9 h 87"/>
                <a:gd name="T6" fmla="*/ 32 w 41"/>
                <a:gd name="T7" fmla="*/ 0 h 87"/>
                <a:gd name="T8" fmla="*/ 41 w 41"/>
                <a:gd name="T9" fmla="*/ 0 h 87"/>
                <a:gd name="T10" fmla="*/ 26 w 41"/>
                <a:gd name="T11" fmla="*/ 66 h 87"/>
                <a:gd name="T12" fmla="*/ 24 w 41"/>
                <a:gd name="T13" fmla="*/ 73 h 87"/>
                <a:gd name="T14" fmla="*/ 22 w 41"/>
                <a:gd name="T15" fmla="*/ 78 h 87"/>
                <a:gd name="T16" fmla="*/ 19 w 41"/>
                <a:gd name="T17" fmla="*/ 82 h 87"/>
                <a:gd name="T18" fmla="*/ 15 w 41"/>
                <a:gd name="T19" fmla="*/ 85 h 87"/>
                <a:gd name="T20" fmla="*/ 10 w 41"/>
                <a:gd name="T21" fmla="*/ 86 h 87"/>
                <a:gd name="T22" fmla="*/ 4 w 41"/>
                <a:gd name="T23" fmla="*/ 87 h 87"/>
                <a:gd name="T24" fmla="*/ 0 w 41"/>
                <a:gd name="T25" fmla="*/ 87 h 87"/>
                <a:gd name="T26" fmla="*/ 1 w 41"/>
                <a:gd name="T27" fmla="*/ 83 h 87"/>
                <a:gd name="T28" fmla="*/ 5 w 41"/>
                <a:gd name="T29" fmla="*/ 83 h 87"/>
                <a:gd name="T30" fmla="*/ 9 w 41"/>
                <a:gd name="T31" fmla="*/ 82 h 87"/>
                <a:gd name="T32" fmla="*/ 12 w 41"/>
                <a:gd name="T33" fmla="*/ 80 h 87"/>
                <a:gd name="T34" fmla="*/ 15 w 41"/>
                <a:gd name="T35" fmla="*/ 75 h 87"/>
                <a:gd name="T36" fmla="*/ 17 w 41"/>
                <a:gd name="T37" fmla="*/ 68 h 87"/>
                <a:gd name="T38" fmla="*/ 25 w 41"/>
                <a:gd name="T39" fmla="*/ 32 h 87"/>
                <a:gd name="T40" fmla="*/ 26 w 41"/>
                <a:gd name="T41" fmla="*/ 28 h 87"/>
                <a:gd name="T42" fmla="*/ 26 w 41"/>
                <a:gd name="T43" fmla="*/ 25 h 87"/>
                <a:gd name="T44" fmla="*/ 25 w 41"/>
                <a:gd name="T45" fmla="*/ 22 h 87"/>
                <a:gd name="T46" fmla="*/ 23 w 41"/>
                <a:gd name="T47" fmla="*/ 21 h 87"/>
                <a:gd name="T48" fmla="*/ 21 w 41"/>
                <a:gd name="T49" fmla="*/ 21 h 87"/>
                <a:gd name="T50" fmla="*/ 21 w 41"/>
                <a:gd name="T51" fmla="*/ 19 h 87"/>
                <a:gd name="T52" fmla="*/ 33 w 41"/>
                <a:gd name="T53" fmla="*/ 18 h 87"/>
                <a:gd name="T54" fmla="*/ 36 w 41"/>
                <a:gd name="T55" fmla="*/ 18 h 87"/>
                <a:gd name="T56" fmla="*/ 26 w 41"/>
                <a:gd name="T57" fmla="*/ 66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87"/>
                <a:gd name="T89" fmla="*/ 41 w 41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87">
                  <a:moveTo>
                    <a:pt x="41" y="0"/>
                  </a:moveTo>
                  <a:lnTo>
                    <a:pt x="38" y="9"/>
                  </a:lnTo>
                  <a:lnTo>
                    <a:pt x="30" y="9"/>
                  </a:lnTo>
                  <a:lnTo>
                    <a:pt x="32" y="0"/>
                  </a:lnTo>
                  <a:lnTo>
                    <a:pt x="41" y="0"/>
                  </a:lnTo>
                  <a:close/>
                  <a:moveTo>
                    <a:pt x="26" y="66"/>
                  </a:moveTo>
                  <a:lnTo>
                    <a:pt x="24" y="73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5" y="85"/>
                  </a:lnTo>
                  <a:lnTo>
                    <a:pt x="10" y="86"/>
                  </a:lnTo>
                  <a:lnTo>
                    <a:pt x="4" y="87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5" y="83"/>
                  </a:lnTo>
                  <a:lnTo>
                    <a:pt x="9" y="82"/>
                  </a:lnTo>
                  <a:lnTo>
                    <a:pt x="12" y="80"/>
                  </a:lnTo>
                  <a:lnTo>
                    <a:pt x="15" y="75"/>
                  </a:lnTo>
                  <a:lnTo>
                    <a:pt x="17" y="68"/>
                  </a:lnTo>
                  <a:lnTo>
                    <a:pt x="25" y="32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33" y="18"/>
                  </a:lnTo>
                  <a:lnTo>
                    <a:pt x="36" y="18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58"/>
            <p:cNvSpPr>
              <a:spLocks/>
            </p:cNvSpPr>
            <p:nvPr/>
          </p:nvSpPr>
          <p:spPr bwMode="auto">
            <a:xfrm>
              <a:off x="4584700" y="4214813"/>
              <a:ext cx="84138" cy="106363"/>
            </a:xfrm>
            <a:custGeom>
              <a:avLst/>
              <a:gdLst>
                <a:gd name="T0" fmla="*/ 24 w 55"/>
                <a:gd name="T1" fmla="*/ 48 h 69"/>
                <a:gd name="T2" fmla="*/ 22 w 55"/>
                <a:gd name="T3" fmla="*/ 38 h 69"/>
                <a:gd name="T4" fmla="*/ 20 w 55"/>
                <a:gd name="T5" fmla="*/ 27 h 69"/>
                <a:gd name="T6" fmla="*/ 19 w 55"/>
                <a:gd name="T7" fmla="*/ 22 h 69"/>
                <a:gd name="T8" fmla="*/ 18 w 55"/>
                <a:gd name="T9" fmla="*/ 17 h 69"/>
                <a:gd name="T10" fmla="*/ 17 w 55"/>
                <a:gd name="T11" fmla="*/ 14 h 69"/>
                <a:gd name="T12" fmla="*/ 17 w 55"/>
                <a:gd name="T13" fmla="*/ 11 h 69"/>
                <a:gd name="T14" fmla="*/ 16 w 55"/>
                <a:gd name="T15" fmla="*/ 8 h 69"/>
                <a:gd name="T16" fmla="*/ 14 w 55"/>
                <a:gd name="T17" fmla="*/ 7 h 69"/>
                <a:gd name="T18" fmla="*/ 13 w 55"/>
                <a:gd name="T19" fmla="*/ 6 h 69"/>
                <a:gd name="T20" fmla="*/ 10 w 55"/>
                <a:gd name="T21" fmla="*/ 7 h 69"/>
                <a:gd name="T22" fmla="*/ 6 w 55"/>
                <a:gd name="T23" fmla="*/ 12 h 69"/>
                <a:gd name="T24" fmla="*/ 3 w 55"/>
                <a:gd name="T25" fmla="*/ 10 h 69"/>
                <a:gd name="T26" fmla="*/ 7 w 55"/>
                <a:gd name="T27" fmla="*/ 5 h 69"/>
                <a:gd name="T28" fmla="*/ 10 w 55"/>
                <a:gd name="T29" fmla="*/ 2 h 69"/>
                <a:gd name="T30" fmla="*/ 13 w 55"/>
                <a:gd name="T31" fmla="*/ 1 h 69"/>
                <a:gd name="T32" fmla="*/ 16 w 55"/>
                <a:gd name="T33" fmla="*/ 0 h 69"/>
                <a:gd name="T34" fmla="*/ 20 w 55"/>
                <a:gd name="T35" fmla="*/ 1 h 69"/>
                <a:gd name="T36" fmla="*/ 22 w 55"/>
                <a:gd name="T37" fmla="*/ 2 h 69"/>
                <a:gd name="T38" fmla="*/ 23 w 55"/>
                <a:gd name="T39" fmla="*/ 4 h 69"/>
                <a:gd name="T40" fmla="*/ 25 w 55"/>
                <a:gd name="T41" fmla="*/ 8 h 69"/>
                <a:gd name="T42" fmla="*/ 26 w 55"/>
                <a:gd name="T43" fmla="*/ 14 h 69"/>
                <a:gd name="T44" fmla="*/ 28 w 55"/>
                <a:gd name="T45" fmla="*/ 27 h 69"/>
                <a:gd name="T46" fmla="*/ 30 w 55"/>
                <a:gd name="T47" fmla="*/ 40 h 69"/>
                <a:gd name="T48" fmla="*/ 38 w 55"/>
                <a:gd name="T49" fmla="*/ 27 h 69"/>
                <a:gd name="T50" fmla="*/ 41 w 55"/>
                <a:gd name="T51" fmla="*/ 20 h 69"/>
                <a:gd name="T52" fmla="*/ 43 w 55"/>
                <a:gd name="T53" fmla="*/ 15 h 69"/>
                <a:gd name="T54" fmla="*/ 44 w 55"/>
                <a:gd name="T55" fmla="*/ 7 h 69"/>
                <a:gd name="T56" fmla="*/ 43 w 55"/>
                <a:gd name="T57" fmla="*/ 4 h 69"/>
                <a:gd name="T58" fmla="*/ 40 w 55"/>
                <a:gd name="T59" fmla="*/ 3 h 69"/>
                <a:gd name="T60" fmla="*/ 40 w 55"/>
                <a:gd name="T61" fmla="*/ 1 h 69"/>
                <a:gd name="T62" fmla="*/ 53 w 55"/>
                <a:gd name="T63" fmla="*/ 1 h 69"/>
                <a:gd name="T64" fmla="*/ 55 w 55"/>
                <a:gd name="T65" fmla="*/ 3 h 69"/>
                <a:gd name="T66" fmla="*/ 50 w 55"/>
                <a:gd name="T67" fmla="*/ 14 h 69"/>
                <a:gd name="T68" fmla="*/ 44 w 55"/>
                <a:gd name="T69" fmla="*/ 25 h 69"/>
                <a:gd name="T70" fmla="*/ 38 w 55"/>
                <a:gd name="T71" fmla="*/ 37 h 69"/>
                <a:gd name="T72" fmla="*/ 30 w 55"/>
                <a:gd name="T73" fmla="*/ 48 h 69"/>
                <a:gd name="T74" fmla="*/ 23 w 55"/>
                <a:gd name="T75" fmla="*/ 57 h 69"/>
                <a:gd name="T76" fmla="*/ 17 w 55"/>
                <a:gd name="T77" fmla="*/ 63 h 69"/>
                <a:gd name="T78" fmla="*/ 14 w 55"/>
                <a:gd name="T79" fmla="*/ 66 h 69"/>
                <a:gd name="T80" fmla="*/ 10 w 55"/>
                <a:gd name="T81" fmla="*/ 68 h 69"/>
                <a:gd name="T82" fmla="*/ 5 w 55"/>
                <a:gd name="T83" fmla="*/ 69 h 69"/>
                <a:gd name="T84" fmla="*/ 2 w 55"/>
                <a:gd name="T85" fmla="*/ 69 h 69"/>
                <a:gd name="T86" fmla="*/ 0 w 55"/>
                <a:gd name="T87" fmla="*/ 68 h 69"/>
                <a:gd name="T88" fmla="*/ 2 w 55"/>
                <a:gd name="T89" fmla="*/ 59 h 69"/>
                <a:gd name="T90" fmla="*/ 6 w 55"/>
                <a:gd name="T91" fmla="*/ 59 h 69"/>
                <a:gd name="T92" fmla="*/ 7 w 55"/>
                <a:gd name="T93" fmla="*/ 61 h 69"/>
                <a:gd name="T94" fmla="*/ 8 w 55"/>
                <a:gd name="T95" fmla="*/ 62 h 69"/>
                <a:gd name="T96" fmla="*/ 12 w 55"/>
                <a:gd name="T97" fmla="*/ 61 h 69"/>
                <a:gd name="T98" fmla="*/ 15 w 55"/>
                <a:gd name="T99" fmla="*/ 58 h 69"/>
                <a:gd name="T100" fmla="*/ 19 w 55"/>
                <a:gd name="T101" fmla="*/ 54 h 69"/>
                <a:gd name="T102" fmla="*/ 24 w 55"/>
                <a:gd name="T103" fmla="*/ 48 h 69"/>
                <a:gd name="T104" fmla="*/ 24 w 55"/>
                <a:gd name="T105" fmla="*/ 48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69"/>
                <a:gd name="T161" fmla="*/ 55 w 55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69">
                  <a:moveTo>
                    <a:pt x="24" y="48"/>
                  </a:moveTo>
                  <a:lnTo>
                    <a:pt x="22" y="38"/>
                  </a:lnTo>
                  <a:lnTo>
                    <a:pt x="20" y="27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8" y="27"/>
                  </a:lnTo>
                  <a:lnTo>
                    <a:pt x="30" y="40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43" y="15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53" y="1"/>
                  </a:lnTo>
                  <a:lnTo>
                    <a:pt x="55" y="3"/>
                  </a:lnTo>
                  <a:lnTo>
                    <a:pt x="50" y="14"/>
                  </a:lnTo>
                  <a:lnTo>
                    <a:pt x="44" y="25"/>
                  </a:lnTo>
                  <a:lnTo>
                    <a:pt x="38" y="37"/>
                  </a:lnTo>
                  <a:lnTo>
                    <a:pt x="30" y="48"/>
                  </a:lnTo>
                  <a:lnTo>
                    <a:pt x="23" y="57"/>
                  </a:lnTo>
                  <a:lnTo>
                    <a:pt x="17" y="63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5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6" y="59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9" y="5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59"/>
            <p:cNvSpPr>
              <a:spLocks/>
            </p:cNvSpPr>
            <p:nvPr/>
          </p:nvSpPr>
          <p:spPr bwMode="auto">
            <a:xfrm>
              <a:off x="4605338" y="4181475"/>
              <a:ext cx="61913" cy="28575"/>
            </a:xfrm>
            <a:custGeom>
              <a:avLst/>
              <a:gdLst>
                <a:gd name="T0" fmla="*/ 24 w 41"/>
                <a:gd name="T1" fmla="*/ 0 h 18"/>
                <a:gd name="T2" fmla="*/ 41 w 41"/>
                <a:gd name="T3" fmla="*/ 15 h 18"/>
                <a:gd name="T4" fmla="*/ 38 w 41"/>
                <a:gd name="T5" fmla="*/ 18 h 18"/>
                <a:gd name="T6" fmla="*/ 21 w 41"/>
                <a:gd name="T7" fmla="*/ 6 h 18"/>
                <a:gd name="T8" fmla="*/ 20 w 41"/>
                <a:gd name="T9" fmla="*/ 6 h 18"/>
                <a:gd name="T10" fmla="*/ 3 w 41"/>
                <a:gd name="T11" fmla="*/ 18 h 18"/>
                <a:gd name="T12" fmla="*/ 0 w 41"/>
                <a:gd name="T13" fmla="*/ 15 h 18"/>
                <a:gd name="T14" fmla="*/ 17 w 41"/>
                <a:gd name="T15" fmla="*/ 0 h 18"/>
                <a:gd name="T16" fmla="*/ 24 w 4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24" y="0"/>
                  </a:moveTo>
                  <a:lnTo>
                    <a:pt x="41" y="15"/>
                  </a:lnTo>
                  <a:lnTo>
                    <a:pt x="38" y="1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60"/>
            <p:cNvSpPr>
              <a:spLocks/>
            </p:cNvSpPr>
            <p:nvPr/>
          </p:nvSpPr>
          <p:spPr bwMode="auto">
            <a:xfrm>
              <a:off x="4676775" y="4175125"/>
              <a:ext cx="46038" cy="141288"/>
            </a:xfrm>
            <a:custGeom>
              <a:avLst/>
              <a:gdLst>
                <a:gd name="T0" fmla="*/ 22 w 30"/>
                <a:gd name="T1" fmla="*/ 46 h 93"/>
                <a:gd name="T2" fmla="*/ 21 w 30"/>
                <a:gd name="T3" fmla="*/ 31 h 93"/>
                <a:gd name="T4" fmla="*/ 17 w 30"/>
                <a:gd name="T5" fmla="*/ 19 h 93"/>
                <a:gd name="T6" fmla="*/ 10 w 30"/>
                <a:gd name="T7" fmla="*/ 9 h 93"/>
                <a:gd name="T8" fmla="*/ 0 w 30"/>
                <a:gd name="T9" fmla="*/ 4 h 93"/>
                <a:gd name="T10" fmla="*/ 1 w 30"/>
                <a:gd name="T11" fmla="*/ 0 h 93"/>
                <a:gd name="T12" fmla="*/ 8 w 30"/>
                <a:gd name="T13" fmla="*/ 3 h 93"/>
                <a:gd name="T14" fmla="*/ 13 w 30"/>
                <a:gd name="T15" fmla="*/ 6 h 93"/>
                <a:gd name="T16" fmla="*/ 18 w 30"/>
                <a:gd name="T17" fmla="*/ 11 h 93"/>
                <a:gd name="T18" fmla="*/ 23 w 30"/>
                <a:gd name="T19" fmla="*/ 16 h 93"/>
                <a:gd name="T20" fmla="*/ 28 w 30"/>
                <a:gd name="T21" fmla="*/ 30 h 93"/>
                <a:gd name="T22" fmla="*/ 30 w 30"/>
                <a:gd name="T23" fmla="*/ 47 h 93"/>
                <a:gd name="T24" fmla="*/ 28 w 30"/>
                <a:gd name="T25" fmla="*/ 63 h 93"/>
                <a:gd name="T26" fmla="*/ 23 w 30"/>
                <a:gd name="T27" fmla="*/ 77 h 93"/>
                <a:gd name="T28" fmla="*/ 19 w 30"/>
                <a:gd name="T29" fmla="*/ 83 h 93"/>
                <a:gd name="T30" fmla="*/ 14 w 30"/>
                <a:gd name="T31" fmla="*/ 87 h 93"/>
                <a:gd name="T32" fmla="*/ 8 w 30"/>
                <a:gd name="T33" fmla="*/ 91 h 93"/>
                <a:gd name="T34" fmla="*/ 1 w 30"/>
                <a:gd name="T35" fmla="*/ 93 h 93"/>
                <a:gd name="T36" fmla="*/ 0 w 30"/>
                <a:gd name="T37" fmla="*/ 89 h 93"/>
                <a:gd name="T38" fmla="*/ 10 w 30"/>
                <a:gd name="T39" fmla="*/ 84 h 93"/>
                <a:gd name="T40" fmla="*/ 17 w 30"/>
                <a:gd name="T41" fmla="*/ 74 h 93"/>
                <a:gd name="T42" fmla="*/ 21 w 30"/>
                <a:gd name="T43" fmla="*/ 62 h 93"/>
                <a:gd name="T44" fmla="*/ 22 w 30"/>
                <a:gd name="T45" fmla="*/ 46 h 93"/>
                <a:gd name="T46" fmla="*/ 22 w 30"/>
                <a:gd name="T47" fmla="*/ 46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3"/>
                <a:gd name="T74" fmla="*/ 30 w 30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3">
                  <a:moveTo>
                    <a:pt x="22" y="46"/>
                  </a:moveTo>
                  <a:lnTo>
                    <a:pt x="21" y="31"/>
                  </a:lnTo>
                  <a:lnTo>
                    <a:pt x="17" y="19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6"/>
                  </a:lnTo>
                  <a:lnTo>
                    <a:pt x="28" y="30"/>
                  </a:lnTo>
                  <a:lnTo>
                    <a:pt x="30" y="47"/>
                  </a:lnTo>
                  <a:lnTo>
                    <a:pt x="28" y="63"/>
                  </a:lnTo>
                  <a:lnTo>
                    <a:pt x="23" y="77"/>
                  </a:lnTo>
                  <a:lnTo>
                    <a:pt x="19" y="83"/>
                  </a:lnTo>
                  <a:lnTo>
                    <a:pt x="14" y="87"/>
                  </a:lnTo>
                  <a:lnTo>
                    <a:pt x="8" y="91"/>
                  </a:lnTo>
                  <a:lnTo>
                    <a:pt x="1" y="93"/>
                  </a:lnTo>
                  <a:lnTo>
                    <a:pt x="0" y="89"/>
                  </a:lnTo>
                  <a:lnTo>
                    <a:pt x="10" y="84"/>
                  </a:lnTo>
                  <a:lnTo>
                    <a:pt x="17" y="74"/>
                  </a:lnTo>
                  <a:lnTo>
                    <a:pt x="21" y="62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61"/>
            <p:cNvSpPr>
              <a:spLocks noEditPoints="1"/>
            </p:cNvSpPr>
            <p:nvPr/>
          </p:nvSpPr>
          <p:spPr bwMode="auto">
            <a:xfrm>
              <a:off x="4745038" y="4214813"/>
              <a:ext cx="61913" cy="74613"/>
            </a:xfrm>
            <a:custGeom>
              <a:avLst/>
              <a:gdLst>
                <a:gd name="T0" fmla="*/ 36 w 40"/>
                <a:gd name="T1" fmla="*/ 38 h 49"/>
                <a:gd name="T2" fmla="*/ 31 w 40"/>
                <a:gd name="T3" fmla="*/ 43 h 49"/>
                <a:gd name="T4" fmla="*/ 26 w 40"/>
                <a:gd name="T5" fmla="*/ 46 h 49"/>
                <a:gd name="T6" fmla="*/ 21 w 40"/>
                <a:gd name="T7" fmla="*/ 48 h 49"/>
                <a:gd name="T8" fmla="*/ 15 w 40"/>
                <a:gd name="T9" fmla="*/ 49 h 49"/>
                <a:gd name="T10" fmla="*/ 9 w 40"/>
                <a:gd name="T11" fmla="*/ 48 h 49"/>
                <a:gd name="T12" fmla="*/ 4 w 40"/>
                <a:gd name="T13" fmla="*/ 45 h 49"/>
                <a:gd name="T14" fmla="*/ 1 w 40"/>
                <a:gd name="T15" fmla="*/ 39 h 49"/>
                <a:gd name="T16" fmla="*/ 0 w 40"/>
                <a:gd name="T17" fmla="*/ 32 h 49"/>
                <a:gd name="T18" fmla="*/ 2 w 40"/>
                <a:gd name="T19" fmla="*/ 21 h 49"/>
                <a:gd name="T20" fmla="*/ 4 w 40"/>
                <a:gd name="T21" fmla="*/ 15 h 49"/>
                <a:gd name="T22" fmla="*/ 8 w 40"/>
                <a:gd name="T23" fmla="*/ 10 h 49"/>
                <a:gd name="T24" fmla="*/ 12 w 40"/>
                <a:gd name="T25" fmla="*/ 6 h 49"/>
                <a:gd name="T26" fmla="*/ 17 w 40"/>
                <a:gd name="T27" fmla="*/ 3 h 49"/>
                <a:gd name="T28" fmla="*/ 22 w 40"/>
                <a:gd name="T29" fmla="*/ 1 h 49"/>
                <a:gd name="T30" fmla="*/ 28 w 40"/>
                <a:gd name="T31" fmla="*/ 0 h 49"/>
                <a:gd name="T32" fmla="*/ 33 w 40"/>
                <a:gd name="T33" fmla="*/ 1 h 49"/>
                <a:gd name="T34" fmla="*/ 37 w 40"/>
                <a:gd name="T35" fmla="*/ 3 h 49"/>
                <a:gd name="T36" fmla="*/ 39 w 40"/>
                <a:gd name="T37" fmla="*/ 6 h 49"/>
                <a:gd name="T38" fmla="*/ 40 w 40"/>
                <a:gd name="T39" fmla="*/ 10 h 49"/>
                <a:gd name="T40" fmla="*/ 38 w 40"/>
                <a:gd name="T41" fmla="*/ 18 h 49"/>
                <a:gd name="T42" fmla="*/ 32 w 40"/>
                <a:gd name="T43" fmla="*/ 23 h 49"/>
                <a:gd name="T44" fmla="*/ 23 w 40"/>
                <a:gd name="T45" fmla="*/ 26 h 49"/>
                <a:gd name="T46" fmla="*/ 9 w 40"/>
                <a:gd name="T47" fmla="*/ 27 h 49"/>
                <a:gd name="T48" fmla="*/ 8 w 40"/>
                <a:gd name="T49" fmla="*/ 33 h 49"/>
                <a:gd name="T50" fmla="*/ 9 w 40"/>
                <a:gd name="T51" fmla="*/ 38 h 49"/>
                <a:gd name="T52" fmla="*/ 10 w 40"/>
                <a:gd name="T53" fmla="*/ 41 h 49"/>
                <a:gd name="T54" fmla="*/ 13 w 40"/>
                <a:gd name="T55" fmla="*/ 43 h 49"/>
                <a:gd name="T56" fmla="*/ 17 w 40"/>
                <a:gd name="T57" fmla="*/ 43 h 49"/>
                <a:gd name="T58" fmla="*/ 21 w 40"/>
                <a:gd name="T59" fmla="*/ 43 h 49"/>
                <a:gd name="T60" fmla="*/ 25 w 40"/>
                <a:gd name="T61" fmla="*/ 41 h 49"/>
                <a:gd name="T62" fmla="*/ 29 w 40"/>
                <a:gd name="T63" fmla="*/ 39 h 49"/>
                <a:gd name="T64" fmla="*/ 33 w 40"/>
                <a:gd name="T65" fmla="*/ 35 h 49"/>
                <a:gd name="T66" fmla="*/ 36 w 40"/>
                <a:gd name="T67" fmla="*/ 38 h 49"/>
                <a:gd name="T68" fmla="*/ 10 w 40"/>
                <a:gd name="T69" fmla="*/ 23 h 49"/>
                <a:gd name="T70" fmla="*/ 16 w 40"/>
                <a:gd name="T71" fmla="*/ 23 h 49"/>
                <a:gd name="T72" fmla="*/ 22 w 40"/>
                <a:gd name="T73" fmla="*/ 22 h 49"/>
                <a:gd name="T74" fmla="*/ 26 w 40"/>
                <a:gd name="T75" fmla="*/ 20 h 49"/>
                <a:gd name="T76" fmla="*/ 29 w 40"/>
                <a:gd name="T77" fmla="*/ 18 h 49"/>
                <a:gd name="T78" fmla="*/ 31 w 40"/>
                <a:gd name="T79" fmla="*/ 15 h 49"/>
                <a:gd name="T80" fmla="*/ 32 w 40"/>
                <a:gd name="T81" fmla="*/ 11 h 49"/>
                <a:gd name="T82" fmla="*/ 31 w 40"/>
                <a:gd name="T83" fmla="*/ 6 h 49"/>
                <a:gd name="T84" fmla="*/ 26 w 40"/>
                <a:gd name="T85" fmla="*/ 4 h 49"/>
                <a:gd name="T86" fmla="*/ 22 w 40"/>
                <a:gd name="T87" fmla="*/ 5 h 49"/>
                <a:gd name="T88" fmla="*/ 17 w 40"/>
                <a:gd name="T89" fmla="*/ 9 h 49"/>
                <a:gd name="T90" fmla="*/ 13 w 40"/>
                <a:gd name="T91" fmla="*/ 15 h 49"/>
                <a:gd name="T92" fmla="*/ 10 w 40"/>
                <a:gd name="T93" fmla="*/ 23 h 49"/>
                <a:gd name="T94" fmla="*/ 10 w 40"/>
                <a:gd name="T95" fmla="*/ 23 h 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"/>
                <a:gd name="T145" fmla="*/ 0 h 49"/>
                <a:gd name="T146" fmla="*/ 40 w 40"/>
                <a:gd name="T147" fmla="*/ 49 h 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" h="49">
                  <a:moveTo>
                    <a:pt x="36" y="38"/>
                  </a:moveTo>
                  <a:lnTo>
                    <a:pt x="31" y="43"/>
                  </a:lnTo>
                  <a:lnTo>
                    <a:pt x="26" y="46"/>
                  </a:lnTo>
                  <a:lnTo>
                    <a:pt x="21" y="48"/>
                  </a:lnTo>
                  <a:lnTo>
                    <a:pt x="15" y="49"/>
                  </a:lnTo>
                  <a:lnTo>
                    <a:pt x="9" y="48"/>
                  </a:lnTo>
                  <a:lnTo>
                    <a:pt x="4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38" y="18"/>
                  </a:lnTo>
                  <a:lnTo>
                    <a:pt x="32" y="23"/>
                  </a:lnTo>
                  <a:lnTo>
                    <a:pt x="23" y="26"/>
                  </a:lnTo>
                  <a:lnTo>
                    <a:pt x="9" y="27"/>
                  </a:lnTo>
                  <a:lnTo>
                    <a:pt x="8" y="33"/>
                  </a:lnTo>
                  <a:lnTo>
                    <a:pt x="9" y="38"/>
                  </a:lnTo>
                  <a:lnTo>
                    <a:pt x="10" y="41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21" y="43"/>
                  </a:lnTo>
                  <a:lnTo>
                    <a:pt x="25" y="41"/>
                  </a:lnTo>
                  <a:lnTo>
                    <a:pt x="29" y="39"/>
                  </a:lnTo>
                  <a:lnTo>
                    <a:pt x="33" y="35"/>
                  </a:lnTo>
                  <a:lnTo>
                    <a:pt x="36" y="38"/>
                  </a:lnTo>
                  <a:close/>
                  <a:moveTo>
                    <a:pt x="10" y="23"/>
                  </a:moveTo>
                  <a:lnTo>
                    <a:pt x="16" y="23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29" y="18"/>
                  </a:lnTo>
                  <a:lnTo>
                    <a:pt x="31" y="15"/>
                  </a:lnTo>
                  <a:lnTo>
                    <a:pt x="32" y="11"/>
                  </a:lnTo>
                  <a:lnTo>
                    <a:pt x="31" y="6"/>
                  </a:lnTo>
                  <a:lnTo>
                    <a:pt x="26" y="4"/>
                  </a:lnTo>
                  <a:lnTo>
                    <a:pt x="22" y="5"/>
                  </a:lnTo>
                  <a:lnTo>
                    <a:pt x="17" y="9"/>
                  </a:lnTo>
                  <a:lnTo>
                    <a:pt x="13" y="15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Rectangle 62"/>
            <p:cNvSpPr>
              <a:spLocks noChangeArrowheads="1"/>
            </p:cNvSpPr>
            <p:nvPr/>
          </p:nvSpPr>
          <p:spPr bwMode="auto">
            <a:xfrm>
              <a:off x="4830763" y="4197350"/>
              <a:ext cx="60325" cy="79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63"/>
            <p:cNvSpPr>
              <a:spLocks noEditPoints="1"/>
            </p:cNvSpPr>
            <p:nvPr/>
          </p:nvSpPr>
          <p:spPr bwMode="auto">
            <a:xfrm>
              <a:off x="4902200" y="4157663"/>
              <a:ext cx="46038" cy="95250"/>
            </a:xfrm>
            <a:custGeom>
              <a:avLst/>
              <a:gdLst>
                <a:gd name="T0" fmla="*/ 30 w 30"/>
                <a:gd name="T1" fmla="*/ 0 h 63"/>
                <a:gd name="T2" fmla="*/ 28 w 30"/>
                <a:gd name="T3" fmla="*/ 7 h 63"/>
                <a:gd name="T4" fmla="*/ 21 w 30"/>
                <a:gd name="T5" fmla="*/ 7 h 63"/>
                <a:gd name="T6" fmla="*/ 23 w 30"/>
                <a:gd name="T7" fmla="*/ 0 h 63"/>
                <a:gd name="T8" fmla="*/ 30 w 30"/>
                <a:gd name="T9" fmla="*/ 0 h 63"/>
                <a:gd name="T10" fmla="*/ 19 w 30"/>
                <a:gd name="T11" fmla="*/ 48 h 63"/>
                <a:gd name="T12" fmla="*/ 17 w 30"/>
                <a:gd name="T13" fmla="*/ 55 h 63"/>
                <a:gd name="T14" fmla="*/ 14 w 30"/>
                <a:gd name="T15" fmla="*/ 60 h 63"/>
                <a:gd name="T16" fmla="*/ 9 w 30"/>
                <a:gd name="T17" fmla="*/ 62 h 63"/>
                <a:gd name="T18" fmla="*/ 3 w 30"/>
                <a:gd name="T19" fmla="*/ 63 h 63"/>
                <a:gd name="T20" fmla="*/ 1 w 30"/>
                <a:gd name="T21" fmla="*/ 63 h 63"/>
                <a:gd name="T22" fmla="*/ 0 w 30"/>
                <a:gd name="T23" fmla="*/ 63 h 63"/>
                <a:gd name="T24" fmla="*/ 1 w 30"/>
                <a:gd name="T25" fmla="*/ 59 h 63"/>
                <a:gd name="T26" fmla="*/ 2 w 30"/>
                <a:gd name="T27" fmla="*/ 59 h 63"/>
                <a:gd name="T28" fmla="*/ 3 w 30"/>
                <a:gd name="T29" fmla="*/ 59 h 63"/>
                <a:gd name="T30" fmla="*/ 7 w 30"/>
                <a:gd name="T31" fmla="*/ 59 h 63"/>
                <a:gd name="T32" fmla="*/ 9 w 30"/>
                <a:gd name="T33" fmla="*/ 57 h 63"/>
                <a:gd name="T34" fmla="*/ 11 w 30"/>
                <a:gd name="T35" fmla="*/ 54 h 63"/>
                <a:gd name="T36" fmla="*/ 12 w 30"/>
                <a:gd name="T37" fmla="*/ 48 h 63"/>
                <a:gd name="T38" fmla="*/ 15 w 30"/>
                <a:gd name="T39" fmla="*/ 38 h 63"/>
                <a:gd name="T40" fmla="*/ 17 w 30"/>
                <a:gd name="T41" fmla="*/ 29 h 63"/>
                <a:gd name="T42" fmla="*/ 18 w 30"/>
                <a:gd name="T43" fmla="*/ 24 h 63"/>
                <a:gd name="T44" fmla="*/ 18 w 30"/>
                <a:gd name="T45" fmla="*/ 21 h 63"/>
                <a:gd name="T46" fmla="*/ 18 w 30"/>
                <a:gd name="T47" fmla="*/ 19 h 63"/>
                <a:gd name="T48" fmla="*/ 18 w 30"/>
                <a:gd name="T49" fmla="*/ 19 h 63"/>
                <a:gd name="T50" fmla="*/ 18 w 30"/>
                <a:gd name="T51" fmla="*/ 17 h 63"/>
                <a:gd name="T52" fmla="*/ 14 w 30"/>
                <a:gd name="T53" fmla="*/ 16 h 63"/>
                <a:gd name="T54" fmla="*/ 15 w 30"/>
                <a:gd name="T55" fmla="*/ 14 h 63"/>
                <a:gd name="T56" fmla="*/ 24 w 30"/>
                <a:gd name="T57" fmla="*/ 14 h 63"/>
                <a:gd name="T58" fmla="*/ 27 w 30"/>
                <a:gd name="T59" fmla="*/ 14 h 63"/>
                <a:gd name="T60" fmla="*/ 19 w 30"/>
                <a:gd name="T61" fmla="*/ 48 h 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"/>
                <a:gd name="T94" fmla="*/ 0 h 63"/>
                <a:gd name="T95" fmla="*/ 30 w 30"/>
                <a:gd name="T96" fmla="*/ 63 h 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" h="63">
                  <a:moveTo>
                    <a:pt x="30" y="0"/>
                  </a:moveTo>
                  <a:lnTo>
                    <a:pt x="28" y="7"/>
                  </a:lnTo>
                  <a:lnTo>
                    <a:pt x="21" y="7"/>
                  </a:lnTo>
                  <a:lnTo>
                    <a:pt x="23" y="0"/>
                  </a:lnTo>
                  <a:lnTo>
                    <a:pt x="30" y="0"/>
                  </a:lnTo>
                  <a:close/>
                  <a:moveTo>
                    <a:pt x="19" y="48"/>
                  </a:moveTo>
                  <a:lnTo>
                    <a:pt x="17" y="55"/>
                  </a:lnTo>
                  <a:lnTo>
                    <a:pt x="14" y="60"/>
                  </a:lnTo>
                  <a:lnTo>
                    <a:pt x="9" y="62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1" y="54"/>
                  </a:lnTo>
                  <a:lnTo>
                    <a:pt x="12" y="48"/>
                  </a:lnTo>
                  <a:lnTo>
                    <a:pt x="15" y="38"/>
                  </a:lnTo>
                  <a:lnTo>
                    <a:pt x="17" y="29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64"/>
            <p:cNvSpPr>
              <a:spLocks/>
            </p:cNvSpPr>
            <p:nvPr/>
          </p:nvSpPr>
          <p:spPr bwMode="auto">
            <a:xfrm>
              <a:off x="4960938" y="4160838"/>
              <a:ext cx="55563" cy="73025"/>
            </a:xfrm>
            <a:custGeom>
              <a:avLst/>
              <a:gdLst>
                <a:gd name="T0" fmla="*/ 10 w 37"/>
                <a:gd name="T1" fmla="*/ 30 h 48"/>
                <a:gd name="T2" fmla="*/ 7 w 37"/>
                <a:gd name="T3" fmla="*/ 47 h 48"/>
                <a:gd name="T4" fmla="*/ 0 w 37"/>
                <a:gd name="T5" fmla="*/ 47 h 48"/>
                <a:gd name="T6" fmla="*/ 8 w 37"/>
                <a:gd name="T7" fmla="*/ 9 h 48"/>
                <a:gd name="T8" fmla="*/ 9 w 37"/>
                <a:gd name="T9" fmla="*/ 7 h 48"/>
                <a:gd name="T10" fmla="*/ 9 w 37"/>
                <a:gd name="T11" fmla="*/ 5 h 48"/>
                <a:gd name="T12" fmla="*/ 9 w 37"/>
                <a:gd name="T13" fmla="*/ 4 h 48"/>
                <a:gd name="T14" fmla="*/ 8 w 37"/>
                <a:gd name="T15" fmla="*/ 3 h 48"/>
                <a:gd name="T16" fmla="*/ 7 w 37"/>
                <a:gd name="T17" fmla="*/ 2 h 48"/>
                <a:gd name="T18" fmla="*/ 5 w 37"/>
                <a:gd name="T19" fmla="*/ 2 h 48"/>
                <a:gd name="T20" fmla="*/ 5 w 37"/>
                <a:gd name="T21" fmla="*/ 0 h 48"/>
                <a:gd name="T22" fmla="*/ 15 w 37"/>
                <a:gd name="T23" fmla="*/ 0 h 48"/>
                <a:gd name="T24" fmla="*/ 17 w 37"/>
                <a:gd name="T25" fmla="*/ 0 h 48"/>
                <a:gd name="T26" fmla="*/ 11 w 37"/>
                <a:gd name="T27" fmla="*/ 27 h 48"/>
                <a:gd name="T28" fmla="*/ 12 w 37"/>
                <a:gd name="T29" fmla="*/ 27 h 48"/>
                <a:gd name="T30" fmla="*/ 15 w 37"/>
                <a:gd name="T31" fmla="*/ 26 h 48"/>
                <a:gd name="T32" fmla="*/ 18 w 37"/>
                <a:gd name="T33" fmla="*/ 25 h 48"/>
                <a:gd name="T34" fmla="*/ 21 w 37"/>
                <a:gd name="T35" fmla="*/ 23 h 48"/>
                <a:gd name="T36" fmla="*/ 23 w 37"/>
                <a:gd name="T37" fmla="*/ 20 h 48"/>
                <a:gd name="T38" fmla="*/ 25 w 37"/>
                <a:gd name="T39" fmla="*/ 18 h 48"/>
                <a:gd name="T40" fmla="*/ 26 w 37"/>
                <a:gd name="T41" fmla="*/ 16 h 48"/>
                <a:gd name="T42" fmla="*/ 25 w 37"/>
                <a:gd name="T43" fmla="*/ 15 h 48"/>
                <a:gd name="T44" fmla="*/ 23 w 37"/>
                <a:gd name="T45" fmla="*/ 14 h 48"/>
                <a:gd name="T46" fmla="*/ 23 w 37"/>
                <a:gd name="T47" fmla="*/ 12 h 48"/>
                <a:gd name="T48" fmla="*/ 36 w 37"/>
                <a:gd name="T49" fmla="*/ 12 h 48"/>
                <a:gd name="T50" fmla="*/ 37 w 37"/>
                <a:gd name="T51" fmla="*/ 14 h 48"/>
                <a:gd name="T52" fmla="*/ 33 w 37"/>
                <a:gd name="T53" fmla="*/ 18 h 48"/>
                <a:gd name="T54" fmla="*/ 29 w 37"/>
                <a:gd name="T55" fmla="*/ 21 h 48"/>
                <a:gd name="T56" fmla="*/ 25 w 37"/>
                <a:gd name="T57" fmla="*/ 24 h 48"/>
                <a:gd name="T58" fmla="*/ 21 w 37"/>
                <a:gd name="T59" fmla="*/ 27 h 48"/>
                <a:gd name="T60" fmla="*/ 23 w 37"/>
                <a:gd name="T61" fmla="*/ 32 h 48"/>
                <a:gd name="T62" fmla="*/ 24 w 37"/>
                <a:gd name="T63" fmla="*/ 38 h 48"/>
                <a:gd name="T64" fmla="*/ 25 w 37"/>
                <a:gd name="T65" fmla="*/ 40 h 48"/>
                <a:gd name="T66" fmla="*/ 26 w 37"/>
                <a:gd name="T67" fmla="*/ 42 h 48"/>
                <a:gd name="T68" fmla="*/ 27 w 37"/>
                <a:gd name="T69" fmla="*/ 43 h 48"/>
                <a:gd name="T70" fmla="*/ 28 w 37"/>
                <a:gd name="T71" fmla="*/ 43 h 48"/>
                <a:gd name="T72" fmla="*/ 29 w 37"/>
                <a:gd name="T73" fmla="*/ 43 h 48"/>
                <a:gd name="T74" fmla="*/ 30 w 37"/>
                <a:gd name="T75" fmla="*/ 42 h 48"/>
                <a:gd name="T76" fmla="*/ 32 w 37"/>
                <a:gd name="T77" fmla="*/ 41 h 48"/>
                <a:gd name="T78" fmla="*/ 33 w 37"/>
                <a:gd name="T79" fmla="*/ 39 h 48"/>
                <a:gd name="T80" fmla="*/ 36 w 37"/>
                <a:gd name="T81" fmla="*/ 41 h 48"/>
                <a:gd name="T82" fmla="*/ 33 w 37"/>
                <a:gd name="T83" fmla="*/ 44 h 48"/>
                <a:gd name="T84" fmla="*/ 30 w 37"/>
                <a:gd name="T85" fmla="*/ 46 h 48"/>
                <a:gd name="T86" fmla="*/ 28 w 37"/>
                <a:gd name="T87" fmla="*/ 48 h 48"/>
                <a:gd name="T88" fmla="*/ 25 w 37"/>
                <a:gd name="T89" fmla="*/ 48 h 48"/>
                <a:gd name="T90" fmla="*/ 22 w 37"/>
                <a:gd name="T91" fmla="*/ 47 h 48"/>
                <a:gd name="T92" fmla="*/ 19 w 37"/>
                <a:gd name="T93" fmla="*/ 44 h 48"/>
                <a:gd name="T94" fmla="*/ 18 w 37"/>
                <a:gd name="T95" fmla="*/ 39 h 48"/>
                <a:gd name="T96" fmla="*/ 16 w 37"/>
                <a:gd name="T97" fmla="*/ 33 h 48"/>
                <a:gd name="T98" fmla="*/ 15 w 37"/>
                <a:gd name="T99" fmla="*/ 31 h 48"/>
                <a:gd name="T100" fmla="*/ 15 w 37"/>
                <a:gd name="T101" fmla="*/ 31 h 48"/>
                <a:gd name="T102" fmla="*/ 14 w 37"/>
                <a:gd name="T103" fmla="*/ 30 h 48"/>
                <a:gd name="T104" fmla="*/ 13 w 37"/>
                <a:gd name="T105" fmla="*/ 30 h 48"/>
                <a:gd name="T106" fmla="*/ 10 w 37"/>
                <a:gd name="T107" fmla="*/ 30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"/>
                <a:gd name="T163" fmla="*/ 0 h 48"/>
                <a:gd name="T164" fmla="*/ 37 w 37"/>
                <a:gd name="T165" fmla="*/ 48 h 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" h="48">
                  <a:moveTo>
                    <a:pt x="10" y="30"/>
                  </a:moveTo>
                  <a:lnTo>
                    <a:pt x="7" y="47"/>
                  </a:lnTo>
                  <a:lnTo>
                    <a:pt x="0" y="47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5" y="26"/>
                  </a:lnTo>
                  <a:lnTo>
                    <a:pt x="18" y="25"/>
                  </a:lnTo>
                  <a:lnTo>
                    <a:pt x="21" y="23"/>
                  </a:lnTo>
                  <a:lnTo>
                    <a:pt x="23" y="20"/>
                  </a:lnTo>
                  <a:lnTo>
                    <a:pt x="25" y="18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5" y="24"/>
                  </a:lnTo>
                  <a:lnTo>
                    <a:pt x="21" y="27"/>
                  </a:lnTo>
                  <a:lnTo>
                    <a:pt x="23" y="32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6" y="42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0" y="42"/>
                  </a:lnTo>
                  <a:lnTo>
                    <a:pt x="32" y="41"/>
                  </a:lnTo>
                  <a:lnTo>
                    <a:pt x="33" y="39"/>
                  </a:lnTo>
                  <a:lnTo>
                    <a:pt x="36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25" y="48"/>
                  </a:lnTo>
                  <a:lnTo>
                    <a:pt x="22" y="47"/>
                  </a:lnTo>
                  <a:lnTo>
                    <a:pt x="19" y="44"/>
                  </a:lnTo>
                  <a:lnTo>
                    <a:pt x="18" y="39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65"/>
            <p:cNvSpPr>
              <a:spLocks noEditPoints="1"/>
            </p:cNvSpPr>
            <p:nvPr/>
          </p:nvSpPr>
          <p:spPr bwMode="auto">
            <a:xfrm>
              <a:off x="5026025" y="4202113"/>
              <a:ext cx="39688" cy="52388"/>
            </a:xfrm>
            <a:custGeom>
              <a:avLst/>
              <a:gdLst>
                <a:gd name="T0" fmla="*/ 13 w 26"/>
                <a:gd name="T1" fmla="*/ 35 h 35"/>
                <a:gd name="T2" fmla="*/ 7 w 26"/>
                <a:gd name="T3" fmla="*/ 34 h 35"/>
                <a:gd name="T4" fmla="*/ 3 w 26"/>
                <a:gd name="T5" fmla="*/ 31 h 35"/>
                <a:gd name="T6" fmla="*/ 1 w 26"/>
                <a:gd name="T7" fmla="*/ 25 h 35"/>
                <a:gd name="T8" fmla="*/ 0 w 26"/>
                <a:gd name="T9" fmla="*/ 18 h 35"/>
                <a:gd name="T10" fmla="*/ 2 w 26"/>
                <a:gd name="T11" fmla="*/ 8 h 35"/>
                <a:gd name="T12" fmla="*/ 4 w 26"/>
                <a:gd name="T13" fmla="*/ 4 h 35"/>
                <a:gd name="T14" fmla="*/ 6 w 26"/>
                <a:gd name="T15" fmla="*/ 2 h 35"/>
                <a:gd name="T16" fmla="*/ 13 w 26"/>
                <a:gd name="T17" fmla="*/ 0 h 35"/>
                <a:gd name="T18" fmla="*/ 19 w 26"/>
                <a:gd name="T19" fmla="*/ 1 h 35"/>
                <a:gd name="T20" fmla="*/ 23 w 26"/>
                <a:gd name="T21" fmla="*/ 5 h 35"/>
                <a:gd name="T22" fmla="*/ 25 w 26"/>
                <a:gd name="T23" fmla="*/ 10 h 35"/>
                <a:gd name="T24" fmla="*/ 26 w 26"/>
                <a:gd name="T25" fmla="*/ 17 h 35"/>
                <a:gd name="T26" fmla="*/ 25 w 26"/>
                <a:gd name="T27" fmla="*/ 25 h 35"/>
                <a:gd name="T28" fmla="*/ 23 w 26"/>
                <a:gd name="T29" fmla="*/ 31 h 35"/>
                <a:gd name="T30" fmla="*/ 18 w 26"/>
                <a:gd name="T31" fmla="*/ 34 h 35"/>
                <a:gd name="T32" fmla="*/ 13 w 26"/>
                <a:gd name="T33" fmla="*/ 35 h 35"/>
                <a:gd name="T34" fmla="*/ 13 w 26"/>
                <a:gd name="T35" fmla="*/ 35 h 35"/>
                <a:gd name="T36" fmla="*/ 6 w 26"/>
                <a:gd name="T37" fmla="*/ 17 h 35"/>
                <a:gd name="T38" fmla="*/ 6 w 26"/>
                <a:gd name="T39" fmla="*/ 24 h 35"/>
                <a:gd name="T40" fmla="*/ 8 w 26"/>
                <a:gd name="T41" fmla="*/ 29 h 35"/>
                <a:gd name="T42" fmla="*/ 10 w 26"/>
                <a:gd name="T43" fmla="*/ 31 h 35"/>
                <a:gd name="T44" fmla="*/ 13 w 26"/>
                <a:gd name="T45" fmla="*/ 32 h 35"/>
                <a:gd name="T46" fmla="*/ 16 w 26"/>
                <a:gd name="T47" fmla="*/ 31 h 35"/>
                <a:gd name="T48" fmla="*/ 18 w 26"/>
                <a:gd name="T49" fmla="*/ 29 h 35"/>
                <a:gd name="T50" fmla="*/ 20 w 26"/>
                <a:gd name="T51" fmla="*/ 25 h 35"/>
                <a:gd name="T52" fmla="*/ 20 w 26"/>
                <a:gd name="T53" fmla="*/ 18 h 35"/>
                <a:gd name="T54" fmla="*/ 20 w 26"/>
                <a:gd name="T55" fmla="*/ 12 h 35"/>
                <a:gd name="T56" fmla="*/ 18 w 26"/>
                <a:gd name="T57" fmla="*/ 7 h 35"/>
                <a:gd name="T58" fmla="*/ 16 w 26"/>
                <a:gd name="T59" fmla="*/ 4 h 35"/>
                <a:gd name="T60" fmla="*/ 13 w 26"/>
                <a:gd name="T61" fmla="*/ 3 h 35"/>
                <a:gd name="T62" fmla="*/ 9 w 26"/>
                <a:gd name="T63" fmla="*/ 5 h 35"/>
                <a:gd name="T64" fmla="*/ 7 w 26"/>
                <a:gd name="T65" fmla="*/ 10 h 35"/>
                <a:gd name="T66" fmla="*/ 6 w 26"/>
                <a:gd name="T67" fmla="*/ 17 h 35"/>
                <a:gd name="T68" fmla="*/ 6 w 26"/>
                <a:gd name="T69" fmla="*/ 17 h 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"/>
                <a:gd name="T106" fmla="*/ 0 h 35"/>
                <a:gd name="T107" fmla="*/ 26 w 26"/>
                <a:gd name="T108" fmla="*/ 35 h 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" h="35">
                  <a:moveTo>
                    <a:pt x="13" y="35"/>
                  </a:moveTo>
                  <a:lnTo>
                    <a:pt x="7" y="34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6" y="17"/>
                  </a:lnTo>
                  <a:lnTo>
                    <a:pt x="25" y="25"/>
                  </a:lnTo>
                  <a:lnTo>
                    <a:pt x="23" y="31"/>
                  </a:lnTo>
                  <a:lnTo>
                    <a:pt x="18" y="34"/>
                  </a:lnTo>
                  <a:lnTo>
                    <a:pt x="13" y="35"/>
                  </a:lnTo>
                  <a:close/>
                  <a:moveTo>
                    <a:pt x="6" y="17"/>
                  </a:moveTo>
                  <a:lnTo>
                    <a:pt x="6" y="24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5"/>
                  </a:lnTo>
                  <a:lnTo>
                    <a:pt x="20" y="18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3"/>
                  </a:lnTo>
                  <a:lnTo>
                    <a:pt x="9" y="5"/>
                  </a:lnTo>
                  <a:lnTo>
                    <a:pt x="7" y="10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66"/>
            <p:cNvSpPr>
              <a:spLocks/>
            </p:cNvSpPr>
            <p:nvPr/>
          </p:nvSpPr>
          <p:spPr bwMode="auto">
            <a:xfrm>
              <a:off x="5080000" y="4178300"/>
              <a:ext cx="52388" cy="53975"/>
            </a:xfrm>
            <a:custGeom>
              <a:avLst/>
              <a:gdLst>
                <a:gd name="T0" fmla="*/ 31 w 35"/>
                <a:gd name="T1" fmla="*/ 24 h 35"/>
                <a:gd name="T2" fmla="*/ 28 w 35"/>
                <a:gd name="T3" fmla="*/ 35 h 35"/>
                <a:gd name="T4" fmla="*/ 1 w 35"/>
                <a:gd name="T5" fmla="*/ 35 h 35"/>
                <a:gd name="T6" fmla="*/ 0 w 35"/>
                <a:gd name="T7" fmla="*/ 32 h 35"/>
                <a:gd name="T8" fmla="*/ 7 w 35"/>
                <a:gd name="T9" fmla="*/ 25 h 35"/>
                <a:gd name="T10" fmla="*/ 14 w 35"/>
                <a:gd name="T11" fmla="*/ 17 h 35"/>
                <a:gd name="T12" fmla="*/ 21 w 35"/>
                <a:gd name="T13" fmla="*/ 10 h 35"/>
                <a:gd name="T14" fmla="*/ 27 w 35"/>
                <a:gd name="T15" fmla="*/ 4 h 35"/>
                <a:gd name="T16" fmla="*/ 26 w 35"/>
                <a:gd name="T17" fmla="*/ 4 h 35"/>
                <a:gd name="T18" fmla="*/ 17 w 35"/>
                <a:gd name="T19" fmla="*/ 4 h 35"/>
                <a:gd name="T20" fmla="*/ 15 w 35"/>
                <a:gd name="T21" fmla="*/ 4 h 35"/>
                <a:gd name="T22" fmla="*/ 13 w 35"/>
                <a:gd name="T23" fmla="*/ 5 h 35"/>
                <a:gd name="T24" fmla="*/ 11 w 35"/>
                <a:gd name="T25" fmla="*/ 7 h 35"/>
                <a:gd name="T26" fmla="*/ 9 w 35"/>
                <a:gd name="T27" fmla="*/ 10 h 35"/>
                <a:gd name="T28" fmla="*/ 6 w 35"/>
                <a:gd name="T29" fmla="*/ 10 h 35"/>
                <a:gd name="T30" fmla="*/ 8 w 35"/>
                <a:gd name="T31" fmla="*/ 0 h 35"/>
                <a:gd name="T32" fmla="*/ 35 w 35"/>
                <a:gd name="T33" fmla="*/ 0 h 35"/>
                <a:gd name="T34" fmla="*/ 35 w 35"/>
                <a:gd name="T35" fmla="*/ 3 h 35"/>
                <a:gd name="T36" fmla="*/ 31 w 35"/>
                <a:gd name="T37" fmla="*/ 7 h 35"/>
                <a:gd name="T38" fmla="*/ 27 w 35"/>
                <a:gd name="T39" fmla="*/ 12 h 35"/>
                <a:gd name="T40" fmla="*/ 23 w 35"/>
                <a:gd name="T41" fmla="*/ 16 h 35"/>
                <a:gd name="T42" fmla="*/ 19 w 35"/>
                <a:gd name="T43" fmla="*/ 21 h 35"/>
                <a:gd name="T44" fmla="*/ 14 w 35"/>
                <a:gd name="T45" fmla="*/ 25 h 35"/>
                <a:gd name="T46" fmla="*/ 9 w 35"/>
                <a:gd name="T47" fmla="*/ 31 h 35"/>
                <a:gd name="T48" fmla="*/ 9 w 35"/>
                <a:gd name="T49" fmla="*/ 31 h 35"/>
                <a:gd name="T50" fmla="*/ 18 w 35"/>
                <a:gd name="T51" fmla="*/ 31 h 35"/>
                <a:gd name="T52" fmla="*/ 20 w 35"/>
                <a:gd name="T53" fmla="*/ 31 h 35"/>
                <a:gd name="T54" fmla="*/ 22 w 35"/>
                <a:gd name="T55" fmla="*/ 31 h 35"/>
                <a:gd name="T56" fmla="*/ 23 w 35"/>
                <a:gd name="T57" fmla="*/ 30 h 35"/>
                <a:gd name="T58" fmla="*/ 24 w 35"/>
                <a:gd name="T59" fmla="*/ 29 h 35"/>
                <a:gd name="T60" fmla="*/ 26 w 35"/>
                <a:gd name="T61" fmla="*/ 27 h 35"/>
                <a:gd name="T62" fmla="*/ 27 w 35"/>
                <a:gd name="T63" fmla="*/ 24 h 35"/>
                <a:gd name="T64" fmla="*/ 31 w 35"/>
                <a:gd name="T65" fmla="*/ 24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35"/>
                <a:gd name="T101" fmla="*/ 35 w 35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35">
                  <a:moveTo>
                    <a:pt x="31" y="24"/>
                  </a:moveTo>
                  <a:lnTo>
                    <a:pt x="28" y="35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7" y="25"/>
                  </a:lnTo>
                  <a:lnTo>
                    <a:pt x="14" y="17"/>
                  </a:lnTo>
                  <a:lnTo>
                    <a:pt x="21" y="10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8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1" y="7"/>
                  </a:lnTo>
                  <a:lnTo>
                    <a:pt x="27" y="12"/>
                  </a:lnTo>
                  <a:lnTo>
                    <a:pt x="23" y="16"/>
                  </a:lnTo>
                  <a:lnTo>
                    <a:pt x="19" y="21"/>
                  </a:lnTo>
                  <a:lnTo>
                    <a:pt x="14" y="25"/>
                  </a:lnTo>
                  <a:lnTo>
                    <a:pt x="9" y="31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7" y="24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57" name="Straight Arrow Connector 156"/>
          <p:cNvCxnSpPr>
            <a:stCxn id="140" idx="5"/>
            <a:endCxn id="62" idx="0"/>
          </p:cNvCxnSpPr>
          <p:nvPr/>
        </p:nvCxnSpPr>
        <p:spPr>
          <a:xfrm flipH="1">
            <a:off x="5448300" y="2855912"/>
            <a:ext cx="665216" cy="611188"/>
          </a:xfrm>
          <a:prstGeom prst="straightConnector1">
            <a:avLst/>
          </a:prstGeom>
          <a:ln>
            <a:solidFill>
              <a:srgbClr val="99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Freeform 167"/>
          <p:cNvSpPr/>
          <p:nvPr/>
        </p:nvSpPr>
        <p:spPr>
          <a:xfrm>
            <a:off x="5299011" y="2895599"/>
            <a:ext cx="1163701" cy="733045"/>
          </a:xfrm>
          <a:custGeom>
            <a:avLst/>
            <a:gdLst>
              <a:gd name="connsiteX0" fmla="*/ 0 w 950976"/>
              <a:gd name="connsiteY0" fmla="*/ 475488 h 475488"/>
              <a:gd name="connsiteX1" fmla="*/ 576072 w 950976"/>
              <a:gd name="connsiteY1" fmla="*/ 329184 h 475488"/>
              <a:gd name="connsiteX2" fmla="*/ 950976 w 950976"/>
              <a:gd name="connsiteY2" fmla="*/ 0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976" h="475488">
                <a:moveTo>
                  <a:pt x="0" y="475488"/>
                </a:moveTo>
                <a:cubicBezTo>
                  <a:pt x="208788" y="441960"/>
                  <a:pt x="417576" y="408432"/>
                  <a:pt x="576072" y="329184"/>
                </a:cubicBezTo>
                <a:cubicBezTo>
                  <a:pt x="734568" y="249936"/>
                  <a:pt x="842772" y="124968"/>
                  <a:pt x="950976" y="0"/>
                </a:cubicBezTo>
              </a:path>
            </a:pathLst>
          </a:custGeom>
          <a:ln>
            <a:headEnd type="arrow" w="med" len="me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20483" name="Group 46"/>
          <p:cNvGrpSpPr>
            <a:grpSpLocks/>
          </p:cNvGrpSpPr>
          <p:nvPr/>
        </p:nvGrpSpPr>
        <p:grpSpPr bwMode="auto">
          <a:xfrm>
            <a:off x="533400" y="2819400"/>
            <a:ext cx="7505700" cy="1219200"/>
            <a:chOff x="533400" y="2819400"/>
            <a:chExt cx="7505700" cy="1219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 flipV="1">
            <a:off x="6896100" y="3771900"/>
            <a:ext cx="419100" cy="26670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067300" y="3467100"/>
            <a:ext cx="419100" cy="2667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238500" y="3162300"/>
            <a:ext cx="419100" cy="26670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2152651" y="3143250"/>
            <a:ext cx="800100" cy="3175"/>
          </a:xfrm>
          <a:prstGeom prst="straightConnector1">
            <a:avLst/>
          </a:prstGeom>
          <a:ln w="25400">
            <a:solidFill>
              <a:srgbClr val="0000FF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24644" y="2877344"/>
            <a:ext cx="7239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409700" y="2857500"/>
            <a:ext cx="419100" cy="2667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0" name="Group 51"/>
          <p:cNvGrpSpPr>
            <a:grpSpLocks/>
          </p:cNvGrpSpPr>
          <p:nvPr/>
        </p:nvGrpSpPr>
        <p:grpSpPr bwMode="auto">
          <a:xfrm>
            <a:off x="685800" y="2514600"/>
            <a:ext cx="7315200" cy="1638300"/>
            <a:chOff x="685800" y="2514600"/>
            <a:chExt cx="7315200" cy="1638300"/>
          </a:xfrm>
        </p:grpSpPr>
        <p:sp>
          <p:nvSpPr>
            <p:cNvPr id="35" name="Freeform 34"/>
            <p:cNvSpPr/>
            <p:nvPr/>
          </p:nvSpPr>
          <p:spPr>
            <a:xfrm>
              <a:off x="685800" y="2514600"/>
              <a:ext cx="914400" cy="4953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flipV="1">
              <a:off x="2552700" y="3276600"/>
              <a:ext cx="914400" cy="2667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flipH="1" flipV="1">
              <a:off x="1562100" y="2971800"/>
              <a:ext cx="990600" cy="5715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 flipH="1">
              <a:off x="3467100" y="3124200"/>
              <a:ext cx="876300" cy="1524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343400" y="3124200"/>
              <a:ext cx="914400" cy="4953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flipV="1">
              <a:off x="6210300" y="3886200"/>
              <a:ext cx="914400" cy="2667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flipH="1" flipV="1">
              <a:off x="5219700" y="3581400"/>
              <a:ext cx="990600" cy="5715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7124700" y="3733800"/>
              <a:ext cx="876300" cy="1524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0491" name="Group 65"/>
          <p:cNvGrpSpPr>
            <a:grpSpLocks/>
          </p:cNvGrpSpPr>
          <p:nvPr/>
        </p:nvGrpSpPr>
        <p:grpSpPr bwMode="auto">
          <a:xfrm>
            <a:off x="685800" y="2798763"/>
            <a:ext cx="7335838" cy="1285875"/>
            <a:chOff x="685800" y="2798304"/>
            <a:chExt cx="7336296" cy="1286897"/>
          </a:xfrm>
        </p:grpSpPr>
        <p:sp>
          <p:nvSpPr>
            <p:cNvPr id="54" name="Freeform 53"/>
            <p:cNvSpPr/>
            <p:nvPr/>
          </p:nvSpPr>
          <p:spPr>
            <a:xfrm>
              <a:off x="1828871" y="2857088"/>
              <a:ext cx="685843" cy="305042"/>
            </a:xfrm>
            <a:custGeom>
              <a:avLst/>
              <a:gdLst>
                <a:gd name="connsiteX0" fmla="*/ 0 w 702803"/>
                <a:gd name="connsiteY0" fmla="*/ 0 h 294724"/>
                <a:gd name="connsiteX1" fmla="*/ 392965 w 702803"/>
                <a:gd name="connsiteY1" fmla="*/ 120913 h 294724"/>
                <a:gd name="connsiteX2" fmla="*/ 702803 w 702803"/>
                <a:gd name="connsiteY2" fmla="*/ 294724 h 29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803" h="294724">
                  <a:moveTo>
                    <a:pt x="0" y="0"/>
                  </a:moveTo>
                  <a:cubicBezTo>
                    <a:pt x="137915" y="35896"/>
                    <a:pt x="275831" y="71792"/>
                    <a:pt x="392965" y="120913"/>
                  </a:cubicBezTo>
                  <a:cubicBezTo>
                    <a:pt x="510099" y="170034"/>
                    <a:pt x="702803" y="294724"/>
                    <a:pt x="702803" y="29472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 flipH="1" flipV="1">
              <a:off x="2514714" y="3162130"/>
              <a:ext cx="723945" cy="266912"/>
            </a:xfrm>
            <a:custGeom>
              <a:avLst/>
              <a:gdLst>
                <a:gd name="connsiteX0" fmla="*/ 0 w 702803"/>
                <a:gd name="connsiteY0" fmla="*/ 0 h 294724"/>
                <a:gd name="connsiteX1" fmla="*/ 392965 w 702803"/>
                <a:gd name="connsiteY1" fmla="*/ 120913 h 294724"/>
                <a:gd name="connsiteX2" fmla="*/ 702803 w 702803"/>
                <a:gd name="connsiteY2" fmla="*/ 294724 h 29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803" h="294724">
                  <a:moveTo>
                    <a:pt x="0" y="0"/>
                  </a:moveTo>
                  <a:cubicBezTo>
                    <a:pt x="137915" y="35896"/>
                    <a:pt x="275831" y="71792"/>
                    <a:pt x="392965" y="120913"/>
                  </a:cubicBezTo>
                  <a:cubicBezTo>
                    <a:pt x="510099" y="170034"/>
                    <a:pt x="702803" y="294724"/>
                    <a:pt x="702803" y="29472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238659" y="3429042"/>
              <a:ext cx="1125608" cy="46075"/>
            </a:xfrm>
            <a:custGeom>
              <a:avLst/>
              <a:gdLst>
                <a:gd name="connsiteX0" fmla="*/ 0 w 1125996"/>
                <a:gd name="connsiteY0" fmla="*/ 0 h 46601"/>
                <a:gd name="connsiteX1" fmla="*/ 483649 w 1125996"/>
                <a:gd name="connsiteY1" fmla="*/ 45342 h 46601"/>
                <a:gd name="connsiteX2" fmla="*/ 1125996 w 1125996"/>
                <a:gd name="connsiteY2" fmla="*/ 7557 h 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996" h="46601">
                  <a:moveTo>
                    <a:pt x="0" y="0"/>
                  </a:moveTo>
                  <a:cubicBezTo>
                    <a:pt x="147991" y="22041"/>
                    <a:pt x="295983" y="44083"/>
                    <a:pt x="483649" y="45342"/>
                  </a:cubicBezTo>
                  <a:cubicBezTo>
                    <a:pt x="671315" y="46601"/>
                    <a:pt x="1125996" y="7557"/>
                    <a:pt x="1125996" y="7557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353154" y="3416332"/>
              <a:ext cx="1125608" cy="60373"/>
            </a:xfrm>
            <a:custGeom>
              <a:avLst/>
              <a:gdLst>
                <a:gd name="connsiteX0" fmla="*/ 0 w 1125997"/>
                <a:gd name="connsiteY0" fmla="*/ 21411 h 59196"/>
                <a:gd name="connsiteX1" fmla="*/ 680133 w 1125997"/>
                <a:gd name="connsiteY1" fmla="*/ 6297 h 59196"/>
                <a:gd name="connsiteX2" fmla="*/ 1125997 w 1125997"/>
                <a:gd name="connsiteY2" fmla="*/ 59196 h 5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997" h="59196">
                  <a:moveTo>
                    <a:pt x="0" y="21411"/>
                  </a:moveTo>
                  <a:cubicBezTo>
                    <a:pt x="246233" y="10705"/>
                    <a:pt x="492467" y="0"/>
                    <a:pt x="680133" y="6297"/>
                  </a:cubicBezTo>
                  <a:cubicBezTo>
                    <a:pt x="867799" y="12594"/>
                    <a:pt x="1125997" y="59196"/>
                    <a:pt x="1125997" y="5919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448597" y="3467172"/>
              <a:ext cx="723945" cy="305042"/>
            </a:xfrm>
            <a:custGeom>
              <a:avLst/>
              <a:gdLst>
                <a:gd name="connsiteX0" fmla="*/ 0 w 702803"/>
                <a:gd name="connsiteY0" fmla="*/ 0 h 294724"/>
                <a:gd name="connsiteX1" fmla="*/ 392965 w 702803"/>
                <a:gd name="connsiteY1" fmla="*/ 120913 h 294724"/>
                <a:gd name="connsiteX2" fmla="*/ 702803 w 702803"/>
                <a:gd name="connsiteY2" fmla="*/ 294724 h 29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803" h="294724">
                  <a:moveTo>
                    <a:pt x="0" y="0"/>
                  </a:moveTo>
                  <a:cubicBezTo>
                    <a:pt x="137915" y="35896"/>
                    <a:pt x="275831" y="71792"/>
                    <a:pt x="392965" y="120913"/>
                  </a:cubicBezTo>
                  <a:cubicBezTo>
                    <a:pt x="510099" y="170034"/>
                    <a:pt x="702803" y="294724"/>
                    <a:pt x="702803" y="29472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flipH="1" flipV="1">
              <a:off x="6172543" y="3772214"/>
              <a:ext cx="723945" cy="266912"/>
            </a:xfrm>
            <a:custGeom>
              <a:avLst/>
              <a:gdLst>
                <a:gd name="connsiteX0" fmla="*/ 0 w 702803"/>
                <a:gd name="connsiteY0" fmla="*/ 0 h 294724"/>
                <a:gd name="connsiteX1" fmla="*/ 392965 w 702803"/>
                <a:gd name="connsiteY1" fmla="*/ 120913 h 294724"/>
                <a:gd name="connsiteX2" fmla="*/ 702803 w 702803"/>
                <a:gd name="connsiteY2" fmla="*/ 294724 h 29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803" h="294724">
                  <a:moveTo>
                    <a:pt x="0" y="0"/>
                  </a:moveTo>
                  <a:cubicBezTo>
                    <a:pt x="137915" y="35896"/>
                    <a:pt x="275831" y="71792"/>
                    <a:pt x="392965" y="120913"/>
                  </a:cubicBezTo>
                  <a:cubicBezTo>
                    <a:pt x="510099" y="170034"/>
                    <a:pt x="702803" y="294724"/>
                    <a:pt x="702803" y="29472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896488" y="4039126"/>
              <a:ext cx="1125608" cy="46075"/>
            </a:xfrm>
            <a:custGeom>
              <a:avLst/>
              <a:gdLst>
                <a:gd name="connsiteX0" fmla="*/ 0 w 1125996"/>
                <a:gd name="connsiteY0" fmla="*/ 0 h 46601"/>
                <a:gd name="connsiteX1" fmla="*/ 483649 w 1125996"/>
                <a:gd name="connsiteY1" fmla="*/ 45342 h 46601"/>
                <a:gd name="connsiteX2" fmla="*/ 1125996 w 1125996"/>
                <a:gd name="connsiteY2" fmla="*/ 7557 h 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996" h="46601">
                  <a:moveTo>
                    <a:pt x="0" y="0"/>
                  </a:moveTo>
                  <a:cubicBezTo>
                    <a:pt x="147991" y="22041"/>
                    <a:pt x="295983" y="44083"/>
                    <a:pt x="483649" y="45342"/>
                  </a:cubicBezTo>
                  <a:cubicBezTo>
                    <a:pt x="671315" y="46601"/>
                    <a:pt x="1125996" y="7557"/>
                    <a:pt x="1125996" y="7557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85800" y="2798304"/>
              <a:ext cx="1143071" cy="58784"/>
            </a:xfrm>
            <a:custGeom>
              <a:avLst/>
              <a:gdLst>
                <a:gd name="connsiteX0" fmla="*/ 0 w 1125997"/>
                <a:gd name="connsiteY0" fmla="*/ 21411 h 59196"/>
                <a:gd name="connsiteX1" fmla="*/ 680133 w 1125997"/>
                <a:gd name="connsiteY1" fmla="*/ 6297 h 59196"/>
                <a:gd name="connsiteX2" fmla="*/ 1125997 w 1125997"/>
                <a:gd name="connsiteY2" fmla="*/ 59196 h 5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997" h="59196">
                  <a:moveTo>
                    <a:pt x="0" y="21411"/>
                  </a:moveTo>
                  <a:cubicBezTo>
                    <a:pt x="246233" y="10705"/>
                    <a:pt x="492467" y="0"/>
                    <a:pt x="680133" y="6297"/>
                  </a:cubicBezTo>
                  <a:cubicBezTo>
                    <a:pt x="867799" y="12594"/>
                    <a:pt x="1125997" y="59196"/>
                    <a:pt x="1125997" y="5919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 rot="5400000">
            <a:off x="933451" y="2876550"/>
            <a:ext cx="419100" cy="3175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610394" y="2856706"/>
            <a:ext cx="6096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1219994" y="2894806"/>
            <a:ext cx="2286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6" idx="1"/>
          </p:cNvCxnSpPr>
          <p:nvPr/>
        </p:nvCxnSpPr>
        <p:spPr>
          <a:xfrm flipV="1">
            <a:off x="3006725" y="3009900"/>
            <a:ext cx="3175" cy="468313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6200000" flipV="1">
            <a:off x="2477294" y="3199606"/>
            <a:ext cx="6096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V="1">
            <a:off x="3105944" y="3294856"/>
            <a:ext cx="1905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 flipH="1" flipV="1">
            <a:off x="2020094" y="3163094"/>
            <a:ext cx="6096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 flipH="1" flipV="1">
            <a:off x="1846263" y="3141662"/>
            <a:ext cx="495300" cy="3175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1735138" y="3105150"/>
            <a:ext cx="265112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>
            <a:off x="5807869" y="3752056"/>
            <a:ext cx="8001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6662738" y="3617913"/>
            <a:ext cx="3175" cy="468312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16200000" flipV="1">
            <a:off x="6133307" y="3807619"/>
            <a:ext cx="609600" cy="1587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V="1">
            <a:off x="6761957" y="3902869"/>
            <a:ext cx="190500" cy="1587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 flipH="1" flipV="1">
            <a:off x="5676107" y="3771106"/>
            <a:ext cx="609600" cy="1587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 flipH="1" flipV="1">
            <a:off x="5502276" y="3751262"/>
            <a:ext cx="495300" cy="3175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 flipH="1" flipV="1">
            <a:off x="5390356" y="3713957"/>
            <a:ext cx="265113" cy="0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5400000">
            <a:off x="3944144" y="3485356"/>
            <a:ext cx="7239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>
            <a:off x="4591051" y="3486150"/>
            <a:ext cx="419100" cy="3175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4267994" y="3466306"/>
            <a:ext cx="6096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4877594" y="3504406"/>
            <a:ext cx="2286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>
            <a:off x="3734594" y="3466306"/>
            <a:ext cx="6096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>
            <a:off x="3525044" y="3447256"/>
            <a:ext cx="4953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>
            <a:off x="3353594" y="3428206"/>
            <a:ext cx="3048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7544594" y="4037806"/>
            <a:ext cx="6096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>
            <a:off x="7335044" y="4018756"/>
            <a:ext cx="4953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5400000">
            <a:off x="7163594" y="3999706"/>
            <a:ext cx="304800" cy="1588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18" name="Group 56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59" name="Straight Arrow Connector 58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23" name="TextBox 67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0524" name="TextBox 68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20519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21507" name="Group 46"/>
          <p:cNvGrpSpPr>
            <a:grpSpLocks/>
          </p:cNvGrpSpPr>
          <p:nvPr/>
        </p:nvGrpSpPr>
        <p:grpSpPr bwMode="auto">
          <a:xfrm>
            <a:off x="533400" y="2819400"/>
            <a:ext cx="7505700" cy="1219200"/>
            <a:chOff x="533400" y="2819400"/>
            <a:chExt cx="7505700" cy="1219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 flipV="1">
            <a:off x="6896100" y="3771900"/>
            <a:ext cx="419100" cy="26670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067300" y="3467100"/>
            <a:ext cx="419100" cy="2667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238500" y="3162300"/>
            <a:ext cx="419100" cy="26670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2152651" y="3143250"/>
            <a:ext cx="800100" cy="3175"/>
          </a:xfrm>
          <a:prstGeom prst="straightConnector1">
            <a:avLst/>
          </a:prstGeom>
          <a:ln w="38100">
            <a:solidFill>
              <a:srgbClr val="0000FF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24644" y="2877344"/>
            <a:ext cx="723900" cy="1588"/>
          </a:xfrm>
          <a:prstGeom prst="straightConnector1">
            <a:avLst/>
          </a:prstGeom>
          <a:ln w="381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409700" y="2857500"/>
            <a:ext cx="419100" cy="2667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4" name="Group 51"/>
          <p:cNvGrpSpPr>
            <a:grpSpLocks/>
          </p:cNvGrpSpPr>
          <p:nvPr/>
        </p:nvGrpSpPr>
        <p:grpSpPr bwMode="auto">
          <a:xfrm>
            <a:off x="685800" y="2514600"/>
            <a:ext cx="7315200" cy="1638300"/>
            <a:chOff x="685800" y="2514600"/>
            <a:chExt cx="7315200" cy="1638300"/>
          </a:xfrm>
        </p:grpSpPr>
        <p:sp>
          <p:nvSpPr>
            <p:cNvPr id="35" name="Freeform 34"/>
            <p:cNvSpPr/>
            <p:nvPr/>
          </p:nvSpPr>
          <p:spPr>
            <a:xfrm>
              <a:off x="685800" y="2514600"/>
              <a:ext cx="914400" cy="4953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flipV="1">
              <a:off x="2552700" y="3276600"/>
              <a:ext cx="914400" cy="2667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flipH="1" flipV="1">
              <a:off x="1562100" y="2971800"/>
              <a:ext cx="990600" cy="5715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 flipH="1">
              <a:off x="3467100" y="3124200"/>
              <a:ext cx="876300" cy="1524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343400" y="3124200"/>
              <a:ext cx="914400" cy="4953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flipV="1">
              <a:off x="6210300" y="3886200"/>
              <a:ext cx="914400" cy="2667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flipH="1" flipV="1">
              <a:off x="5219700" y="3581400"/>
              <a:ext cx="990600" cy="5715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7124700" y="3733800"/>
              <a:ext cx="876300" cy="152400"/>
            </a:xfrm>
            <a:custGeom>
              <a:avLst/>
              <a:gdLst>
                <a:gd name="connsiteX0" fmla="*/ 0 w 989970"/>
                <a:gd name="connsiteY0" fmla="*/ 0 h 1050426"/>
                <a:gd name="connsiteX1" fmla="*/ 491206 w 989970"/>
                <a:gd name="connsiteY1" fmla="*/ 256938 h 1050426"/>
                <a:gd name="connsiteX2" fmla="*/ 989970 w 989970"/>
                <a:gd name="connsiteY2" fmla="*/ 1050426 h 10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970" h="1050426">
                  <a:moveTo>
                    <a:pt x="0" y="0"/>
                  </a:moveTo>
                  <a:cubicBezTo>
                    <a:pt x="163105" y="40933"/>
                    <a:pt x="326211" y="81867"/>
                    <a:pt x="491206" y="256938"/>
                  </a:cubicBezTo>
                  <a:cubicBezTo>
                    <a:pt x="656201" y="432009"/>
                    <a:pt x="989970" y="1050426"/>
                    <a:pt x="989970" y="1050426"/>
                  </a:cubicBezTo>
                </a:path>
              </a:pathLst>
            </a:cu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1515" name="Group 65"/>
          <p:cNvGrpSpPr>
            <a:grpSpLocks/>
          </p:cNvGrpSpPr>
          <p:nvPr/>
        </p:nvGrpSpPr>
        <p:grpSpPr bwMode="auto">
          <a:xfrm>
            <a:off x="685800" y="2798763"/>
            <a:ext cx="7335838" cy="1285875"/>
            <a:chOff x="685800" y="2798304"/>
            <a:chExt cx="7336296" cy="1286897"/>
          </a:xfrm>
        </p:grpSpPr>
        <p:sp>
          <p:nvSpPr>
            <p:cNvPr id="54" name="Freeform 53"/>
            <p:cNvSpPr/>
            <p:nvPr/>
          </p:nvSpPr>
          <p:spPr>
            <a:xfrm>
              <a:off x="1828871" y="2857088"/>
              <a:ext cx="685843" cy="305042"/>
            </a:xfrm>
            <a:custGeom>
              <a:avLst/>
              <a:gdLst>
                <a:gd name="connsiteX0" fmla="*/ 0 w 702803"/>
                <a:gd name="connsiteY0" fmla="*/ 0 h 294724"/>
                <a:gd name="connsiteX1" fmla="*/ 392965 w 702803"/>
                <a:gd name="connsiteY1" fmla="*/ 120913 h 294724"/>
                <a:gd name="connsiteX2" fmla="*/ 702803 w 702803"/>
                <a:gd name="connsiteY2" fmla="*/ 294724 h 29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803" h="294724">
                  <a:moveTo>
                    <a:pt x="0" y="0"/>
                  </a:moveTo>
                  <a:cubicBezTo>
                    <a:pt x="137915" y="35896"/>
                    <a:pt x="275831" y="71792"/>
                    <a:pt x="392965" y="120913"/>
                  </a:cubicBezTo>
                  <a:cubicBezTo>
                    <a:pt x="510099" y="170034"/>
                    <a:pt x="702803" y="294724"/>
                    <a:pt x="702803" y="29472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 flipH="1" flipV="1">
              <a:off x="2514714" y="3162130"/>
              <a:ext cx="723945" cy="266912"/>
            </a:xfrm>
            <a:custGeom>
              <a:avLst/>
              <a:gdLst>
                <a:gd name="connsiteX0" fmla="*/ 0 w 702803"/>
                <a:gd name="connsiteY0" fmla="*/ 0 h 294724"/>
                <a:gd name="connsiteX1" fmla="*/ 392965 w 702803"/>
                <a:gd name="connsiteY1" fmla="*/ 120913 h 294724"/>
                <a:gd name="connsiteX2" fmla="*/ 702803 w 702803"/>
                <a:gd name="connsiteY2" fmla="*/ 294724 h 29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803" h="294724">
                  <a:moveTo>
                    <a:pt x="0" y="0"/>
                  </a:moveTo>
                  <a:cubicBezTo>
                    <a:pt x="137915" y="35896"/>
                    <a:pt x="275831" y="71792"/>
                    <a:pt x="392965" y="120913"/>
                  </a:cubicBezTo>
                  <a:cubicBezTo>
                    <a:pt x="510099" y="170034"/>
                    <a:pt x="702803" y="294724"/>
                    <a:pt x="702803" y="29472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238659" y="3429042"/>
              <a:ext cx="1125608" cy="46075"/>
            </a:xfrm>
            <a:custGeom>
              <a:avLst/>
              <a:gdLst>
                <a:gd name="connsiteX0" fmla="*/ 0 w 1125996"/>
                <a:gd name="connsiteY0" fmla="*/ 0 h 46601"/>
                <a:gd name="connsiteX1" fmla="*/ 483649 w 1125996"/>
                <a:gd name="connsiteY1" fmla="*/ 45342 h 46601"/>
                <a:gd name="connsiteX2" fmla="*/ 1125996 w 1125996"/>
                <a:gd name="connsiteY2" fmla="*/ 7557 h 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996" h="46601">
                  <a:moveTo>
                    <a:pt x="0" y="0"/>
                  </a:moveTo>
                  <a:cubicBezTo>
                    <a:pt x="147991" y="22041"/>
                    <a:pt x="295983" y="44083"/>
                    <a:pt x="483649" y="45342"/>
                  </a:cubicBezTo>
                  <a:cubicBezTo>
                    <a:pt x="671315" y="46601"/>
                    <a:pt x="1125996" y="7557"/>
                    <a:pt x="1125996" y="7557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353154" y="3416332"/>
              <a:ext cx="1125608" cy="60373"/>
            </a:xfrm>
            <a:custGeom>
              <a:avLst/>
              <a:gdLst>
                <a:gd name="connsiteX0" fmla="*/ 0 w 1125997"/>
                <a:gd name="connsiteY0" fmla="*/ 21411 h 59196"/>
                <a:gd name="connsiteX1" fmla="*/ 680133 w 1125997"/>
                <a:gd name="connsiteY1" fmla="*/ 6297 h 59196"/>
                <a:gd name="connsiteX2" fmla="*/ 1125997 w 1125997"/>
                <a:gd name="connsiteY2" fmla="*/ 59196 h 5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997" h="59196">
                  <a:moveTo>
                    <a:pt x="0" y="21411"/>
                  </a:moveTo>
                  <a:cubicBezTo>
                    <a:pt x="246233" y="10705"/>
                    <a:pt x="492467" y="0"/>
                    <a:pt x="680133" y="6297"/>
                  </a:cubicBezTo>
                  <a:cubicBezTo>
                    <a:pt x="867799" y="12594"/>
                    <a:pt x="1125997" y="59196"/>
                    <a:pt x="1125997" y="5919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448597" y="3467172"/>
              <a:ext cx="723945" cy="305042"/>
            </a:xfrm>
            <a:custGeom>
              <a:avLst/>
              <a:gdLst>
                <a:gd name="connsiteX0" fmla="*/ 0 w 702803"/>
                <a:gd name="connsiteY0" fmla="*/ 0 h 294724"/>
                <a:gd name="connsiteX1" fmla="*/ 392965 w 702803"/>
                <a:gd name="connsiteY1" fmla="*/ 120913 h 294724"/>
                <a:gd name="connsiteX2" fmla="*/ 702803 w 702803"/>
                <a:gd name="connsiteY2" fmla="*/ 294724 h 29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803" h="294724">
                  <a:moveTo>
                    <a:pt x="0" y="0"/>
                  </a:moveTo>
                  <a:cubicBezTo>
                    <a:pt x="137915" y="35896"/>
                    <a:pt x="275831" y="71792"/>
                    <a:pt x="392965" y="120913"/>
                  </a:cubicBezTo>
                  <a:cubicBezTo>
                    <a:pt x="510099" y="170034"/>
                    <a:pt x="702803" y="294724"/>
                    <a:pt x="702803" y="29472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flipH="1" flipV="1">
              <a:off x="6172543" y="3772214"/>
              <a:ext cx="723945" cy="266912"/>
            </a:xfrm>
            <a:custGeom>
              <a:avLst/>
              <a:gdLst>
                <a:gd name="connsiteX0" fmla="*/ 0 w 702803"/>
                <a:gd name="connsiteY0" fmla="*/ 0 h 294724"/>
                <a:gd name="connsiteX1" fmla="*/ 392965 w 702803"/>
                <a:gd name="connsiteY1" fmla="*/ 120913 h 294724"/>
                <a:gd name="connsiteX2" fmla="*/ 702803 w 702803"/>
                <a:gd name="connsiteY2" fmla="*/ 294724 h 29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2803" h="294724">
                  <a:moveTo>
                    <a:pt x="0" y="0"/>
                  </a:moveTo>
                  <a:cubicBezTo>
                    <a:pt x="137915" y="35896"/>
                    <a:pt x="275831" y="71792"/>
                    <a:pt x="392965" y="120913"/>
                  </a:cubicBezTo>
                  <a:cubicBezTo>
                    <a:pt x="510099" y="170034"/>
                    <a:pt x="702803" y="294724"/>
                    <a:pt x="702803" y="29472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896488" y="4039126"/>
              <a:ext cx="1125608" cy="46075"/>
            </a:xfrm>
            <a:custGeom>
              <a:avLst/>
              <a:gdLst>
                <a:gd name="connsiteX0" fmla="*/ 0 w 1125996"/>
                <a:gd name="connsiteY0" fmla="*/ 0 h 46601"/>
                <a:gd name="connsiteX1" fmla="*/ 483649 w 1125996"/>
                <a:gd name="connsiteY1" fmla="*/ 45342 h 46601"/>
                <a:gd name="connsiteX2" fmla="*/ 1125996 w 1125996"/>
                <a:gd name="connsiteY2" fmla="*/ 7557 h 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996" h="46601">
                  <a:moveTo>
                    <a:pt x="0" y="0"/>
                  </a:moveTo>
                  <a:cubicBezTo>
                    <a:pt x="147991" y="22041"/>
                    <a:pt x="295983" y="44083"/>
                    <a:pt x="483649" y="45342"/>
                  </a:cubicBezTo>
                  <a:cubicBezTo>
                    <a:pt x="671315" y="46601"/>
                    <a:pt x="1125996" y="7557"/>
                    <a:pt x="1125996" y="7557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85800" y="2798304"/>
              <a:ext cx="1143071" cy="58784"/>
            </a:xfrm>
            <a:custGeom>
              <a:avLst/>
              <a:gdLst>
                <a:gd name="connsiteX0" fmla="*/ 0 w 1125997"/>
                <a:gd name="connsiteY0" fmla="*/ 21411 h 59196"/>
                <a:gd name="connsiteX1" fmla="*/ 680133 w 1125997"/>
                <a:gd name="connsiteY1" fmla="*/ 6297 h 59196"/>
                <a:gd name="connsiteX2" fmla="*/ 1125997 w 1125997"/>
                <a:gd name="connsiteY2" fmla="*/ 59196 h 5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997" h="59196">
                  <a:moveTo>
                    <a:pt x="0" y="21411"/>
                  </a:moveTo>
                  <a:cubicBezTo>
                    <a:pt x="246233" y="10705"/>
                    <a:pt x="492467" y="0"/>
                    <a:pt x="680133" y="6297"/>
                  </a:cubicBezTo>
                  <a:cubicBezTo>
                    <a:pt x="867799" y="12594"/>
                    <a:pt x="1125997" y="59196"/>
                    <a:pt x="1125997" y="5919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98" name="Straight Arrow Connector 97"/>
          <p:cNvCxnSpPr/>
          <p:nvPr/>
        </p:nvCxnSpPr>
        <p:spPr>
          <a:xfrm rot="5400000">
            <a:off x="5807869" y="3752056"/>
            <a:ext cx="800100" cy="1588"/>
          </a:xfrm>
          <a:prstGeom prst="straightConnector1">
            <a:avLst/>
          </a:prstGeom>
          <a:ln w="38100">
            <a:solidFill>
              <a:srgbClr val="0000FF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5400000">
            <a:off x="3944144" y="3485356"/>
            <a:ext cx="723900" cy="1588"/>
          </a:xfrm>
          <a:prstGeom prst="straightConnector1">
            <a:avLst/>
          </a:prstGeom>
          <a:ln w="381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8" name="Group 56"/>
          <p:cNvGrpSpPr>
            <a:grpSpLocks/>
          </p:cNvGrpSpPr>
          <p:nvPr/>
        </p:nvGrpSpPr>
        <p:grpSpPr bwMode="auto">
          <a:xfrm>
            <a:off x="914400" y="2552700"/>
            <a:ext cx="6935788" cy="1790700"/>
            <a:chOff x="914400" y="2552700"/>
            <a:chExt cx="6935788" cy="1790700"/>
          </a:xfrm>
        </p:grpSpPr>
        <p:cxnSp>
          <p:nvCxnSpPr>
            <p:cNvPr id="67" name="Straight Arrow Connector 66"/>
            <p:cNvCxnSpPr/>
            <p:nvPr/>
          </p:nvCxnSpPr>
          <p:spPr>
            <a:xfrm rot="5400000">
              <a:off x="933451" y="2876550"/>
              <a:ext cx="419100" cy="3175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5400000">
              <a:off x="610394" y="2856706"/>
              <a:ext cx="609600" cy="1588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>
              <a:off x="1219994" y="2894806"/>
              <a:ext cx="228600" cy="1588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36" idx="1"/>
            </p:cNvCxnSpPr>
            <p:nvPr/>
          </p:nvCxnSpPr>
          <p:spPr>
            <a:xfrm flipV="1">
              <a:off x="3006725" y="3009900"/>
              <a:ext cx="3175" cy="468313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16200000" flipV="1">
              <a:off x="2477294" y="3199606"/>
              <a:ext cx="609600" cy="1588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6200000" flipV="1">
              <a:off x="3105944" y="3294856"/>
              <a:ext cx="190500" cy="1588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5400000" flipH="1" flipV="1">
              <a:off x="2020094" y="3163094"/>
              <a:ext cx="609600" cy="1588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 flipH="1" flipV="1">
              <a:off x="1846263" y="3141662"/>
              <a:ext cx="495300" cy="3175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1735138" y="3105150"/>
              <a:ext cx="265112" cy="1588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6662738" y="3617913"/>
              <a:ext cx="3175" cy="468312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16200000" flipV="1">
              <a:off x="6133307" y="3807619"/>
              <a:ext cx="609600" cy="1587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16200000" flipV="1">
              <a:off x="6761957" y="3902869"/>
              <a:ext cx="190500" cy="1587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5400000" flipH="1" flipV="1">
              <a:off x="5675313" y="3770312"/>
              <a:ext cx="609600" cy="3175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5400000" flipH="1" flipV="1">
              <a:off x="5502276" y="3751262"/>
              <a:ext cx="495300" cy="3175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5400000" flipH="1" flipV="1">
              <a:off x="5390356" y="3713957"/>
              <a:ext cx="265113" cy="0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5400000">
              <a:off x="4590257" y="3486944"/>
              <a:ext cx="419100" cy="1587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rot="5400000">
              <a:off x="4267994" y="3466306"/>
              <a:ext cx="609600" cy="1588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rot="5400000">
              <a:off x="4877594" y="3504406"/>
              <a:ext cx="228600" cy="1588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rot="5400000">
              <a:off x="3734594" y="3466306"/>
              <a:ext cx="609600" cy="1588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5400000">
              <a:off x="3525044" y="3447256"/>
              <a:ext cx="495300" cy="1588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5400000">
              <a:off x="3353594" y="3428206"/>
              <a:ext cx="304800" cy="1588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5400000">
              <a:off x="7544594" y="4037806"/>
              <a:ext cx="609600" cy="1588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5400000">
              <a:off x="7335044" y="4018756"/>
              <a:ext cx="495300" cy="1588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5400000">
              <a:off x="7163594" y="3999706"/>
              <a:ext cx="304800" cy="1588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9" name="Group 58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61" name="Straight Arrow Connector 60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4" name="TextBox 68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1525" name="TextBox 70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21520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22531" name="Group 46"/>
          <p:cNvGrpSpPr>
            <a:grpSpLocks/>
          </p:cNvGrpSpPr>
          <p:nvPr/>
        </p:nvGrpSpPr>
        <p:grpSpPr bwMode="auto">
          <a:xfrm>
            <a:off x="533400" y="2819400"/>
            <a:ext cx="7505700" cy="1219200"/>
            <a:chOff x="533400" y="2819400"/>
            <a:chExt cx="7505700" cy="1219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 flipV="1">
            <a:off x="6896100" y="3771900"/>
            <a:ext cx="419100" cy="266700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248400" y="3695700"/>
            <a:ext cx="762000" cy="3048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5505450" y="3524250"/>
            <a:ext cx="457200" cy="3429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419600" y="3390900"/>
            <a:ext cx="762000" cy="3048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067300" y="3467100"/>
            <a:ext cx="419100" cy="2667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7334250" y="3829050"/>
            <a:ext cx="457200" cy="3429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238500" y="3162300"/>
            <a:ext cx="419100" cy="266700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2590800" y="3086100"/>
            <a:ext cx="762000" cy="3048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1847850" y="2914650"/>
            <a:ext cx="457200" cy="342900"/>
          </a:xfrm>
          <a:prstGeom prst="straightConnector1">
            <a:avLst/>
          </a:prstGeom>
          <a:ln w="25400">
            <a:gradFill>
              <a:gsLst>
                <a:gs pos="68000">
                  <a:srgbClr val="FF0000"/>
                </a:gs>
                <a:gs pos="5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41" name="Group 47"/>
          <p:cNvGrpSpPr>
            <a:grpSpLocks/>
          </p:cNvGrpSpPr>
          <p:nvPr/>
        </p:nvGrpSpPr>
        <p:grpSpPr bwMode="auto">
          <a:xfrm>
            <a:off x="685800" y="2514600"/>
            <a:ext cx="5524500" cy="1638300"/>
            <a:chOff x="685800" y="2514600"/>
            <a:chExt cx="5524500" cy="1638300"/>
          </a:xfrm>
        </p:grpSpPr>
        <p:cxnSp>
          <p:nvCxnSpPr>
            <p:cNvPr id="19" name="Straight Arrow Connector 18"/>
            <p:cNvCxnSpPr/>
            <p:nvPr/>
          </p:nvCxnSpPr>
          <p:spPr>
            <a:xfrm rot="16200000" flipH="1">
              <a:off x="5829300" y="3771900"/>
              <a:ext cx="723900" cy="3810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4000500" y="3467100"/>
              <a:ext cx="723900" cy="3810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H="1">
              <a:off x="2171700" y="3162300"/>
              <a:ext cx="723900" cy="3810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6200000" flipH="1">
              <a:off x="342900" y="2857500"/>
              <a:ext cx="723900" cy="3810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/>
          <p:nvPr/>
        </p:nvCxnSpPr>
        <p:spPr>
          <a:xfrm rot="5400000" flipH="1" flipV="1">
            <a:off x="762000" y="2781300"/>
            <a:ext cx="762000" cy="304800"/>
          </a:xfrm>
          <a:prstGeom prst="straightConnector1">
            <a:avLst/>
          </a:prstGeom>
          <a:ln w="25400">
            <a:gradFill>
              <a:gsLst>
                <a:gs pos="0">
                  <a:srgbClr val="0000FF"/>
                </a:gs>
                <a:gs pos="5600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409700" y="2857500"/>
            <a:ext cx="419100" cy="2667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V="1">
            <a:off x="3676650" y="3219450"/>
            <a:ext cx="457200" cy="3429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45" name="Group 24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0" name="TextBox 28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2551" name="TextBox 29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22546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23555" name="Group 31"/>
          <p:cNvGrpSpPr>
            <a:grpSpLocks/>
          </p:cNvGrpSpPr>
          <p:nvPr/>
        </p:nvGrpSpPr>
        <p:grpSpPr bwMode="auto">
          <a:xfrm>
            <a:off x="533400" y="2514600"/>
            <a:ext cx="7505700" cy="1524000"/>
            <a:chOff x="533400" y="2514600"/>
            <a:chExt cx="7505700" cy="1524000"/>
          </a:xfrm>
        </p:grpSpPr>
        <p:grpSp>
          <p:nvGrpSpPr>
            <p:cNvPr id="23564" name="Group 46"/>
            <p:cNvGrpSpPr>
              <a:grpSpLocks/>
            </p:cNvGrpSpPr>
            <p:nvPr/>
          </p:nvGrpSpPr>
          <p:grpSpPr bwMode="auto">
            <a:xfrm>
              <a:off x="533400" y="2819400"/>
              <a:ext cx="7505700" cy="1219200"/>
              <a:chOff x="533400" y="2819400"/>
              <a:chExt cx="7505700" cy="12192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400300" y="3124200"/>
                <a:ext cx="3276600" cy="53340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533400" y="2819400"/>
                <a:ext cx="3276600" cy="53340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762500" y="3505200"/>
                <a:ext cx="3276600" cy="53340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>
            <a:xfrm flipV="1">
              <a:off x="3238500" y="3162300"/>
              <a:ext cx="419100" cy="2667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2590800" y="3086100"/>
              <a:ext cx="762000" cy="3048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V="1">
              <a:off x="1847850" y="2914650"/>
              <a:ext cx="457200" cy="342900"/>
            </a:xfrm>
            <a:prstGeom prst="straightConnector1">
              <a:avLst/>
            </a:prstGeom>
            <a:ln w="25400">
              <a:gradFill>
                <a:gsLst>
                  <a:gs pos="68000">
                    <a:srgbClr val="FF0000"/>
                  </a:gs>
                  <a:gs pos="5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 bwMode="auto">
            <a:xfrm rot="16200000" flipH="1">
              <a:off x="2171700" y="3162300"/>
              <a:ext cx="723900" cy="3810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 bwMode="auto">
            <a:xfrm rot="16200000" flipH="1">
              <a:off x="342900" y="2857500"/>
              <a:ext cx="723900" cy="3810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762000" y="2781300"/>
              <a:ext cx="762000" cy="304800"/>
            </a:xfrm>
            <a:prstGeom prst="straightConnector1">
              <a:avLst/>
            </a:prstGeom>
            <a:ln w="25400">
              <a:gradFill>
                <a:gsLst>
                  <a:gs pos="0">
                    <a:srgbClr val="0000FF"/>
                  </a:gs>
                  <a:gs pos="56000">
                    <a:srgbClr val="FF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409700" y="2857500"/>
              <a:ext cx="419100" cy="2667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V="1">
              <a:off x="3676650" y="3219450"/>
              <a:ext cx="457200" cy="3429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6" name="Group 24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1" name="TextBox 28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3562" name="TextBox 29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23557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arallelogram 32"/>
          <p:cNvSpPr/>
          <p:nvPr/>
        </p:nvSpPr>
        <p:spPr>
          <a:xfrm rot="17432436">
            <a:off x="3321050" y="3159125"/>
            <a:ext cx="1141413" cy="481013"/>
          </a:xfrm>
          <a:prstGeom prst="parallelogram">
            <a:avLst>
              <a:gd name="adj" fmla="val 586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24580" name="Group 46"/>
          <p:cNvGrpSpPr>
            <a:grpSpLocks/>
          </p:cNvGrpSpPr>
          <p:nvPr/>
        </p:nvGrpSpPr>
        <p:grpSpPr bwMode="auto">
          <a:xfrm>
            <a:off x="533400" y="2819400"/>
            <a:ext cx="7505700" cy="1219200"/>
            <a:chOff x="533400" y="2819400"/>
            <a:chExt cx="7505700" cy="1219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1" name="Group 53"/>
          <p:cNvGrpSpPr>
            <a:grpSpLocks/>
          </p:cNvGrpSpPr>
          <p:nvPr/>
        </p:nvGrpSpPr>
        <p:grpSpPr bwMode="auto">
          <a:xfrm>
            <a:off x="762000" y="2476500"/>
            <a:ext cx="7505700" cy="1219200"/>
            <a:chOff x="533400" y="2819400"/>
            <a:chExt cx="7505700" cy="1219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2" name="Group 48"/>
          <p:cNvGrpSpPr>
            <a:grpSpLocks/>
          </p:cNvGrpSpPr>
          <p:nvPr/>
        </p:nvGrpSpPr>
        <p:grpSpPr bwMode="auto">
          <a:xfrm>
            <a:off x="495300" y="3238500"/>
            <a:ext cx="7505700" cy="1219200"/>
            <a:chOff x="533400" y="2819400"/>
            <a:chExt cx="7505700" cy="1219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3" name="Group 15"/>
          <p:cNvGrpSpPr>
            <a:grpSpLocks/>
          </p:cNvGrpSpPr>
          <p:nvPr/>
        </p:nvGrpSpPr>
        <p:grpSpPr bwMode="auto">
          <a:xfrm>
            <a:off x="685800" y="2514600"/>
            <a:ext cx="3390900" cy="1104900"/>
            <a:chOff x="685800" y="2514600"/>
            <a:chExt cx="3390900" cy="11049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238500" y="3162300"/>
              <a:ext cx="419100" cy="2667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2590800" y="3086100"/>
              <a:ext cx="762000" cy="3048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2171700" y="3162300"/>
              <a:ext cx="723900" cy="38100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V="1">
              <a:off x="1847850" y="2914650"/>
              <a:ext cx="457200" cy="3429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342900" y="2857500"/>
              <a:ext cx="723900" cy="381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762000" y="2781300"/>
              <a:ext cx="762000" cy="3048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409700" y="2857500"/>
              <a:ext cx="419100" cy="2667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V="1">
              <a:off x="3676650" y="3219450"/>
              <a:ext cx="457200" cy="3429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4" name="Group 24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89" name="TextBox 28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4590" name="TextBox 29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24585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allelogram 24"/>
          <p:cNvSpPr/>
          <p:nvPr/>
        </p:nvSpPr>
        <p:spPr>
          <a:xfrm rot="17432436">
            <a:off x="3321050" y="3159125"/>
            <a:ext cx="1141413" cy="481013"/>
          </a:xfrm>
          <a:prstGeom prst="parallelogram">
            <a:avLst>
              <a:gd name="adj" fmla="val 586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25604" name="Group 46"/>
          <p:cNvGrpSpPr>
            <a:grpSpLocks/>
          </p:cNvGrpSpPr>
          <p:nvPr/>
        </p:nvGrpSpPr>
        <p:grpSpPr bwMode="auto">
          <a:xfrm>
            <a:off x="533400" y="2819400"/>
            <a:ext cx="7505700" cy="1219200"/>
            <a:chOff x="533400" y="2819400"/>
            <a:chExt cx="7505700" cy="1219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5" name="Group 53"/>
          <p:cNvGrpSpPr>
            <a:grpSpLocks/>
          </p:cNvGrpSpPr>
          <p:nvPr/>
        </p:nvGrpSpPr>
        <p:grpSpPr bwMode="auto">
          <a:xfrm>
            <a:off x="762000" y="2476500"/>
            <a:ext cx="7505700" cy="1219200"/>
            <a:chOff x="533400" y="2819400"/>
            <a:chExt cx="7505700" cy="1219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6" name="Group 48"/>
          <p:cNvGrpSpPr>
            <a:grpSpLocks/>
          </p:cNvGrpSpPr>
          <p:nvPr/>
        </p:nvGrpSpPr>
        <p:grpSpPr bwMode="auto">
          <a:xfrm>
            <a:off x="495300" y="3238500"/>
            <a:ext cx="7505700" cy="1219200"/>
            <a:chOff x="533400" y="2819400"/>
            <a:chExt cx="7505700" cy="1219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7" name="Group 15"/>
          <p:cNvGrpSpPr>
            <a:grpSpLocks/>
          </p:cNvGrpSpPr>
          <p:nvPr/>
        </p:nvGrpSpPr>
        <p:grpSpPr bwMode="auto">
          <a:xfrm>
            <a:off x="1143000" y="2590800"/>
            <a:ext cx="3390900" cy="1104900"/>
            <a:chOff x="685800" y="2514600"/>
            <a:chExt cx="3390900" cy="11049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238500" y="3162300"/>
              <a:ext cx="419100" cy="2667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2590800" y="3086100"/>
              <a:ext cx="762000" cy="3048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2171700" y="3162300"/>
              <a:ext cx="723900" cy="38100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V="1">
              <a:off x="1847850" y="2914650"/>
              <a:ext cx="457200" cy="3429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342900" y="2857500"/>
              <a:ext cx="723900" cy="381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762000" y="2781300"/>
              <a:ext cx="762000" cy="3048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409700" y="2857500"/>
              <a:ext cx="419100" cy="2667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V="1">
              <a:off x="3676650" y="3219450"/>
              <a:ext cx="457200" cy="3429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Arc 26"/>
          <p:cNvSpPr/>
          <p:nvPr/>
        </p:nvSpPr>
        <p:spPr>
          <a:xfrm rot="1170586">
            <a:off x="3665538" y="2989263"/>
            <a:ext cx="473075" cy="815975"/>
          </a:xfrm>
          <a:prstGeom prst="arc">
            <a:avLst>
              <a:gd name="adj1" fmla="val 8214654"/>
              <a:gd name="adj2" fmla="val 13069821"/>
            </a:avLst>
          </a:prstGeom>
          <a:ln w="28575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16200000" flipV="1">
            <a:off x="476250" y="2686050"/>
            <a:ext cx="457200" cy="3429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10" name="Group 27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5" name="TextBox 31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5616" name="TextBox 32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25611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allelogram 24"/>
          <p:cNvSpPr/>
          <p:nvPr/>
        </p:nvSpPr>
        <p:spPr>
          <a:xfrm rot="17432436">
            <a:off x="3321050" y="3159125"/>
            <a:ext cx="1141413" cy="481013"/>
          </a:xfrm>
          <a:prstGeom prst="parallelogram">
            <a:avLst>
              <a:gd name="adj" fmla="val 586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26628" name="Group 46"/>
          <p:cNvGrpSpPr>
            <a:grpSpLocks/>
          </p:cNvGrpSpPr>
          <p:nvPr/>
        </p:nvGrpSpPr>
        <p:grpSpPr bwMode="auto">
          <a:xfrm>
            <a:off x="533400" y="2819400"/>
            <a:ext cx="7505700" cy="1219200"/>
            <a:chOff x="533400" y="2819400"/>
            <a:chExt cx="7505700" cy="1219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29" name="Group 53"/>
          <p:cNvGrpSpPr>
            <a:grpSpLocks/>
          </p:cNvGrpSpPr>
          <p:nvPr/>
        </p:nvGrpSpPr>
        <p:grpSpPr bwMode="auto">
          <a:xfrm>
            <a:off x="762000" y="2476500"/>
            <a:ext cx="7505700" cy="1219200"/>
            <a:chOff x="533400" y="2819400"/>
            <a:chExt cx="7505700" cy="1219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30" name="Group 48"/>
          <p:cNvGrpSpPr>
            <a:grpSpLocks/>
          </p:cNvGrpSpPr>
          <p:nvPr/>
        </p:nvGrpSpPr>
        <p:grpSpPr bwMode="auto">
          <a:xfrm>
            <a:off x="495300" y="3238500"/>
            <a:ext cx="7505700" cy="1219200"/>
            <a:chOff x="533400" y="2819400"/>
            <a:chExt cx="7505700" cy="1219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31" name="Group 15"/>
          <p:cNvGrpSpPr>
            <a:grpSpLocks/>
          </p:cNvGrpSpPr>
          <p:nvPr/>
        </p:nvGrpSpPr>
        <p:grpSpPr bwMode="auto">
          <a:xfrm>
            <a:off x="1600200" y="2667000"/>
            <a:ext cx="3390900" cy="1104900"/>
            <a:chOff x="685800" y="2514600"/>
            <a:chExt cx="3390900" cy="11049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238500" y="3162300"/>
              <a:ext cx="419100" cy="2667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2590800" y="3086100"/>
              <a:ext cx="762000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2171700" y="3162300"/>
              <a:ext cx="723900" cy="38100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V="1">
              <a:off x="1847850" y="2914650"/>
              <a:ext cx="457200" cy="3429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342900" y="2857500"/>
              <a:ext cx="723900" cy="381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762000" y="2781300"/>
              <a:ext cx="762000" cy="3048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409700" y="2857500"/>
              <a:ext cx="419100" cy="2667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V="1">
              <a:off x="3676650" y="3219450"/>
              <a:ext cx="457200" cy="3429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Arc 25"/>
          <p:cNvSpPr/>
          <p:nvPr/>
        </p:nvSpPr>
        <p:spPr>
          <a:xfrm rot="1170586">
            <a:off x="3665538" y="2989263"/>
            <a:ext cx="473075" cy="815975"/>
          </a:xfrm>
          <a:prstGeom prst="arc">
            <a:avLst>
              <a:gd name="adj1" fmla="val 5626768"/>
              <a:gd name="adj2" fmla="val 13069821"/>
            </a:avLst>
          </a:prstGeom>
          <a:ln w="28575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95300" y="2705100"/>
            <a:ext cx="419100" cy="2667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V="1">
            <a:off x="933450" y="2762250"/>
            <a:ext cx="457200" cy="3429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35" name="Group 27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0" name="TextBox 31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6641" name="TextBox 32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26636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allelogram 24"/>
          <p:cNvSpPr/>
          <p:nvPr/>
        </p:nvSpPr>
        <p:spPr>
          <a:xfrm rot="17432436">
            <a:off x="3321050" y="3159125"/>
            <a:ext cx="1141413" cy="481013"/>
          </a:xfrm>
          <a:prstGeom prst="parallelogram">
            <a:avLst>
              <a:gd name="adj" fmla="val 586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27652" name="Group 46"/>
          <p:cNvGrpSpPr>
            <a:grpSpLocks/>
          </p:cNvGrpSpPr>
          <p:nvPr/>
        </p:nvGrpSpPr>
        <p:grpSpPr bwMode="auto">
          <a:xfrm>
            <a:off x="533400" y="2819400"/>
            <a:ext cx="7505700" cy="1219200"/>
            <a:chOff x="533400" y="2819400"/>
            <a:chExt cx="7505700" cy="1219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3" name="Group 53"/>
          <p:cNvGrpSpPr>
            <a:grpSpLocks/>
          </p:cNvGrpSpPr>
          <p:nvPr/>
        </p:nvGrpSpPr>
        <p:grpSpPr bwMode="auto">
          <a:xfrm>
            <a:off x="762000" y="2476500"/>
            <a:ext cx="7505700" cy="1219200"/>
            <a:chOff x="533400" y="2819400"/>
            <a:chExt cx="7505700" cy="1219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4" name="Group 48"/>
          <p:cNvGrpSpPr>
            <a:grpSpLocks/>
          </p:cNvGrpSpPr>
          <p:nvPr/>
        </p:nvGrpSpPr>
        <p:grpSpPr bwMode="auto">
          <a:xfrm>
            <a:off x="495300" y="3238500"/>
            <a:ext cx="7505700" cy="1219200"/>
            <a:chOff x="533400" y="2819400"/>
            <a:chExt cx="7505700" cy="1219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5" name="Group 15"/>
          <p:cNvGrpSpPr>
            <a:grpSpLocks/>
          </p:cNvGrpSpPr>
          <p:nvPr/>
        </p:nvGrpSpPr>
        <p:grpSpPr bwMode="auto">
          <a:xfrm>
            <a:off x="2057400" y="2743200"/>
            <a:ext cx="3390900" cy="1104900"/>
            <a:chOff x="685800" y="2514600"/>
            <a:chExt cx="3390900" cy="11049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238500" y="3162300"/>
              <a:ext cx="419100" cy="2667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2590800" y="3086100"/>
              <a:ext cx="762000" cy="3048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2171700" y="3162300"/>
              <a:ext cx="723900" cy="381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V="1">
              <a:off x="1847850" y="2914650"/>
              <a:ext cx="457200" cy="3429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342900" y="2857500"/>
              <a:ext cx="723900" cy="381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762000" y="2781300"/>
              <a:ext cx="762000" cy="3048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409700" y="2857500"/>
              <a:ext cx="419100" cy="2667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V="1">
              <a:off x="3676650" y="3219450"/>
              <a:ext cx="457200" cy="3429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Arc 25"/>
          <p:cNvSpPr/>
          <p:nvPr/>
        </p:nvSpPr>
        <p:spPr>
          <a:xfrm rot="1170586">
            <a:off x="3665538" y="2989263"/>
            <a:ext cx="473075" cy="815975"/>
          </a:xfrm>
          <a:prstGeom prst="arc">
            <a:avLst>
              <a:gd name="adj1" fmla="val 3919282"/>
              <a:gd name="adj2" fmla="val 13069821"/>
            </a:avLst>
          </a:prstGeom>
          <a:ln w="28575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952500" y="2781300"/>
            <a:ext cx="419100" cy="2667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304800" y="2705100"/>
            <a:ext cx="762000" cy="3048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1390650" y="2838450"/>
            <a:ext cx="457200" cy="3429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60" name="Group 28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30" name="Straight Arrow Connector 29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5" name="TextBox 32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7666" name="TextBox 33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27661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allelogram 24"/>
          <p:cNvSpPr/>
          <p:nvPr/>
        </p:nvSpPr>
        <p:spPr>
          <a:xfrm rot="17432436">
            <a:off x="3321050" y="3159125"/>
            <a:ext cx="1141413" cy="481013"/>
          </a:xfrm>
          <a:prstGeom prst="parallelogram">
            <a:avLst>
              <a:gd name="adj" fmla="val 586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28676" name="Group 46"/>
          <p:cNvGrpSpPr>
            <a:grpSpLocks/>
          </p:cNvGrpSpPr>
          <p:nvPr/>
        </p:nvGrpSpPr>
        <p:grpSpPr bwMode="auto">
          <a:xfrm>
            <a:off x="533400" y="2819400"/>
            <a:ext cx="7505700" cy="1219200"/>
            <a:chOff x="533400" y="2819400"/>
            <a:chExt cx="7505700" cy="1219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77" name="Group 53"/>
          <p:cNvGrpSpPr>
            <a:grpSpLocks/>
          </p:cNvGrpSpPr>
          <p:nvPr/>
        </p:nvGrpSpPr>
        <p:grpSpPr bwMode="auto">
          <a:xfrm>
            <a:off x="762000" y="2476500"/>
            <a:ext cx="7505700" cy="1219200"/>
            <a:chOff x="533400" y="2819400"/>
            <a:chExt cx="7505700" cy="1219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78" name="Group 48"/>
          <p:cNvGrpSpPr>
            <a:grpSpLocks/>
          </p:cNvGrpSpPr>
          <p:nvPr/>
        </p:nvGrpSpPr>
        <p:grpSpPr bwMode="auto">
          <a:xfrm>
            <a:off x="495300" y="3238500"/>
            <a:ext cx="7505700" cy="1219200"/>
            <a:chOff x="533400" y="2819400"/>
            <a:chExt cx="7505700" cy="1219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79" name="Group 15"/>
          <p:cNvGrpSpPr>
            <a:grpSpLocks/>
          </p:cNvGrpSpPr>
          <p:nvPr/>
        </p:nvGrpSpPr>
        <p:grpSpPr bwMode="auto">
          <a:xfrm>
            <a:off x="2514600" y="2819400"/>
            <a:ext cx="3390900" cy="1104900"/>
            <a:chOff x="685800" y="2514600"/>
            <a:chExt cx="3390900" cy="11049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238500" y="3162300"/>
              <a:ext cx="419100" cy="2667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2590800" y="3086100"/>
              <a:ext cx="762000" cy="3048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2171700" y="3162300"/>
              <a:ext cx="723900" cy="38100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V="1">
              <a:off x="1847850" y="2914650"/>
              <a:ext cx="457200" cy="3429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342900" y="2857500"/>
              <a:ext cx="723900" cy="381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762000" y="2781300"/>
              <a:ext cx="762000" cy="3048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409700" y="2857500"/>
              <a:ext cx="419100" cy="2667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V="1">
              <a:off x="3676650" y="3219450"/>
              <a:ext cx="457200" cy="3429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Arc 25"/>
          <p:cNvSpPr/>
          <p:nvPr/>
        </p:nvSpPr>
        <p:spPr>
          <a:xfrm rot="1170586">
            <a:off x="3665538" y="2989263"/>
            <a:ext cx="473075" cy="815975"/>
          </a:xfrm>
          <a:prstGeom prst="arc">
            <a:avLst>
              <a:gd name="adj1" fmla="val 1907963"/>
              <a:gd name="adj2" fmla="val 13069821"/>
            </a:avLst>
          </a:prstGeom>
          <a:ln w="28575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409700" y="2857500"/>
            <a:ext cx="419100" cy="2667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762000" y="2781300"/>
            <a:ext cx="762000" cy="3048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H="1">
            <a:off x="342900" y="2857500"/>
            <a:ext cx="723900" cy="38100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1847850" y="2914650"/>
            <a:ext cx="457200" cy="3429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85" name="Group 29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90" name="TextBox 33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8691" name="TextBox 34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28686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Low-Band EVLA Circular Polarizers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1650C-B697-403C-8020-2D975D7FB2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197" name="Picture 2" descr="C:\work\OMT\X-OMT Paper+DR Presentaion\C-Band1_reduc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363" y="1377950"/>
            <a:ext cx="356235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53975" y="3567113"/>
            <a:ext cx="2435225" cy="1216025"/>
          </a:xfrm>
          <a:prstGeom prst="roundRect">
            <a:avLst>
              <a:gd name="adj" fmla="val 85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9" name="Picture 3" descr="C:\work\OMT\X-OMT Paper+DR Presentaion\C-Band2_reduc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" y="3651250"/>
            <a:ext cx="23304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3"/>
          <p:cNvSpPr txBox="1">
            <a:spLocks/>
          </p:cNvSpPr>
          <p:nvPr/>
        </p:nvSpPr>
        <p:spPr bwMode="auto">
          <a:xfrm>
            <a:off x="5464175" y="1600200"/>
            <a:ext cx="34448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Circular to Square Transition</a:t>
            </a:r>
          </a:p>
        </p:txBody>
      </p:sp>
      <p:sp>
        <p:nvSpPr>
          <p:cNvPr id="8201" name="Rectangle 3"/>
          <p:cNvSpPr txBox="1">
            <a:spLocks/>
          </p:cNvSpPr>
          <p:nvPr/>
        </p:nvSpPr>
        <p:spPr bwMode="auto">
          <a:xfrm>
            <a:off x="5464175" y="2652713"/>
            <a:ext cx="34448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Quadruple-Ridge OMT (separates orthogonal linearly polarized signals)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3529013" y="1962150"/>
            <a:ext cx="1935162" cy="15875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529013" y="2879725"/>
            <a:ext cx="1935162" cy="15875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8204" name="Rectangle 3"/>
          <p:cNvSpPr txBox="1">
            <a:spLocks/>
          </p:cNvSpPr>
          <p:nvPr/>
        </p:nvSpPr>
        <p:spPr bwMode="auto">
          <a:xfrm>
            <a:off x="5464175" y="3763963"/>
            <a:ext cx="344487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Quadrature Hybrid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3794125" y="3937000"/>
            <a:ext cx="1670050" cy="15875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769610">
            <a:off x="3011488" y="4354513"/>
            <a:ext cx="2433637" cy="173037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8207" name="Rectangle 3"/>
          <p:cNvSpPr txBox="1">
            <a:spLocks/>
          </p:cNvSpPr>
          <p:nvPr/>
        </p:nvSpPr>
        <p:spPr bwMode="auto">
          <a:xfrm>
            <a:off x="5464175" y="4538663"/>
            <a:ext cx="34448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Phase-Matched cables connecting the OMT to the hybrid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3794125" y="4803775"/>
            <a:ext cx="1639888" cy="15875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 rot="3509800">
            <a:off x="1082675" y="2328863"/>
            <a:ext cx="731838" cy="1217612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8210" name="TextBox 20"/>
          <p:cNvSpPr txBox="1">
            <a:spLocks noChangeArrowheads="1"/>
          </p:cNvSpPr>
          <p:nvPr/>
        </p:nvSpPr>
        <p:spPr bwMode="auto">
          <a:xfrm>
            <a:off x="106363" y="5203825"/>
            <a:ext cx="136048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Quadrature Hybrid</a:t>
            </a:r>
          </a:p>
        </p:txBody>
      </p:sp>
      <p:sp>
        <p:nvSpPr>
          <p:cNvPr id="22" name="Left Arrow 21"/>
          <p:cNvSpPr/>
          <p:nvPr/>
        </p:nvSpPr>
        <p:spPr>
          <a:xfrm rot="5006593">
            <a:off x="326232" y="4733131"/>
            <a:ext cx="652462" cy="9842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99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arallelogram 42"/>
          <p:cNvSpPr/>
          <p:nvPr/>
        </p:nvSpPr>
        <p:spPr>
          <a:xfrm rot="17432436">
            <a:off x="3321050" y="3159125"/>
            <a:ext cx="1141413" cy="481013"/>
          </a:xfrm>
          <a:prstGeom prst="parallelogram">
            <a:avLst>
              <a:gd name="adj" fmla="val 586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29700" name="Group 46"/>
          <p:cNvGrpSpPr>
            <a:grpSpLocks/>
          </p:cNvGrpSpPr>
          <p:nvPr/>
        </p:nvGrpSpPr>
        <p:grpSpPr bwMode="auto">
          <a:xfrm>
            <a:off x="533400" y="2819400"/>
            <a:ext cx="7505700" cy="1219200"/>
            <a:chOff x="533400" y="2819400"/>
            <a:chExt cx="7505700" cy="1219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1" name="Group 53"/>
          <p:cNvGrpSpPr>
            <a:grpSpLocks/>
          </p:cNvGrpSpPr>
          <p:nvPr/>
        </p:nvGrpSpPr>
        <p:grpSpPr bwMode="auto">
          <a:xfrm>
            <a:off x="762000" y="2476500"/>
            <a:ext cx="7505700" cy="1219200"/>
            <a:chOff x="533400" y="2819400"/>
            <a:chExt cx="7505700" cy="1219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2" name="Group 48"/>
          <p:cNvGrpSpPr>
            <a:grpSpLocks/>
          </p:cNvGrpSpPr>
          <p:nvPr/>
        </p:nvGrpSpPr>
        <p:grpSpPr bwMode="auto">
          <a:xfrm>
            <a:off x="495300" y="3238500"/>
            <a:ext cx="7505700" cy="1219200"/>
            <a:chOff x="533400" y="2819400"/>
            <a:chExt cx="7505700" cy="1219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3" name="Group 33"/>
          <p:cNvGrpSpPr>
            <a:grpSpLocks/>
          </p:cNvGrpSpPr>
          <p:nvPr/>
        </p:nvGrpSpPr>
        <p:grpSpPr bwMode="auto">
          <a:xfrm>
            <a:off x="2971800" y="2895600"/>
            <a:ext cx="3390900" cy="1104900"/>
            <a:chOff x="685800" y="2514600"/>
            <a:chExt cx="3390900" cy="110490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3238500" y="3162300"/>
              <a:ext cx="419100" cy="2667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2590800" y="3086100"/>
              <a:ext cx="762000" cy="3048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H="1">
              <a:off x="2171700" y="3162300"/>
              <a:ext cx="723900" cy="38100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6200000" flipV="1">
              <a:off x="1847850" y="2914650"/>
              <a:ext cx="457200" cy="3429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H="1">
              <a:off x="342900" y="2857500"/>
              <a:ext cx="723900" cy="381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762000" y="2781300"/>
              <a:ext cx="762000" cy="3048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409700" y="2857500"/>
              <a:ext cx="419100" cy="2667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V="1">
              <a:off x="3676650" y="3219450"/>
              <a:ext cx="457200" cy="3429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Arc 43"/>
          <p:cNvSpPr/>
          <p:nvPr/>
        </p:nvSpPr>
        <p:spPr>
          <a:xfrm rot="1170586">
            <a:off x="3665538" y="2989263"/>
            <a:ext cx="473075" cy="815975"/>
          </a:xfrm>
          <a:prstGeom prst="arc">
            <a:avLst>
              <a:gd name="adj1" fmla="val 18254296"/>
              <a:gd name="adj2" fmla="val 13069821"/>
            </a:avLst>
          </a:prstGeom>
          <a:ln w="28575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1866900" y="2933700"/>
            <a:ext cx="419100" cy="2667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1219200" y="2857500"/>
            <a:ext cx="762000" cy="3048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H="1">
            <a:off x="800100" y="2933700"/>
            <a:ext cx="723900" cy="38100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V="1">
            <a:off x="476250" y="2686050"/>
            <a:ext cx="457200" cy="3429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V="1">
            <a:off x="2305050" y="2990850"/>
            <a:ext cx="457200" cy="3429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10" name="Group 30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15" name="TextBox 44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9716" name="TextBox 45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29711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allelogram 24"/>
          <p:cNvSpPr/>
          <p:nvPr/>
        </p:nvSpPr>
        <p:spPr>
          <a:xfrm rot="17432436">
            <a:off x="3321050" y="3159125"/>
            <a:ext cx="1141413" cy="481013"/>
          </a:xfrm>
          <a:prstGeom prst="parallelogram">
            <a:avLst>
              <a:gd name="adj" fmla="val 586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30724" name="Group 46"/>
          <p:cNvGrpSpPr>
            <a:grpSpLocks/>
          </p:cNvGrpSpPr>
          <p:nvPr/>
        </p:nvGrpSpPr>
        <p:grpSpPr bwMode="auto">
          <a:xfrm>
            <a:off x="533400" y="2819400"/>
            <a:ext cx="7505700" cy="1219200"/>
            <a:chOff x="533400" y="2819400"/>
            <a:chExt cx="7505700" cy="1219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5" name="Group 53"/>
          <p:cNvGrpSpPr>
            <a:grpSpLocks/>
          </p:cNvGrpSpPr>
          <p:nvPr/>
        </p:nvGrpSpPr>
        <p:grpSpPr bwMode="auto">
          <a:xfrm>
            <a:off x="762000" y="2476500"/>
            <a:ext cx="7505700" cy="1219200"/>
            <a:chOff x="533400" y="2819400"/>
            <a:chExt cx="7505700" cy="1219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6" name="Group 48"/>
          <p:cNvGrpSpPr>
            <a:grpSpLocks/>
          </p:cNvGrpSpPr>
          <p:nvPr/>
        </p:nvGrpSpPr>
        <p:grpSpPr bwMode="auto">
          <a:xfrm>
            <a:off x="495300" y="3238500"/>
            <a:ext cx="7505700" cy="1219200"/>
            <a:chOff x="533400" y="2819400"/>
            <a:chExt cx="7505700" cy="1219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7" name="Group 15"/>
          <p:cNvGrpSpPr>
            <a:grpSpLocks/>
          </p:cNvGrpSpPr>
          <p:nvPr/>
        </p:nvGrpSpPr>
        <p:grpSpPr bwMode="auto">
          <a:xfrm>
            <a:off x="3429000" y="2971800"/>
            <a:ext cx="3390900" cy="1104900"/>
            <a:chOff x="685800" y="2514600"/>
            <a:chExt cx="3390900" cy="11049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238500" y="3162300"/>
              <a:ext cx="419100" cy="2667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2590800" y="3086100"/>
              <a:ext cx="762000" cy="3048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2171700" y="3162300"/>
              <a:ext cx="723900" cy="38100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V="1">
              <a:off x="1847850" y="2914650"/>
              <a:ext cx="457200" cy="3429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342900" y="2857500"/>
              <a:ext cx="723900" cy="381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762000" y="2781300"/>
              <a:ext cx="762000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409700" y="2857500"/>
              <a:ext cx="419100" cy="2667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V="1">
              <a:off x="3676650" y="3219450"/>
              <a:ext cx="457200" cy="3429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Arc 25"/>
          <p:cNvSpPr/>
          <p:nvPr/>
        </p:nvSpPr>
        <p:spPr>
          <a:xfrm rot="1170586">
            <a:off x="3665538" y="2989263"/>
            <a:ext cx="473075" cy="815975"/>
          </a:xfrm>
          <a:prstGeom prst="arc">
            <a:avLst>
              <a:gd name="adj1" fmla="val 16415798"/>
              <a:gd name="adj2" fmla="val 13069821"/>
            </a:avLst>
          </a:prstGeom>
          <a:ln w="28575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324100" y="3009900"/>
            <a:ext cx="419100" cy="2667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1676400" y="2933700"/>
            <a:ext cx="762000" cy="3048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H="1">
            <a:off x="1257300" y="3009900"/>
            <a:ext cx="723900" cy="38100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933450" y="2762250"/>
            <a:ext cx="457200" cy="3429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95300" y="2705100"/>
            <a:ext cx="419100" cy="2667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 flipV="1">
            <a:off x="2762250" y="3067050"/>
            <a:ext cx="457200" cy="3429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35" name="Group 31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33" name="Straight Arrow Connector 32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40" name="TextBox 35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30741" name="TextBox 36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30736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arallelogram 33"/>
          <p:cNvSpPr/>
          <p:nvPr/>
        </p:nvSpPr>
        <p:spPr>
          <a:xfrm rot="17432436">
            <a:off x="3321050" y="3159125"/>
            <a:ext cx="1141413" cy="481013"/>
          </a:xfrm>
          <a:prstGeom prst="parallelogram">
            <a:avLst>
              <a:gd name="adj" fmla="val 586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31748" name="Group 46"/>
          <p:cNvGrpSpPr>
            <a:grpSpLocks/>
          </p:cNvGrpSpPr>
          <p:nvPr/>
        </p:nvGrpSpPr>
        <p:grpSpPr bwMode="auto">
          <a:xfrm>
            <a:off x="533400" y="2819400"/>
            <a:ext cx="7505700" cy="1219200"/>
            <a:chOff x="533400" y="2819400"/>
            <a:chExt cx="7505700" cy="1219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49" name="Group 53"/>
          <p:cNvGrpSpPr>
            <a:grpSpLocks/>
          </p:cNvGrpSpPr>
          <p:nvPr/>
        </p:nvGrpSpPr>
        <p:grpSpPr bwMode="auto">
          <a:xfrm>
            <a:off x="762000" y="2476500"/>
            <a:ext cx="7505700" cy="1219200"/>
            <a:chOff x="533400" y="2819400"/>
            <a:chExt cx="7505700" cy="1219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50" name="Group 48"/>
          <p:cNvGrpSpPr>
            <a:grpSpLocks/>
          </p:cNvGrpSpPr>
          <p:nvPr/>
        </p:nvGrpSpPr>
        <p:grpSpPr bwMode="auto">
          <a:xfrm>
            <a:off x="495300" y="3238500"/>
            <a:ext cx="7505700" cy="1219200"/>
            <a:chOff x="533400" y="2819400"/>
            <a:chExt cx="7505700" cy="1219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51" name="Group 24"/>
          <p:cNvGrpSpPr>
            <a:grpSpLocks/>
          </p:cNvGrpSpPr>
          <p:nvPr/>
        </p:nvGrpSpPr>
        <p:grpSpPr bwMode="auto">
          <a:xfrm>
            <a:off x="3886200" y="3048000"/>
            <a:ext cx="3390900" cy="1104900"/>
            <a:chOff x="685800" y="2514600"/>
            <a:chExt cx="3390900" cy="110490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3238500" y="3162300"/>
              <a:ext cx="419100" cy="2667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2590800" y="3086100"/>
              <a:ext cx="762000" cy="3048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2171700" y="3162300"/>
              <a:ext cx="723900" cy="38100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1847850" y="2914650"/>
              <a:ext cx="457200" cy="3429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342900" y="2857500"/>
              <a:ext cx="723900" cy="381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762000" y="2781300"/>
              <a:ext cx="762000" cy="3048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409700" y="2857500"/>
              <a:ext cx="419100" cy="2667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V="1">
              <a:off x="3676650" y="3219450"/>
              <a:ext cx="457200" cy="3429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Arc 34"/>
          <p:cNvSpPr/>
          <p:nvPr/>
        </p:nvSpPr>
        <p:spPr>
          <a:xfrm rot="1170586">
            <a:off x="3665538" y="2989263"/>
            <a:ext cx="473075" cy="815975"/>
          </a:xfrm>
          <a:prstGeom prst="arc">
            <a:avLst>
              <a:gd name="adj1" fmla="val 14950061"/>
              <a:gd name="adj2" fmla="val 13069821"/>
            </a:avLst>
          </a:prstGeom>
          <a:ln w="28575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2781300" y="3086100"/>
            <a:ext cx="419100" cy="2667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2133600" y="3009900"/>
            <a:ext cx="762000" cy="3048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 flipH="1">
            <a:off x="1714500" y="3086100"/>
            <a:ext cx="723900" cy="38100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V="1">
            <a:off x="1390650" y="2838450"/>
            <a:ext cx="457200" cy="342900"/>
          </a:xfrm>
          <a:prstGeom prst="straightConnector1">
            <a:avLst/>
          </a:prstGeom>
          <a:ln w="254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304800" y="2705100"/>
            <a:ext cx="762000" cy="3048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952500" y="2781300"/>
            <a:ext cx="419100" cy="2667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V="1">
            <a:off x="3219450" y="3143250"/>
            <a:ext cx="457200" cy="3429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60" name="Group 35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37" name="Straight Arrow Connector 36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65" name="TextBox 39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31766" name="TextBox 40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31761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allelogram 24"/>
          <p:cNvSpPr/>
          <p:nvPr/>
        </p:nvSpPr>
        <p:spPr>
          <a:xfrm rot="17432436">
            <a:off x="3321050" y="3159125"/>
            <a:ext cx="1141413" cy="481013"/>
          </a:xfrm>
          <a:prstGeom prst="parallelogram">
            <a:avLst>
              <a:gd name="adj" fmla="val 586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32772" name="Group 46"/>
          <p:cNvGrpSpPr>
            <a:grpSpLocks/>
          </p:cNvGrpSpPr>
          <p:nvPr/>
        </p:nvGrpSpPr>
        <p:grpSpPr bwMode="auto">
          <a:xfrm>
            <a:off x="533400" y="2819400"/>
            <a:ext cx="7505700" cy="1219200"/>
            <a:chOff x="533400" y="2819400"/>
            <a:chExt cx="7505700" cy="1219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3" name="Group 53"/>
          <p:cNvGrpSpPr>
            <a:grpSpLocks/>
          </p:cNvGrpSpPr>
          <p:nvPr/>
        </p:nvGrpSpPr>
        <p:grpSpPr bwMode="auto">
          <a:xfrm>
            <a:off x="762000" y="2476500"/>
            <a:ext cx="7505700" cy="1219200"/>
            <a:chOff x="533400" y="2819400"/>
            <a:chExt cx="7505700" cy="1219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4" name="Group 48"/>
          <p:cNvGrpSpPr>
            <a:grpSpLocks/>
          </p:cNvGrpSpPr>
          <p:nvPr/>
        </p:nvGrpSpPr>
        <p:grpSpPr bwMode="auto">
          <a:xfrm>
            <a:off x="495300" y="3238500"/>
            <a:ext cx="7505700" cy="1219200"/>
            <a:chOff x="533400" y="2819400"/>
            <a:chExt cx="7505700" cy="1219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5" name="Group 15"/>
          <p:cNvGrpSpPr>
            <a:grpSpLocks/>
          </p:cNvGrpSpPr>
          <p:nvPr/>
        </p:nvGrpSpPr>
        <p:grpSpPr bwMode="auto">
          <a:xfrm>
            <a:off x="4343400" y="3124200"/>
            <a:ext cx="3390900" cy="1104900"/>
            <a:chOff x="685800" y="2514600"/>
            <a:chExt cx="3390900" cy="11049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238500" y="3162300"/>
              <a:ext cx="419100" cy="2667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2590800" y="3086100"/>
              <a:ext cx="762000" cy="3048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2171700" y="3162300"/>
              <a:ext cx="723900" cy="38100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V="1">
              <a:off x="1847850" y="2914650"/>
              <a:ext cx="457200" cy="3429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342900" y="2857500"/>
              <a:ext cx="723900" cy="381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762000" y="2781300"/>
              <a:ext cx="762000" cy="3048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409700" y="2857500"/>
              <a:ext cx="419100" cy="2667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V="1">
              <a:off x="3676650" y="3219450"/>
              <a:ext cx="457200" cy="3429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6" name="Group 36"/>
          <p:cNvGrpSpPr>
            <a:grpSpLocks/>
          </p:cNvGrpSpPr>
          <p:nvPr/>
        </p:nvGrpSpPr>
        <p:grpSpPr bwMode="auto">
          <a:xfrm>
            <a:off x="685800" y="2514600"/>
            <a:ext cx="3390900" cy="1104900"/>
            <a:chOff x="685800" y="2514600"/>
            <a:chExt cx="3390900" cy="1104900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3238500" y="3162300"/>
              <a:ext cx="419100" cy="2667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2590800" y="3086100"/>
              <a:ext cx="762000" cy="3048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H="1">
              <a:off x="2171700" y="3162300"/>
              <a:ext cx="723900" cy="38100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V="1">
              <a:off x="1847850" y="2914650"/>
              <a:ext cx="457200" cy="3429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6200000" flipH="1">
              <a:off x="342900" y="2857500"/>
              <a:ext cx="723900" cy="381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762000" y="2781300"/>
              <a:ext cx="762000" cy="3048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409700" y="2857500"/>
              <a:ext cx="419100" cy="2667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V="1">
              <a:off x="3676650" y="3219450"/>
              <a:ext cx="457200" cy="3429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c 44"/>
          <p:cNvSpPr/>
          <p:nvPr/>
        </p:nvSpPr>
        <p:spPr>
          <a:xfrm rot="1170586">
            <a:off x="3665538" y="2989263"/>
            <a:ext cx="473075" cy="815975"/>
          </a:xfrm>
          <a:prstGeom prst="arc">
            <a:avLst>
              <a:gd name="adj1" fmla="val 13289643"/>
              <a:gd name="adj2" fmla="val 12324383"/>
            </a:avLst>
          </a:prstGeom>
          <a:ln w="28575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2778" name="Group 34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36" name="Straight Arrow Connector 35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3" name="TextBox 47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32784" name="TextBox 48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32779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allelogram 24"/>
          <p:cNvSpPr/>
          <p:nvPr/>
        </p:nvSpPr>
        <p:spPr>
          <a:xfrm rot="17432436">
            <a:off x="3321050" y="3159125"/>
            <a:ext cx="1141413" cy="481013"/>
          </a:xfrm>
          <a:prstGeom prst="parallelogram">
            <a:avLst>
              <a:gd name="adj" fmla="val 586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grpSp>
        <p:nvGrpSpPr>
          <p:cNvPr id="33796" name="Group 46"/>
          <p:cNvGrpSpPr>
            <a:grpSpLocks/>
          </p:cNvGrpSpPr>
          <p:nvPr/>
        </p:nvGrpSpPr>
        <p:grpSpPr bwMode="auto">
          <a:xfrm>
            <a:off x="533400" y="2819400"/>
            <a:ext cx="7505700" cy="1219200"/>
            <a:chOff x="533400" y="2819400"/>
            <a:chExt cx="7505700" cy="1219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97" name="Group 53"/>
          <p:cNvGrpSpPr>
            <a:grpSpLocks/>
          </p:cNvGrpSpPr>
          <p:nvPr/>
        </p:nvGrpSpPr>
        <p:grpSpPr bwMode="auto">
          <a:xfrm>
            <a:off x="762000" y="2476500"/>
            <a:ext cx="7505700" cy="1219200"/>
            <a:chOff x="533400" y="2819400"/>
            <a:chExt cx="7505700" cy="1219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98" name="Group 48"/>
          <p:cNvGrpSpPr>
            <a:grpSpLocks/>
          </p:cNvGrpSpPr>
          <p:nvPr/>
        </p:nvGrpSpPr>
        <p:grpSpPr bwMode="auto">
          <a:xfrm>
            <a:off x="495300" y="3238500"/>
            <a:ext cx="7505700" cy="1219200"/>
            <a:chOff x="533400" y="2819400"/>
            <a:chExt cx="7505700" cy="1219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400300" y="3124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" y="28194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62500" y="3505200"/>
              <a:ext cx="3276600" cy="533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99" name="Group 15"/>
          <p:cNvGrpSpPr>
            <a:grpSpLocks/>
          </p:cNvGrpSpPr>
          <p:nvPr/>
        </p:nvGrpSpPr>
        <p:grpSpPr bwMode="auto">
          <a:xfrm>
            <a:off x="4343400" y="3124200"/>
            <a:ext cx="3390900" cy="1104900"/>
            <a:chOff x="685800" y="2514600"/>
            <a:chExt cx="3390900" cy="11049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238500" y="3162300"/>
              <a:ext cx="419100" cy="2667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2590800" y="3086100"/>
              <a:ext cx="762000" cy="3048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2171700" y="3162300"/>
              <a:ext cx="723900" cy="38100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V="1">
              <a:off x="1847850" y="2914650"/>
              <a:ext cx="457200" cy="3429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342900" y="2857500"/>
              <a:ext cx="723900" cy="381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762000" y="2781300"/>
              <a:ext cx="762000" cy="3048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409700" y="2857500"/>
              <a:ext cx="419100" cy="2667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V="1">
              <a:off x="3676650" y="3219450"/>
              <a:ext cx="457200" cy="3429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00" name="Group 36"/>
          <p:cNvGrpSpPr>
            <a:grpSpLocks/>
          </p:cNvGrpSpPr>
          <p:nvPr/>
        </p:nvGrpSpPr>
        <p:grpSpPr bwMode="auto">
          <a:xfrm>
            <a:off x="685800" y="2514600"/>
            <a:ext cx="3390900" cy="1104900"/>
            <a:chOff x="685800" y="2514600"/>
            <a:chExt cx="3390900" cy="1104900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3238500" y="3162300"/>
              <a:ext cx="419100" cy="2667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2590800" y="3086100"/>
              <a:ext cx="762000" cy="3048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H="1">
              <a:off x="2171700" y="3162300"/>
              <a:ext cx="723900" cy="38100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V="1">
              <a:off x="1847850" y="2914650"/>
              <a:ext cx="457200" cy="3429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6200000" flipH="1">
              <a:off x="342900" y="2857500"/>
              <a:ext cx="723900" cy="3810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762000" y="2781300"/>
              <a:ext cx="762000" cy="3048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409700" y="2857500"/>
              <a:ext cx="419100" cy="2667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V="1">
              <a:off x="3676650" y="3219450"/>
              <a:ext cx="457200" cy="3429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c 44"/>
          <p:cNvSpPr/>
          <p:nvPr/>
        </p:nvSpPr>
        <p:spPr>
          <a:xfrm rot="1170586">
            <a:off x="3665538" y="2989263"/>
            <a:ext cx="473075" cy="815975"/>
          </a:xfrm>
          <a:prstGeom prst="arc">
            <a:avLst>
              <a:gd name="adj1" fmla="val 13289643"/>
              <a:gd name="adj2" fmla="val 12324383"/>
            </a:avLst>
          </a:prstGeom>
          <a:ln w="28575">
            <a:solidFill>
              <a:srgbClr val="00B050"/>
            </a:solidFill>
            <a:head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3802" name="Group 34"/>
          <p:cNvGrpSpPr>
            <a:grpSpLocks/>
          </p:cNvGrpSpPr>
          <p:nvPr/>
        </p:nvGrpSpPr>
        <p:grpSpPr bwMode="auto">
          <a:xfrm>
            <a:off x="1828800" y="1181100"/>
            <a:ext cx="1138238" cy="1322388"/>
            <a:chOff x="1828800" y="1181100"/>
            <a:chExt cx="1138282" cy="1321832"/>
          </a:xfrm>
        </p:grpSpPr>
        <p:cxnSp>
          <p:nvCxnSpPr>
            <p:cNvPr id="36" name="Straight Arrow Connector 35"/>
            <p:cNvCxnSpPr/>
            <p:nvPr/>
          </p:nvCxnSpPr>
          <p:spPr>
            <a:xfrm rot="5400000">
              <a:off x="1467796" y="1846776"/>
              <a:ext cx="723596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1828800" y="1942780"/>
              <a:ext cx="419116" cy="266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828800" y="2209367"/>
              <a:ext cx="876334" cy="11425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17" name="TextBox 47"/>
            <p:cNvSpPr txBox="1">
              <a:spLocks noChangeArrowheads="1"/>
            </p:cNvSpPr>
            <p:nvPr/>
          </p:nvSpPr>
          <p:spPr bwMode="auto">
            <a:xfrm>
              <a:off x="1828800" y="11811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33818" name="TextBox 48"/>
            <p:cNvSpPr txBox="1">
              <a:spLocks noChangeArrowheads="1"/>
            </p:cNvSpPr>
            <p:nvPr/>
          </p:nvSpPr>
          <p:spPr bwMode="auto">
            <a:xfrm>
              <a:off x="2247900" y="16383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67032" y="2133200"/>
              <a:ext cx="300050" cy="369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z</a:t>
              </a:r>
            </a:p>
          </p:txBody>
        </p:sp>
      </p:grpSp>
      <p:pic>
        <p:nvPicPr>
          <p:cNvPr id="33803" name="Picture 4" descr="C:\users\gcoutts\My Documents\My Pictures\Microsoft Clip Organizer\j034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2188"/>
            <a:ext cx="1914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04" name="Group 1"/>
          <p:cNvGrpSpPr>
            <a:grpSpLocks noChangeAspect="1"/>
          </p:cNvGrpSpPr>
          <p:nvPr/>
        </p:nvGrpSpPr>
        <p:grpSpPr bwMode="auto">
          <a:xfrm>
            <a:off x="1449388" y="3848100"/>
            <a:ext cx="2022475" cy="1870075"/>
            <a:chOff x="5172" y="1066"/>
            <a:chExt cx="5057" cy="4675"/>
          </a:xfrm>
        </p:grpSpPr>
        <p:sp>
          <p:nvSpPr>
            <p:cNvPr id="33806" name="AutoShape 9"/>
            <p:cNvSpPr>
              <a:spLocks noChangeAspect="1" noChangeArrowheads="1" noTextEdit="1"/>
            </p:cNvSpPr>
            <p:nvPr/>
          </p:nvSpPr>
          <p:spPr bwMode="auto">
            <a:xfrm>
              <a:off x="5172" y="1066"/>
              <a:ext cx="5057" cy="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Oval 8"/>
            <p:cNvSpPr>
              <a:spLocks noChangeArrowheads="1"/>
            </p:cNvSpPr>
            <p:nvPr/>
          </p:nvSpPr>
          <p:spPr bwMode="auto">
            <a:xfrm>
              <a:off x="5928" y="2001"/>
              <a:ext cx="2993" cy="29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808" name="AutoShape 7"/>
            <p:cNvCxnSpPr>
              <a:cxnSpLocks noChangeShapeType="1"/>
            </p:cNvCxnSpPr>
            <p:nvPr/>
          </p:nvCxnSpPr>
          <p:spPr bwMode="auto">
            <a:xfrm flipV="1">
              <a:off x="7424" y="1253"/>
              <a:ext cx="1" cy="44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9" name="AutoShape 6"/>
            <p:cNvCxnSpPr>
              <a:cxnSpLocks noChangeShapeType="1"/>
            </p:cNvCxnSpPr>
            <p:nvPr/>
          </p:nvCxnSpPr>
          <p:spPr bwMode="auto">
            <a:xfrm rot="5400000" flipV="1">
              <a:off x="7423" y="1254"/>
              <a:ext cx="1" cy="44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10" name="AutoShape 5"/>
            <p:cNvCxnSpPr>
              <a:cxnSpLocks noChangeShapeType="1"/>
            </p:cNvCxnSpPr>
            <p:nvPr/>
          </p:nvCxnSpPr>
          <p:spPr bwMode="auto">
            <a:xfrm flipV="1">
              <a:off x="7424" y="2562"/>
              <a:ext cx="1122" cy="94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3811" name="Arc 4"/>
            <p:cNvSpPr>
              <a:spLocks/>
            </p:cNvSpPr>
            <p:nvPr/>
          </p:nvSpPr>
          <p:spPr bwMode="auto">
            <a:xfrm>
              <a:off x="7424" y="2260"/>
              <a:ext cx="1496" cy="1237"/>
            </a:xfrm>
            <a:custGeom>
              <a:avLst/>
              <a:gdLst>
                <a:gd name="T0" fmla="*/ 842 w 21600"/>
                <a:gd name="T1" fmla="*/ 0 h 17856"/>
                <a:gd name="T2" fmla="*/ 1496 w 21600"/>
                <a:gd name="T3" fmla="*/ 1237 h 17856"/>
                <a:gd name="T4" fmla="*/ 0 w 21600"/>
                <a:gd name="T5" fmla="*/ 1237 h 178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856"/>
                <a:gd name="T11" fmla="*/ 21600 w 21600"/>
                <a:gd name="T12" fmla="*/ 17856 h 17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856" fill="none" extrusionOk="0">
                  <a:moveTo>
                    <a:pt x="12154" y="0"/>
                  </a:moveTo>
                  <a:cubicBezTo>
                    <a:pt x="18063" y="4022"/>
                    <a:pt x="21600" y="10707"/>
                    <a:pt x="21600" y="17856"/>
                  </a:cubicBezTo>
                </a:path>
                <a:path w="21600" h="17856" stroke="0" extrusionOk="0">
                  <a:moveTo>
                    <a:pt x="12154" y="0"/>
                  </a:moveTo>
                  <a:cubicBezTo>
                    <a:pt x="18063" y="4022"/>
                    <a:pt x="21600" y="10707"/>
                    <a:pt x="21600" y="17856"/>
                  </a:cubicBezTo>
                  <a:lnTo>
                    <a:pt x="0" y="17856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Text Box 3"/>
            <p:cNvSpPr txBox="1">
              <a:spLocks noChangeArrowheads="1"/>
            </p:cNvSpPr>
            <p:nvPr/>
          </p:nvSpPr>
          <p:spPr bwMode="auto">
            <a:xfrm>
              <a:off x="7424" y="1066"/>
              <a:ext cx="561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/>
              <a:r>
                <a:rPr lang="en-US" sz="1300" b="1">
                  <a:cs typeface="Times New Roman" pitchFamily="18" charset="0"/>
                </a:rPr>
                <a:t>y</a:t>
              </a:r>
              <a:endParaRPr lang="en-US" sz="1800"/>
            </a:p>
          </p:txBody>
        </p:sp>
        <p:sp>
          <p:nvSpPr>
            <p:cNvPr id="33813" name="Text Box 2"/>
            <p:cNvSpPr txBox="1">
              <a:spLocks noChangeArrowheads="1"/>
            </p:cNvSpPr>
            <p:nvPr/>
          </p:nvSpPr>
          <p:spPr bwMode="auto">
            <a:xfrm>
              <a:off x="9668" y="3310"/>
              <a:ext cx="561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/>
              <a:r>
                <a:rPr lang="en-US" sz="1300" b="1">
                  <a:cs typeface="Times New Roman" pitchFamily="18" charset="0"/>
                </a:rPr>
                <a:t>x</a:t>
              </a:r>
              <a:endParaRPr lang="en-US" sz="1800"/>
            </a:p>
          </p:txBody>
        </p:sp>
      </p:grpSp>
      <p:sp>
        <p:nvSpPr>
          <p:cNvPr id="33805" name="Rectangle 60"/>
          <p:cNvSpPr>
            <a:spLocks noChangeArrowheads="1"/>
          </p:cNvSpPr>
          <p:nvPr/>
        </p:nvSpPr>
        <p:spPr bwMode="auto">
          <a:xfrm>
            <a:off x="1522413" y="5762625"/>
            <a:ext cx="175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LCP signal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Theory of Operation</a:t>
            </a:r>
          </a:p>
        </p:txBody>
      </p:sp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4820" name="Group 1"/>
          <p:cNvGrpSpPr>
            <a:grpSpLocks noChangeAspect="1"/>
          </p:cNvGrpSpPr>
          <p:nvPr/>
        </p:nvGrpSpPr>
        <p:grpSpPr bwMode="auto">
          <a:xfrm>
            <a:off x="1303338" y="2584450"/>
            <a:ext cx="2898775" cy="2679700"/>
            <a:chOff x="5172" y="1066"/>
            <a:chExt cx="5057" cy="4675"/>
          </a:xfrm>
        </p:grpSpPr>
        <p:sp>
          <p:nvSpPr>
            <p:cNvPr id="34834" name="AutoShape 9"/>
            <p:cNvSpPr>
              <a:spLocks noChangeAspect="1" noChangeArrowheads="1" noTextEdit="1"/>
            </p:cNvSpPr>
            <p:nvPr/>
          </p:nvSpPr>
          <p:spPr bwMode="auto">
            <a:xfrm>
              <a:off x="5172" y="1066"/>
              <a:ext cx="5057" cy="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Oval 8"/>
            <p:cNvSpPr>
              <a:spLocks noChangeArrowheads="1"/>
            </p:cNvSpPr>
            <p:nvPr/>
          </p:nvSpPr>
          <p:spPr bwMode="auto">
            <a:xfrm>
              <a:off x="5928" y="2001"/>
              <a:ext cx="2993" cy="29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836" name="AutoShape 7"/>
            <p:cNvCxnSpPr>
              <a:cxnSpLocks noChangeShapeType="1"/>
            </p:cNvCxnSpPr>
            <p:nvPr/>
          </p:nvCxnSpPr>
          <p:spPr bwMode="auto">
            <a:xfrm flipV="1">
              <a:off x="7424" y="1253"/>
              <a:ext cx="1" cy="44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837" name="AutoShape 6"/>
            <p:cNvCxnSpPr>
              <a:cxnSpLocks noChangeShapeType="1"/>
            </p:cNvCxnSpPr>
            <p:nvPr/>
          </p:nvCxnSpPr>
          <p:spPr bwMode="auto">
            <a:xfrm rot="5400000" flipV="1">
              <a:off x="7423" y="1254"/>
              <a:ext cx="1" cy="44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838" name="AutoShape 5"/>
            <p:cNvCxnSpPr>
              <a:cxnSpLocks noChangeShapeType="1"/>
            </p:cNvCxnSpPr>
            <p:nvPr/>
          </p:nvCxnSpPr>
          <p:spPr bwMode="auto">
            <a:xfrm flipV="1">
              <a:off x="7424" y="2562"/>
              <a:ext cx="1122" cy="94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4839" name="Arc 4"/>
            <p:cNvSpPr>
              <a:spLocks/>
            </p:cNvSpPr>
            <p:nvPr/>
          </p:nvSpPr>
          <p:spPr bwMode="auto">
            <a:xfrm>
              <a:off x="7424" y="2260"/>
              <a:ext cx="1496" cy="1237"/>
            </a:xfrm>
            <a:custGeom>
              <a:avLst/>
              <a:gdLst>
                <a:gd name="T0" fmla="*/ 842 w 21600"/>
                <a:gd name="T1" fmla="*/ 0 h 17856"/>
                <a:gd name="T2" fmla="*/ 1496 w 21600"/>
                <a:gd name="T3" fmla="*/ 1237 h 17856"/>
                <a:gd name="T4" fmla="*/ 0 w 21600"/>
                <a:gd name="T5" fmla="*/ 1237 h 178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856"/>
                <a:gd name="T11" fmla="*/ 21600 w 21600"/>
                <a:gd name="T12" fmla="*/ 17856 h 17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856" fill="none" extrusionOk="0">
                  <a:moveTo>
                    <a:pt x="12154" y="0"/>
                  </a:moveTo>
                  <a:cubicBezTo>
                    <a:pt x="18063" y="4022"/>
                    <a:pt x="21600" y="10707"/>
                    <a:pt x="21600" y="17856"/>
                  </a:cubicBezTo>
                </a:path>
                <a:path w="21600" h="17856" stroke="0" extrusionOk="0">
                  <a:moveTo>
                    <a:pt x="12154" y="0"/>
                  </a:moveTo>
                  <a:cubicBezTo>
                    <a:pt x="18063" y="4022"/>
                    <a:pt x="21600" y="10707"/>
                    <a:pt x="21600" y="17856"/>
                  </a:cubicBezTo>
                  <a:lnTo>
                    <a:pt x="0" y="17856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Text Box 3"/>
            <p:cNvSpPr txBox="1">
              <a:spLocks noChangeArrowheads="1"/>
            </p:cNvSpPr>
            <p:nvPr/>
          </p:nvSpPr>
          <p:spPr bwMode="auto">
            <a:xfrm>
              <a:off x="7424" y="1066"/>
              <a:ext cx="561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/>
              <a:r>
                <a:rPr lang="en-US" sz="1300" b="1">
                  <a:cs typeface="Times New Roman" pitchFamily="18" charset="0"/>
                </a:rPr>
                <a:t>y</a:t>
              </a:r>
              <a:endParaRPr lang="en-US" sz="1800"/>
            </a:p>
          </p:txBody>
        </p:sp>
        <p:sp>
          <p:nvSpPr>
            <p:cNvPr id="34841" name="Text Box 2"/>
            <p:cNvSpPr txBox="1">
              <a:spLocks noChangeArrowheads="1"/>
            </p:cNvSpPr>
            <p:nvPr/>
          </p:nvSpPr>
          <p:spPr bwMode="auto">
            <a:xfrm>
              <a:off x="9668" y="3310"/>
              <a:ext cx="561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/>
              <a:r>
                <a:rPr lang="en-US" sz="1300" b="1">
                  <a:cs typeface="Times New Roman" pitchFamily="18" charset="0"/>
                </a:rPr>
                <a:t>x</a:t>
              </a:r>
              <a:endParaRPr lang="en-US" sz="1800"/>
            </a:p>
          </p:txBody>
        </p:sp>
      </p:grpSp>
      <p:sp>
        <p:nvSpPr>
          <p:cNvPr id="34821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4822" name="Group 13"/>
          <p:cNvGrpSpPr>
            <a:grpSpLocks noChangeAspect="1"/>
          </p:cNvGrpSpPr>
          <p:nvPr/>
        </p:nvGrpSpPr>
        <p:grpSpPr bwMode="auto">
          <a:xfrm>
            <a:off x="5029200" y="2528888"/>
            <a:ext cx="2898775" cy="2684462"/>
            <a:chOff x="5172" y="1066"/>
            <a:chExt cx="5057" cy="4683"/>
          </a:xfrm>
        </p:grpSpPr>
        <p:sp>
          <p:nvSpPr>
            <p:cNvPr id="34826" name="AutoShape 21"/>
            <p:cNvSpPr>
              <a:spLocks noChangeAspect="1" noChangeArrowheads="1" noTextEdit="1"/>
            </p:cNvSpPr>
            <p:nvPr/>
          </p:nvSpPr>
          <p:spPr bwMode="auto">
            <a:xfrm>
              <a:off x="5172" y="1066"/>
              <a:ext cx="5057" cy="4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Oval 20"/>
            <p:cNvSpPr>
              <a:spLocks noChangeArrowheads="1"/>
            </p:cNvSpPr>
            <p:nvPr/>
          </p:nvSpPr>
          <p:spPr bwMode="auto">
            <a:xfrm>
              <a:off x="5928" y="2001"/>
              <a:ext cx="2993" cy="29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828" name="AutoShape 19"/>
            <p:cNvCxnSpPr>
              <a:cxnSpLocks noChangeShapeType="1"/>
            </p:cNvCxnSpPr>
            <p:nvPr/>
          </p:nvCxnSpPr>
          <p:spPr bwMode="auto">
            <a:xfrm flipV="1">
              <a:off x="7424" y="1253"/>
              <a:ext cx="1" cy="44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829" name="AutoShape 18"/>
            <p:cNvCxnSpPr>
              <a:cxnSpLocks noChangeShapeType="1"/>
            </p:cNvCxnSpPr>
            <p:nvPr/>
          </p:nvCxnSpPr>
          <p:spPr bwMode="auto">
            <a:xfrm rot="5400000" flipV="1">
              <a:off x="7423" y="1254"/>
              <a:ext cx="1" cy="44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830" name="AutoShape 17"/>
            <p:cNvCxnSpPr>
              <a:cxnSpLocks noChangeShapeType="1"/>
            </p:cNvCxnSpPr>
            <p:nvPr/>
          </p:nvCxnSpPr>
          <p:spPr bwMode="auto">
            <a:xfrm flipH="1" flipV="1">
              <a:off x="6291" y="2520"/>
              <a:ext cx="1122" cy="94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4831" name="Arc 16"/>
            <p:cNvSpPr>
              <a:spLocks/>
            </p:cNvSpPr>
            <p:nvPr/>
          </p:nvSpPr>
          <p:spPr bwMode="auto">
            <a:xfrm>
              <a:off x="5968" y="2107"/>
              <a:ext cx="1457" cy="1390"/>
            </a:xfrm>
            <a:custGeom>
              <a:avLst/>
              <a:gdLst>
                <a:gd name="T0" fmla="*/ 0 w 21037"/>
                <a:gd name="T1" fmla="*/ 1050 h 20067"/>
                <a:gd name="T2" fmla="*/ 903 w 21037"/>
                <a:gd name="T3" fmla="*/ 0 h 20067"/>
                <a:gd name="T4" fmla="*/ 1457 w 21037"/>
                <a:gd name="T5" fmla="*/ 1390 h 20067"/>
                <a:gd name="T6" fmla="*/ 0 60000 65536"/>
                <a:gd name="T7" fmla="*/ 0 60000 65536"/>
                <a:gd name="T8" fmla="*/ 0 60000 65536"/>
                <a:gd name="T9" fmla="*/ 0 w 21037"/>
                <a:gd name="T10" fmla="*/ 0 h 20067"/>
                <a:gd name="T11" fmla="*/ 21037 w 21037"/>
                <a:gd name="T12" fmla="*/ 20067 h 20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37" h="20067" fill="none" extrusionOk="0">
                  <a:moveTo>
                    <a:pt x="0" y="15165"/>
                  </a:moveTo>
                  <a:cubicBezTo>
                    <a:pt x="1604" y="8279"/>
                    <a:pt x="6477" y="2615"/>
                    <a:pt x="13044" y="-1"/>
                  </a:cubicBezTo>
                </a:path>
                <a:path w="21037" h="20067" stroke="0" extrusionOk="0">
                  <a:moveTo>
                    <a:pt x="0" y="15165"/>
                  </a:moveTo>
                  <a:cubicBezTo>
                    <a:pt x="1604" y="8279"/>
                    <a:pt x="6477" y="2615"/>
                    <a:pt x="13044" y="-1"/>
                  </a:cubicBezTo>
                  <a:lnTo>
                    <a:pt x="21037" y="20067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Text Box 15"/>
            <p:cNvSpPr txBox="1">
              <a:spLocks noChangeArrowheads="1"/>
            </p:cNvSpPr>
            <p:nvPr/>
          </p:nvSpPr>
          <p:spPr bwMode="auto">
            <a:xfrm>
              <a:off x="7424" y="1066"/>
              <a:ext cx="561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/>
              <a:r>
                <a:rPr lang="en-US" sz="1300" b="1">
                  <a:cs typeface="Times New Roman" pitchFamily="18" charset="0"/>
                </a:rPr>
                <a:t>y</a:t>
              </a:r>
              <a:endParaRPr lang="en-US" sz="1800"/>
            </a:p>
          </p:txBody>
        </p:sp>
        <p:sp>
          <p:nvSpPr>
            <p:cNvPr id="34833" name="Text Box 14"/>
            <p:cNvSpPr txBox="1">
              <a:spLocks noChangeArrowheads="1"/>
            </p:cNvSpPr>
            <p:nvPr/>
          </p:nvSpPr>
          <p:spPr bwMode="auto">
            <a:xfrm>
              <a:off x="9668" y="3310"/>
              <a:ext cx="561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/>
              <a:r>
                <a:rPr lang="en-US" sz="1300" b="1">
                  <a:cs typeface="Times New Roman" pitchFamily="18" charset="0"/>
                </a:rPr>
                <a:t>x</a:t>
              </a:r>
              <a:endParaRPr lang="en-US" sz="1800"/>
            </a:p>
          </p:txBody>
        </p:sp>
      </p:grpSp>
      <p:sp>
        <p:nvSpPr>
          <p:cNvPr id="34823" name="TextBox 22"/>
          <p:cNvSpPr txBox="1">
            <a:spLocks noChangeArrowheads="1"/>
          </p:cNvSpPr>
          <p:nvPr/>
        </p:nvSpPr>
        <p:spPr bwMode="auto">
          <a:xfrm>
            <a:off x="296863" y="1765300"/>
            <a:ext cx="850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Apparent motion of electric field vector of circularly polarized electromagnetic waves as viewed from the receiver (astronomy definition). </a:t>
            </a:r>
          </a:p>
        </p:txBody>
      </p:sp>
      <p:sp>
        <p:nvSpPr>
          <p:cNvPr id="34824" name="Rectangle 23"/>
          <p:cNvSpPr>
            <a:spLocks noChangeArrowheads="1"/>
          </p:cNvSpPr>
          <p:nvPr/>
        </p:nvSpPr>
        <p:spPr bwMode="auto">
          <a:xfrm>
            <a:off x="1874838" y="5300663"/>
            <a:ext cx="1754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LCP signal </a:t>
            </a:r>
          </a:p>
        </p:txBody>
      </p:sp>
      <p:sp>
        <p:nvSpPr>
          <p:cNvPr id="34825" name="Rectangle 24"/>
          <p:cNvSpPr>
            <a:spLocks noChangeArrowheads="1"/>
          </p:cNvSpPr>
          <p:nvPr/>
        </p:nvSpPr>
        <p:spPr bwMode="auto">
          <a:xfrm>
            <a:off x="5432425" y="5300663"/>
            <a:ext cx="1720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RCP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Theory of Operation: Phase Shifter</a:t>
            </a:r>
          </a:p>
        </p:txBody>
      </p:sp>
      <p:sp>
        <p:nvSpPr>
          <p:cNvPr id="35843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5844" name="Group 1"/>
          <p:cNvGrpSpPr>
            <a:grpSpLocks noChangeAspect="1"/>
          </p:cNvGrpSpPr>
          <p:nvPr/>
        </p:nvGrpSpPr>
        <p:grpSpPr bwMode="auto">
          <a:xfrm>
            <a:off x="1196150" y="2286000"/>
            <a:ext cx="2595562" cy="2552700"/>
            <a:chOff x="2410" y="8864"/>
            <a:chExt cx="4088" cy="4021"/>
          </a:xfrm>
        </p:grpSpPr>
        <p:sp>
          <p:nvSpPr>
            <p:cNvPr id="3587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2410" y="8864"/>
              <a:ext cx="4088" cy="4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874" name="AutoShape 26"/>
            <p:cNvCxnSpPr>
              <a:cxnSpLocks noChangeShapeType="1"/>
            </p:cNvCxnSpPr>
            <p:nvPr/>
          </p:nvCxnSpPr>
          <p:spPr bwMode="auto">
            <a:xfrm flipV="1">
              <a:off x="5480" y="8906"/>
              <a:ext cx="1" cy="2057"/>
            </a:xfrm>
            <a:prstGeom prst="straightConnector1">
              <a:avLst/>
            </a:prstGeom>
            <a:noFill/>
            <a:ln w="50800">
              <a:solidFill>
                <a:srgbClr val="0070C0"/>
              </a:solidFill>
              <a:round/>
              <a:headEnd/>
              <a:tailEnd type="triangle" w="med" len="med"/>
            </a:ln>
          </p:spPr>
        </p:cxnSp>
        <p:cxnSp>
          <p:nvCxnSpPr>
            <p:cNvPr id="35875" name="AutoShape 25"/>
            <p:cNvCxnSpPr>
              <a:cxnSpLocks noChangeShapeType="1"/>
            </p:cNvCxnSpPr>
            <p:nvPr/>
          </p:nvCxnSpPr>
          <p:spPr bwMode="auto">
            <a:xfrm>
              <a:off x="3864" y="10421"/>
              <a:ext cx="2222" cy="1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35876" name="Rectangle 24"/>
            <p:cNvSpPr>
              <a:spLocks noChangeArrowheads="1"/>
            </p:cNvSpPr>
            <p:nvPr/>
          </p:nvSpPr>
          <p:spPr bwMode="auto">
            <a:xfrm>
              <a:off x="4432" y="8932"/>
              <a:ext cx="2056" cy="2057"/>
            </a:xfrm>
            <a:prstGeom prst="rect">
              <a:avLst/>
            </a:prstGeom>
            <a:solidFill>
              <a:srgbClr val="8DB3E2">
                <a:alpha val="30196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877" name="AutoShape 23"/>
            <p:cNvCxnSpPr>
              <a:cxnSpLocks noChangeShapeType="1"/>
            </p:cNvCxnSpPr>
            <p:nvPr/>
          </p:nvCxnSpPr>
          <p:spPr bwMode="auto">
            <a:xfrm flipV="1">
              <a:off x="2562" y="8932"/>
              <a:ext cx="1870" cy="1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5878" name="AutoShape 22"/>
            <p:cNvCxnSpPr>
              <a:cxnSpLocks noChangeShapeType="1"/>
            </p:cNvCxnSpPr>
            <p:nvPr/>
          </p:nvCxnSpPr>
          <p:spPr bwMode="auto">
            <a:xfrm flipH="1">
              <a:off x="2562" y="10989"/>
              <a:ext cx="1870" cy="18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35879" name="Group 17"/>
            <p:cNvGrpSpPr>
              <a:grpSpLocks/>
            </p:cNvGrpSpPr>
            <p:nvPr/>
          </p:nvGrpSpPr>
          <p:grpSpPr bwMode="auto">
            <a:xfrm>
              <a:off x="5367" y="8932"/>
              <a:ext cx="1123" cy="3927"/>
              <a:chOff x="7237" y="8371"/>
              <a:chExt cx="1123" cy="3927"/>
            </a:xfrm>
          </p:grpSpPr>
          <p:cxnSp>
            <p:nvCxnSpPr>
              <p:cNvPr id="35895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7237" y="8371"/>
                <a:ext cx="1122" cy="112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896" name="AutoShape 20"/>
              <p:cNvCxnSpPr>
                <a:cxnSpLocks noChangeShapeType="1"/>
              </p:cNvCxnSpPr>
              <p:nvPr/>
            </p:nvCxnSpPr>
            <p:spPr bwMode="auto">
              <a:xfrm>
                <a:off x="8359" y="8371"/>
                <a:ext cx="1" cy="20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897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7237" y="10428"/>
                <a:ext cx="1122" cy="18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898" name="AutoShape 18"/>
              <p:cNvCxnSpPr>
                <a:cxnSpLocks noChangeShapeType="1"/>
              </p:cNvCxnSpPr>
              <p:nvPr/>
            </p:nvCxnSpPr>
            <p:spPr bwMode="auto">
              <a:xfrm flipV="1">
                <a:off x="7237" y="9493"/>
                <a:ext cx="1" cy="28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5880" name="Group 12"/>
            <p:cNvGrpSpPr>
              <a:grpSpLocks/>
            </p:cNvGrpSpPr>
            <p:nvPr/>
          </p:nvGrpSpPr>
          <p:grpSpPr bwMode="auto">
            <a:xfrm>
              <a:off x="3871" y="9306"/>
              <a:ext cx="2245" cy="2245"/>
              <a:chOff x="3871" y="9306"/>
              <a:chExt cx="2245" cy="2245"/>
            </a:xfrm>
          </p:grpSpPr>
          <p:cxnSp>
            <p:nvCxnSpPr>
              <p:cNvPr id="35891" name="AutoShape 16"/>
              <p:cNvCxnSpPr>
                <a:cxnSpLocks noChangeShapeType="1"/>
              </p:cNvCxnSpPr>
              <p:nvPr/>
            </p:nvCxnSpPr>
            <p:spPr bwMode="auto">
              <a:xfrm>
                <a:off x="3871" y="9306"/>
                <a:ext cx="224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892" name="AutoShape 15"/>
              <p:cNvCxnSpPr>
                <a:cxnSpLocks noChangeShapeType="1"/>
              </p:cNvCxnSpPr>
              <p:nvPr/>
            </p:nvCxnSpPr>
            <p:spPr bwMode="auto">
              <a:xfrm>
                <a:off x="3871" y="11550"/>
                <a:ext cx="224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893" name="AutoShape 14"/>
              <p:cNvCxnSpPr>
                <a:cxnSpLocks noChangeShapeType="1"/>
              </p:cNvCxnSpPr>
              <p:nvPr/>
            </p:nvCxnSpPr>
            <p:spPr bwMode="auto">
              <a:xfrm>
                <a:off x="6115" y="9306"/>
                <a:ext cx="1" cy="224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894" name="AutoShape 13"/>
              <p:cNvCxnSpPr>
                <a:cxnSpLocks noChangeShapeType="1"/>
              </p:cNvCxnSpPr>
              <p:nvPr/>
            </p:nvCxnSpPr>
            <p:spPr bwMode="auto">
              <a:xfrm>
                <a:off x="3871" y="9306"/>
                <a:ext cx="1" cy="224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5881" name="Rectangle 11"/>
            <p:cNvSpPr>
              <a:spLocks noChangeArrowheads="1"/>
            </p:cNvSpPr>
            <p:nvPr/>
          </p:nvSpPr>
          <p:spPr bwMode="auto">
            <a:xfrm>
              <a:off x="3871" y="9306"/>
              <a:ext cx="2244" cy="2244"/>
            </a:xfrm>
            <a:prstGeom prst="rect">
              <a:avLst/>
            </a:prstGeom>
            <a:solidFill>
              <a:srgbClr val="D99594">
                <a:alpha val="30196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Rectangle 10"/>
            <p:cNvSpPr>
              <a:spLocks noChangeArrowheads="1"/>
            </p:cNvSpPr>
            <p:nvPr/>
          </p:nvSpPr>
          <p:spPr bwMode="auto">
            <a:xfrm>
              <a:off x="2562" y="10054"/>
              <a:ext cx="2818" cy="2818"/>
            </a:xfrm>
            <a:prstGeom prst="rect">
              <a:avLst/>
            </a:prstGeom>
            <a:solidFill>
              <a:srgbClr val="D8D8D8">
                <a:alpha val="349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883" name="AutoShape 9"/>
            <p:cNvCxnSpPr>
              <a:cxnSpLocks noChangeShapeType="1"/>
            </p:cNvCxnSpPr>
            <p:nvPr/>
          </p:nvCxnSpPr>
          <p:spPr bwMode="auto">
            <a:xfrm>
              <a:off x="2551" y="11431"/>
              <a:ext cx="2828" cy="1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35884" name="AutoShape 8"/>
            <p:cNvCxnSpPr>
              <a:cxnSpLocks noChangeShapeType="1"/>
            </p:cNvCxnSpPr>
            <p:nvPr/>
          </p:nvCxnSpPr>
          <p:spPr bwMode="auto">
            <a:xfrm flipV="1">
              <a:off x="3965" y="10017"/>
              <a:ext cx="1" cy="2828"/>
            </a:xfrm>
            <a:prstGeom prst="straightConnector1">
              <a:avLst/>
            </a:prstGeom>
            <a:noFill/>
            <a:ln w="50800">
              <a:solidFill>
                <a:srgbClr val="0070C0"/>
              </a:solidFill>
              <a:round/>
              <a:headEnd/>
              <a:tailEnd type="triangle" w="med" len="med"/>
            </a:ln>
          </p:spPr>
        </p:cxnSp>
        <p:sp>
          <p:nvSpPr>
            <p:cNvPr id="35885" name="Text Box 7"/>
            <p:cNvSpPr txBox="1">
              <a:spLocks noChangeArrowheads="1"/>
            </p:cNvSpPr>
            <p:nvPr/>
          </p:nvSpPr>
          <p:spPr bwMode="auto">
            <a:xfrm>
              <a:off x="5751" y="11924"/>
              <a:ext cx="506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/>
              <a:r>
                <a:rPr lang="en-US" sz="1300" b="1">
                  <a:cs typeface="Times New Roman" pitchFamily="18" charset="0"/>
                </a:rPr>
                <a:t>y</a:t>
              </a:r>
              <a:endParaRPr lang="en-US" sz="1800"/>
            </a:p>
          </p:txBody>
        </p:sp>
        <p:cxnSp>
          <p:nvCxnSpPr>
            <p:cNvPr id="35886" name="AutoShape 6"/>
            <p:cNvCxnSpPr>
              <a:cxnSpLocks noChangeShapeType="1"/>
            </p:cNvCxnSpPr>
            <p:nvPr/>
          </p:nvCxnSpPr>
          <p:spPr bwMode="auto">
            <a:xfrm flipV="1">
              <a:off x="5931" y="12284"/>
              <a:ext cx="1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887" name="AutoShape 5"/>
            <p:cNvCxnSpPr>
              <a:cxnSpLocks noChangeShapeType="1"/>
            </p:cNvCxnSpPr>
            <p:nvPr/>
          </p:nvCxnSpPr>
          <p:spPr bwMode="auto">
            <a:xfrm rot="5400000" flipV="1">
              <a:off x="6110" y="12464"/>
              <a:ext cx="1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5888" name="Text Box 4"/>
            <p:cNvSpPr txBox="1">
              <a:spLocks noChangeArrowheads="1"/>
            </p:cNvSpPr>
            <p:nvPr/>
          </p:nvSpPr>
          <p:spPr bwMode="auto">
            <a:xfrm>
              <a:off x="6110" y="12284"/>
              <a:ext cx="361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/>
              <a:r>
                <a:rPr lang="en-US" sz="1300" b="1">
                  <a:cs typeface="Times New Roman" pitchFamily="18" charset="0"/>
                </a:rPr>
                <a:t>x</a:t>
              </a:r>
              <a:endParaRPr lang="en-US" sz="1800"/>
            </a:p>
          </p:txBody>
        </p:sp>
        <p:cxnSp>
          <p:nvCxnSpPr>
            <p:cNvPr id="35889" name="AutoShape 3"/>
            <p:cNvCxnSpPr>
              <a:cxnSpLocks noChangeShapeType="1"/>
            </p:cNvCxnSpPr>
            <p:nvPr/>
          </p:nvCxnSpPr>
          <p:spPr bwMode="auto">
            <a:xfrm flipH="1">
              <a:off x="2770" y="9044"/>
              <a:ext cx="1260" cy="72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5890" name="Text Box 2"/>
            <p:cNvSpPr txBox="1">
              <a:spLocks noChangeArrowheads="1"/>
            </p:cNvSpPr>
            <p:nvPr/>
          </p:nvSpPr>
          <p:spPr bwMode="auto">
            <a:xfrm>
              <a:off x="2410" y="8864"/>
              <a:ext cx="1361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r>
                <a:rPr lang="en-US" sz="1000" b="1">
                  <a:cs typeface="Times New Roman" pitchFamily="18" charset="0"/>
                </a:rPr>
                <a:t>Direction of</a:t>
              </a:r>
              <a:endParaRPr lang="en-US" sz="700"/>
            </a:p>
            <a:p>
              <a:pPr defTabSz="914400" eaLnBrk="0" hangingPunct="0"/>
              <a:r>
                <a:rPr lang="en-US" sz="1000" b="1">
                  <a:cs typeface="Times New Roman" pitchFamily="18" charset="0"/>
                </a:rPr>
                <a:t>Propagation</a:t>
              </a:r>
              <a:endParaRPr lang="en-US" sz="1800"/>
            </a:p>
          </p:txBody>
        </p:sp>
      </p:grpSp>
      <p:sp>
        <p:nvSpPr>
          <p:cNvPr id="3584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5846" name="Group 32"/>
          <p:cNvGrpSpPr>
            <a:grpSpLocks noChangeAspect="1"/>
          </p:cNvGrpSpPr>
          <p:nvPr/>
        </p:nvGrpSpPr>
        <p:grpSpPr bwMode="auto">
          <a:xfrm>
            <a:off x="5087112" y="2286000"/>
            <a:ext cx="2647950" cy="2552700"/>
            <a:chOff x="2329" y="8864"/>
            <a:chExt cx="4169" cy="4021"/>
          </a:xfrm>
        </p:grpSpPr>
        <p:sp>
          <p:nvSpPr>
            <p:cNvPr id="35847" name="AutoShape 58"/>
            <p:cNvSpPr>
              <a:spLocks noChangeAspect="1" noChangeArrowheads="1" noTextEdit="1"/>
            </p:cNvSpPr>
            <p:nvPr/>
          </p:nvSpPr>
          <p:spPr bwMode="auto">
            <a:xfrm>
              <a:off x="2329" y="8864"/>
              <a:ext cx="4169" cy="4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848" name="AutoShape 57"/>
            <p:cNvCxnSpPr>
              <a:cxnSpLocks noChangeShapeType="1"/>
            </p:cNvCxnSpPr>
            <p:nvPr/>
          </p:nvCxnSpPr>
          <p:spPr bwMode="auto">
            <a:xfrm flipV="1">
              <a:off x="5480" y="8906"/>
              <a:ext cx="1" cy="2057"/>
            </a:xfrm>
            <a:prstGeom prst="straightConnector1">
              <a:avLst/>
            </a:prstGeom>
            <a:noFill/>
            <a:ln w="50800">
              <a:solidFill>
                <a:srgbClr val="0070C0"/>
              </a:solidFill>
              <a:round/>
              <a:headEnd/>
              <a:tailEnd type="triangle" w="med" len="med"/>
            </a:ln>
          </p:spPr>
        </p:cxnSp>
        <p:cxnSp>
          <p:nvCxnSpPr>
            <p:cNvPr id="35849" name="AutoShape 56"/>
            <p:cNvCxnSpPr>
              <a:cxnSpLocks noChangeShapeType="1"/>
            </p:cNvCxnSpPr>
            <p:nvPr/>
          </p:nvCxnSpPr>
          <p:spPr bwMode="auto">
            <a:xfrm>
              <a:off x="3864" y="10421"/>
              <a:ext cx="2222" cy="1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sp>
          <p:nvSpPr>
            <p:cNvPr id="35850" name="Rectangle 55"/>
            <p:cNvSpPr>
              <a:spLocks noChangeArrowheads="1"/>
            </p:cNvSpPr>
            <p:nvPr/>
          </p:nvSpPr>
          <p:spPr bwMode="auto">
            <a:xfrm>
              <a:off x="4432" y="8932"/>
              <a:ext cx="2056" cy="2057"/>
            </a:xfrm>
            <a:prstGeom prst="rect">
              <a:avLst/>
            </a:prstGeom>
            <a:solidFill>
              <a:srgbClr val="8DB3E2">
                <a:alpha val="30196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851" name="AutoShape 54"/>
            <p:cNvCxnSpPr>
              <a:cxnSpLocks noChangeShapeType="1"/>
            </p:cNvCxnSpPr>
            <p:nvPr/>
          </p:nvCxnSpPr>
          <p:spPr bwMode="auto">
            <a:xfrm flipV="1">
              <a:off x="2562" y="8932"/>
              <a:ext cx="1870" cy="1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5852" name="AutoShape 53"/>
            <p:cNvCxnSpPr>
              <a:cxnSpLocks noChangeShapeType="1"/>
            </p:cNvCxnSpPr>
            <p:nvPr/>
          </p:nvCxnSpPr>
          <p:spPr bwMode="auto">
            <a:xfrm flipH="1">
              <a:off x="2562" y="10989"/>
              <a:ext cx="1870" cy="18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35853" name="Group 48"/>
            <p:cNvGrpSpPr>
              <a:grpSpLocks/>
            </p:cNvGrpSpPr>
            <p:nvPr/>
          </p:nvGrpSpPr>
          <p:grpSpPr bwMode="auto">
            <a:xfrm>
              <a:off x="5367" y="8932"/>
              <a:ext cx="1123" cy="3927"/>
              <a:chOff x="7237" y="8371"/>
              <a:chExt cx="1123" cy="3927"/>
            </a:xfrm>
          </p:grpSpPr>
          <p:cxnSp>
            <p:nvCxnSpPr>
              <p:cNvPr id="35869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7237" y="8371"/>
                <a:ext cx="1122" cy="112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870" name="AutoShape 51"/>
              <p:cNvCxnSpPr>
                <a:cxnSpLocks noChangeShapeType="1"/>
              </p:cNvCxnSpPr>
              <p:nvPr/>
            </p:nvCxnSpPr>
            <p:spPr bwMode="auto">
              <a:xfrm>
                <a:off x="8359" y="8371"/>
                <a:ext cx="1" cy="20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871" name="AutoShape 50"/>
              <p:cNvCxnSpPr>
                <a:cxnSpLocks noChangeShapeType="1"/>
              </p:cNvCxnSpPr>
              <p:nvPr/>
            </p:nvCxnSpPr>
            <p:spPr bwMode="auto">
              <a:xfrm flipH="1">
                <a:off x="7237" y="10428"/>
                <a:ext cx="1122" cy="18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872" name="AutoShape 49"/>
              <p:cNvCxnSpPr>
                <a:cxnSpLocks noChangeShapeType="1"/>
              </p:cNvCxnSpPr>
              <p:nvPr/>
            </p:nvCxnSpPr>
            <p:spPr bwMode="auto">
              <a:xfrm flipV="1">
                <a:off x="7237" y="9493"/>
                <a:ext cx="1" cy="28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5854" name="Group 43"/>
            <p:cNvGrpSpPr>
              <a:grpSpLocks/>
            </p:cNvGrpSpPr>
            <p:nvPr/>
          </p:nvGrpSpPr>
          <p:grpSpPr bwMode="auto">
            <a:xfrm>
              <a:off x="3871" y="9306"/>
              <a:ext cx="2245" cy="2245"/>
              <a:chOff x="3871" y="9306"/>
              <a:chExt cx="2245" cy="2245"/>
            </a:xfrm>
          </p:grpSpPr>
          <p:cxnSp>
            <p:nvCxnSpPr>
              <p:cNvPr id="35865" name="AutoShape 47"/>
              <p:cNvCxnSpPr>
                <a:cxnSpLocks noChangeShapeType="1"/>
              </p:cNvCxnSpPr>
              <p:nvPr/>
            </p:nvCxnSpPr>
            <p:spPr bwMode="auto">
              <a:xfrm>
                <a:off x="3871" y="9306"/>
                <a:ext cx="224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866" name="AutoShape 46"/>
              <p:cNvCxnSpPr>
                <a:cxnSpLocks noChangeShapeType="1"/>
              </p:cNvCxnSpPr>
              <p:nvPr/>
            </p:nvCxnSpPr>
            <p:spPr bwMode="auto">
              <a:xfrm>
                <a:off x="3871" y="11550"/>
                <a:ext cx="224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867" name="AutoShape 45"/>
              <p:cNvCxnSpPr>
                <a:cxnSpLocks noChangeShapeType="1"/>
              </p:cNvCxnSpPr>
              <p:nvPr/>
            </p:nvCxnSpPr>
            <p:spPr bwMode="auto">
              <a:xfrm>
                <a:off x="6115" y="9306"/>
                <a:ext cx="1" cy="224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868" name="AutoShape 44"/>
              <p:cNvCxnSpPr>
                <a:cxnSpLocks noChangeShapeType="1"/>
              </p:cNvCxnSpPr>
              <p:nvPr/>
            </p:nvCxnSpPr>
            <p:spPr bwMode="auto">
              <a:xfrm>
                <a:off x="3871" y="9306"/>
                <a:ext cx="1" cy="224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5855" name="Rectangle 42"/>
            <p:cNvSpPr>
              <a:spLocks noChangeArrowheads="1"/>
            </p:cNvSpPr>
            <p:nvPr/>
          </p:nvSpPr>
          <p:spPr bwMode="auto">
            <a:xfrm>
              <a:off x="3871" y="9306"/>
              <a:ext cx="2244" cy="2244"/>
            </a:xfrm>
            <a:prstGeom prst="rect">
              <a:avLst/>
            </a:prstGeom>
            <a:solidFill>
              <a:srgbClr val="D99594">
                <a:alpha val="30196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Rectangle 41"/>
            <p:cNvSpPr>
              <a:spLocks noChangeArrowheads="1"/>
            </p:cNvSpPr>
            <p:nvPr/>
          </p:nvSpPr>
          <p:spPr bwMode="auto">
            <a:xfrm>
              <a:off x="2562" y="10054"/>
              <a:ext cx="2818" cy="2818"/>
            </a:xfrm>
            <a:prstGeom prst="rect">
              <a:avLst/>
            </a:prstGeom>
            <a:solidFill>
              <a:srgbClr val="D8D8D8">
                <a:alpha val="349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857" name="AutoShape 40"/>
            <p:cNvCxnSpPr>
              <a:cxnSpLocks noChangeShapeType="1"/>
            </p:cNvCxnSpPr>
            <p:nvPr/>
          </p:nvCxnSpPr>
          <p:spPr bwMode="auto">
            <a:xfrm>
              <a:off x="2551" y="11431"/>
              <a:ext cx="2828" cy="1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cxnSp>
          <p:nvCxnSpPr>
            <p:cNvPr id="35858" name="AutoShape 39"/>
            <p:cNvCxnSpPr>
              <a:cxnSpLocks noChangeShapeType="1"/>
            </p:cNvCxnSpPr>
            <p:nvPr/>
          </p:nvCxnSpPr>
          <p:spPr bwMode="auto">
            <a:xfrm flipV="1">
              <a:off x="3965" y="10017"/>
              <a:ext cx="1" cy="2828"/>
            </a:xfrm>
            <a:prstGeom prst="straightConnector1">
              <a:avLst/>
            </a:prstGeom>
            <a:noFill/>
            <a:ln w="50800">
              <a:solidFill>
                <a:srgbClr val="0070C0"/>
              </a:solidFill>
              <a:round/>
              <a:headEnd/>
              <a:tailEnd type="triangle" w="med" len="med"/>
            </a:ln>
          </p:spPr>
        </p:cxnSp>
        <p:sp>
          <p:nvSpPr>
            <p:cNvPr id="35859" name="Text Box 38"/>
            <p:cNvSpPr txBox="1">
              <a:spLocks noChangeArrowheads="1"/>
            </p:cNvSpPr>
            <p:nvPr/>
          </p:nvSpPr>
          <p:spPr bwMode="auto">
            <a:xfrm>
              <a:off x="5749" y="11925"/>
              <a:ext cx="506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/>
              <a:r>
                <a:rPr lang="en-US" sz="1300" b="1">
                  <a:cs typeface="Times New Roman" pitchFamily="18" charset="0"/>
                </a:rPr>
                <a:t>y</a:t>
              </a:r>
              <a:endParaRPr lang="en-US" sz="1800"/>
            </a:p>
          </p:txBody>
        </p:sp>
        <p:cxnSp>
          <p:nvCxnSpPr>
            <p:cNvPr id="35860" name="AutoShape 37"/>
            <p:cNvCxnSpPr>
              <a:cxnSpLocks noChangeShapeType="1"/>
            </p:cNvCxnSpPr>
            <p:nvPr/>
          </p:nvCxnSpPr>
          <p:spPr bwMode="auto">
            <a:xfrm flipV="1">
              <a:off x="5929" y="12285"/>
              <a:ext cx="1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861" name="AutoShape 36"/>
            <p:cNvCxnSpPr>
              <a:cxnSpLocks noChangeShapeType="1"/>
            </p:cNvCxnSpPr>
            <p:nvPr/>
          </p:nvCxnSpPr>
          <p:spPr bwMode="auto">
            <a:xfrm rot="5400000" flipV="1">
              <a:off x="6108" y="12465"/>
              <a:ext cx="1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5862" name="Text Box 35"/>
            <p:cNvSpPr txBox="1">
              <a:spLocks noChangeArrowheads="1"/>
            </p:cNvSpPr>
            <p:nvPr/>
          </p:nvSpPr>
          <p:spPr bwMode="auto">
            <a:xfrm>
              <a:off x="6108" y="12285"/>
              <a:ext cx="361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/>
              <a:r>
                <a:rPr lang="en-US" sz="1300" b="1">
                  <a:cs typeface="Times New Roman" pitchFamily="18" charset="0"/>
                </a:rPr>
                <a:t>x</a:t>
              </a:r>
              <a:endParaRPr lang="en-US" sz="1800"/>
            </a:p>
          </p:txBody>
        </p:sp>
        <p:cxnSp>
          <p:nvCxnSpPr>
            <p:cNvPr id="35863" name="AutoShape 34"/>
            <p:cNvCxnSpPr>
              <a:cxnSpLocks noChangeShapeType="1"/>
            </p:cNvCxnSpPr>
            <p:nvPr/>
          </p:nvCxnSpPr>
          <p:spPr bwMode="auto">
            <a:xfrm flipH="1">
              <a:off x="2790" y="9044"/>
              <a:ext cx="1260" cy="72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5864" name="Text Box 33"/>
            <p:cNvSpPr txBox="1">
              <a:spLocks noChangeArrowheads="1"/>
            </p:cNvSpPr>
            <p:nvPr/>
          </p:nvSpPr>
          <p:spPr bwMode="auto">
            <a:xfrm>
              <a:off x="2329" y="8864"/>
              <a:ext cx="1361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r>
                <a:rPr lang="en-US" sz="1000" b="1">
                  <a:cs typeface="Times New Roman" pitchFamily="18" charset="0"/>
                </a:rPr>
                <a:t>Direction of</a:t>
              </a:r>
              <a:endParaRPr lang="en-US" sz="700"/>
            </a:p>
            <a:p>
              <a:pPr defTabSz="914400" eaLnBrk="0" hangingPunct="0"/>
              <a:r>
                <a:rPr lang="en-US" sz="1000" b="1">
                  <a:cs typeface="Times New Roman" pitchFamily="18" charset="0"/>
                </a:rPr>
                <a:t>Propagation</a:t>
              </a:r>
              <a:endParaRPr lang="en-US" sz="1800"/>
            </a:p>
          </p:txBody>
        </p:sp>
      </p:grp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1874838" y="5300663"/>
            <a:ext cx="1754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LCP signal 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5432425" y="5300663"/>
            <a:ext cx="1720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RCP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Theory of Operation: OMT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/>
          <a:srcRect l="26526" r="28571"/>
          <a:stretch>
            <a:fillRect/>
          </a:stretch>
        </p:blipFill>
        <p:spPr bwMode="auto">
          <a:xfrm>
            <a:off x="1295400" y="1447800"/>
            <a:ext cx="2463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2"/>
          <p:cNvSpPr txBox="1">
            <a:spLocks noChangeArrowheads="1"/>
          </p:cNvSpPr>
          <p:nvPr/>
        </p:nvSpPr>
        <p:spPr bwMode="auto">
          <a:xfrm>
            <a:off x="3200400" y="2895600"/>
            <a:ext cx="600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525" tIns="41263" rIns="82525" bIns="41263"/>
          <a:lstStyle/>
          <a:p>
            <a:pPr defTabSz="914400">
              <a:spcAft>
                <a:spcPts val="1000"/>
              </a:spcAft>
            </a:pPr>
            <a:r>
              <a:rPr lang="en-US" sz="1300" b="1" dirty="0">
                <a:latin typeface="Calibri" pitchFamily="34" charset="0"/>
              </a:rPr>
              <a:t>Port 1</a:t>
            </a:r>
            <a:endParaRPr lang="en-US" sz="1800" dirty="0"/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316038" y="2895600"/>
            <a:ext cx="6016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525" tIns="41263" rIns="82525" bIns="41263"/>
          <a:lstStyle/>
          <a:p>
            <a:pPr defTabSz="914400">
              <a:spcAft>
                <a:spcPts val="1000"/>
              </a:spcAft>
            </a:pPr>
            <a:r>
              <a:rPr lang="en-US" sz="1300" b="1">
                <a:latin typeface="Calibri" pitchFamily="34" charset="0"/>
              </a:rPr>
              <a:t>Port 2</a:t>
            </a:r>
            <a:endParaRPr lang="en-US" sz="1800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4"/>
          <a:srcRect l="27521" r="28571"/>
          <a:stretch>
            <a:fillRect/>
          </a:stretch>
        </p:blipFill>
        <p:spPr bwMode="auto">
          <a:xfrm>
            <a:off x="5562600" y="1447800"/>
            <a:ext cx="24098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4"/>
          <p:cNvSpPr txBox="1">
            <a:spLocks noChangeArrowheads="1"/>
          </p:cNvSpPr>
          <p:nvPr/>
        </p:nvSpPr>
        <p:spPr bwMode="auto">
          <a:xfrm>
            <a:off x="7391400" y="2922588"/>
            <a:ext cx="6016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525" tIns="41263" rIns="82525" bIns="41263"/>
          <a:lstStyle/>
          <a:p>
            <a:pPr defTabSz="914400">
              <a:spcAft>
                <a:spcPts val="1000"/>
              </a:spcAft>
            </a:pPr>
            <a:r>
              <a:rPr lang="en-US" sz="1300" b="1">
                <a:latin typeface="Calibri" pitchFamily="34" charset="0"/>
              </a:rPr>
              <a:t>Port 1</a:t>
            </a:r>
            <a:endParaRPr lang="en-US" sz="1800"/>
          </a:p>
        </p:txBody>
      </p:sp>
      <p:sp>
        <p:nvSpPr>
          <p:cNvPr id="1033" name="Text Box 5"/>
          <p:cNvSpPr txBox="1">
            <a:spLocks noChangeArrowheads="1"/>
          </p:cNvSpPr>
          <p:nvPr/>
        </p:nvSpPr>
        <p:spPr bwMode="auto">
          <a:xfrm>
            <a:off x="5562600" y="2895600"/>
            <a:ext cx="600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525" tIns="41263" rIns="82525" bIns="41263"/>
          <a:lstStyle/>
          <a:p>
            <a:pPr defTabSz="914400">
              <a:spcAft>
                <a:spcPts val="1000"/>
              </a:spcAft>
            </a:pPr>
            <a:r>
              <a:rPr lang="en-US" sz="1300" b="1">
                <a:latin typeface="Calibri" pitchFamily="34" charset="0"/>
              </a:rPr>
              <a:t>Port 2</a:t>
            </a:r>
            <a:endParaRPr lang="en-US" sz="1800"/>
          </a:p>
        </p:txBody>
      </p:sp>
      <p:grpSp>
        <p:nvGrpSpPr>
          <p:cNvPr id="1034" name="Group 6"/>
          <p:cNvGrpSpPr>
            <a:grpSpLocks/>
          </p:cNvGrpSpPr>
          <p:nvPr/>
        </p:nvGrpSpPr>
        <p:grpSpPr bwMode="auto">
          <a:xfrm>
            <a:off x="4205288" y="4724400"/>
            <a:ext cx="976312" cy="676275"/>
            <a:chOff x="4734" y="12405"/>
            <a:chExt cx="1538" cy="1065"/>
          </a:xfrm>
        </p:grpSpPr>
        <p:grpSp>
          <p:nvGrpSpPr>
            <p:cNvPr id="1042" name="Group 7"/>
            <p:cNvGrpSpPr>
              <a:grpSpLocks/>
            </p:cNvGrpSpPr>
            <p:nvPr/>
          </p:nvGrpSpPr>
          <p:grpSpPr bwMode="auto">
            <a:xfrm>
              <a:off x="4939" y="12792"/>
              <a:ext cx="1032" cy="602"/>
              <a:chOff x="4939" y="12792"/>
              <a:chExt cx="1032" cy="602"/>
            </a:xfrm>
          </p:grpSpPr>
          <p:cxnSp>
            <p:nvCxnSpPr>
              <p:cNvPr id="1047" name="AutoShape 8"/>
              <p:cNvCxnSpPr>
                <a:cxnSpLocks noChangeShapeType="1"/>
              </p:cNvCxnSpPr>
              <p:nvPr/>
            </p:nvCxnSpPr>
            <p:spPr bwMode="auto">
              <a:xfrm flipH="1" flipV="1">
                <a:off x="4939" y="12921"/>
                <a:ext cx="473" cy="47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8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5412" y="12964"/>
                <a:ext cx="473" cy="4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9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5412" y="12792"/>
                <a:ext cx="1" cy="60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50" name="AutoShape 11"/>
              <p:cNvCxnSpPr>
                <a:cxnSpLocks noChangeShapeType="1"/>
              </p:cNvCxnSpPr>
              <p:nvPr/>
            </p:nvCxnSpPr>
            <p:spPr bwMode="auto">
              <a:xfrm>
                <a:off x="5412" y="13394"/>
                <a:ext cx="55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043" name="Text Box 12"/>
            <p:cNvSpPr txBox="1">
              <a:spLocks noChangeArrowheads="1"/>
            </p:cNvSpPr>
            <p:nvPr/>
          </p:nvSpPr>
          <p:spPr bwMode="auto">
            <a:xfrm>
              <a:off x="4734" y="12534"/>
              <a:ext cx="506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>
                <a:spcAft>
                  <a:spcPts val="1000"/>
                </a:spcAft>
              </a:pPr>
              <a:r>
                <a:rPr lang="en-US" sz="1300" b="1">
                  <a:latin typeface="Calibri" pitchFamily="34" charset="0"/>
                </a:rPr>
                <a:t>y</a:t>
              </a:r>
              <a:endParaRPr lang="en-US" sz="1800"/>
            </a:p>
          </p:txBody>
        </p:sp>
        <p:sp>
          <p:nvSpPr>
            <p:cNvPr id="1044" name="Text Box 13"/>
            <p:cNvSpPr txBox="1">
              <a:spLocks noChangeArrowheads="1"/>
            </p:cNvSpPr>
            <p:nvPr/>
          </p:nvSpPr>
          <p:spPr bwMode="auto">
            <a:xfrm>
              <a:off x="5154" y="12405"/>
              <a:ext cx="506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>
                <a:spcAft>
                  <a:spcPts val="1000"/>
                </a:spcAft>
              </a:pPr>
              <a:r>
                <a:rPr lang="en-US" sz="1300" b="1">
                  <a:latin typeface="Calibri" pitchFamily="34" charset="0"/>
                </a:rPr>
                <a:t>y'</a:t>
              </a:r>
              <a:endParaRPr lang="en-US" sz="1800"/>
            </a:p>
          </p:txBody>
        </p:sp>
        <p:sp>
          <p:nvSpPr>
            <p:cNvPr id="1045" name="Text Box 14"/>
            <p:cNvSpPr txBox="1">
              <a:spLocks noChangeArrowheads="1"/>
            </p:cNvSpPr>
            <p:nvPr/>
          </p:nvSpPr>
          <p:spPr bwMode="auto">
            <a:xfrm>
              <a:off x="5584" y="12534"/>
              <a:ext cx="506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>
                <a:spcAft>
                  <a:spcPts val="1000"/>
                </a:spcAft>
              </a:pPr>
              <a:r>
                <a:rPr lang="en-US" sz="1300" b="1">
                  <a:latin typeface="Calibri" pitchFamily="34" charset="0"/>
                </a:rPr>
                <a:t>x</a:t>
              </a:r>
              <a:endParaRPr lang="en-US" sz="1800"/>
            </a:p>
          </p:txBody>
        </p:sp>
        <p:sp>
          <p:nvSpPr>
            <p:cNvPr id="1046" name="Text Box 15"/>
            <p:cNvSpPr txBox="1">
              <a:spLocks noChangeArrowheads="1"/>
            </p:cNvSpPr>
            <p:nvPr/>
          </p:nvSpPr>
          <p:spPr bwMode="auto">
            <a:xfrm>
              <a:off x="5766" y="12964"/>
              <a:ext cx="506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>
                <a:spcAft>
                  <a:spcPts val="1000"/>
                </a:spcAft>
              </a:pPr>
              <a:r>
                <a:rPr lang="en-US" sz="1300" b="1">
                  <a:latin typeface="Calibri" pitchFamily="34" charset="0"/>
                </a:rPr>
                <a:t>x'</a:t>
              </a:r>
              <a:endParaRPr lang="en-US" sz="1800"/>
            </a:p>
          </p:txBody>
        </p:sp>
      </p:grpSp>
      <p:sp>
        <p:nvSpPr>
          <p:cNvPr id="10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5" imgW="114120" imgH="215640" progId="Equation.3">
              <p:embed/>
            </p:oleObj>
          </a:graphicData>
        </a:graphic>
      </p:graphicFrame>
      <p:sp>
        <p:nvSpPr>
          <p:cNvPr id="104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1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145519" y="5614009"/>
            <a:ext cx="917721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525" tIns="41263" rIns="82525" bIns="41263"/>
          <a:lstStyle/>
          <a:p>
            <a:pPr defTabSz="914400">
              <a:spcAft>
                <a:spcPts val="1000"/>
              </a:spcAft>
            </a:pPr>
            <a:r>
              <a:rPr lang="en-US" sz="1300" b="1" dirty="0" smtClean="0">
                <a:latin typeface="Calibri" pitchFamily="34" charset="0"/>
              </a:rPr>
              <a:t>(mode 1)</a:t>
            </a:r>
            <a:endParaRPr lang="en-US" sz="1800" dirty="0"/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6427959" y="5614009"/>
            <a:ext cx="917721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525" tIns="41263" rIns="82525" bIns="41263"/>
          <a:lstStyle/>
          <a:p>
            <a:pPr defTabSz="914400">
              <a:spcAft>
                <a:spcPts val="1000"/>
              </a:spcAft>
            </a:pPr>
            <a:r>
              <a:rPr lang="en-US" sz="1300" b="1" dirty="0" smtClean="0">
                <a:latin typeface="Calibri" pitchFamily="34" charset="0"/>
              </a:rPr>
              <a:t>(mode 2)</a:t>
            </a:r>
            <a:endParaRPr lang="en-US" sz="18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5591" y="5400675"/>
            <a:ext cx="333375" cy="180975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520" y="5433034"/>
            <a:ext cx="333375" cy="18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Theory of Operation: OMT</a:t>
            </a:r>
          </a:p>
        </p:txBody>
      </p:sp>
      <p:sp>
        <p:nvSpPr>
          <p:cNvPr id="3686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6868" name="Group 1"/>
          <p:cNvGrpSpPr>
            <a:grpSpLocks noChangeAspect="1"/>
          </p:cNvGrpSpPr>
          <p:nvPr/>
        </p:nvGrpSpPr>
        <p:grpSpPr bwMode="auto">
          <a:xfrm>
            <a:off x="1558925" y="2362200"/>
            <a:ext cx="2511425" cy="2195513"/>
            <a:chOff x="2201" y="9435"/>
            <a:chExt cx="3954" cy="3457"/>
          </a:xfrm>
        </p:grpSpPr>
        <p:sp>
          <p:nvSpPr>
            <p:cNvPr id="36891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201" y="9435"/>
              <a:ext cx="3954" cy="3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92" name="Group 16"/>
            <p:cNvGrpSpPr>
              <a:grpSpLocks/>
            </p:cNvGrpSpPr>
            <p:nvPr/>
          </p:nvGrpSpPr>
          <p:grpSpPr bwMode="auto">
            <a:xfrm>
              <a:off x="2511" y="9435"/>
              <a:ext cx="3240" cy="1080"/>
              <a:chOff x="2511" y="9435"/>
              <a:chExt cx="3240" cy="1080"/>
            </a:xfrm>
          </p:grpSpPr>
          <p:sp>
            <p:nvSpPr>
              <p:cNvPr id="36907" name="Rectangle 20"/>
              <p:cNvSpPr>
                <a:spLocks noChangeArrowheads="1"/>
              </p:cNvSpPr>
              <p:nvPr/>
            </p:nvSpPr>
            <p:spPr bwMode="auto">
              <a:xfrm rot="18888194" flipH="1">
                <a:off x="4851" y="9975"/>
                <a:ext cx="900" cy="180"/>
              </a:xfrm>
              <a:prstGeom prst="rect">
                <a:avLst/>
              </a:prstGeom>
              <a:solidFill>
                <a:srgbClr val="7F7F7F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8" name="Rectangle 19"/>
              <p:cNvSpPr>
                <a:spLocks noChangeArrowheads="1"/>
              </p:cNvSpPr>
              <p:nvPr/>
            </p:nvSpPr>
            <p:spPr bwMode="auto">
              <a:xfrm rot="2711806">
                <a:off x="2151" y="9975"/>
                <a:ext cx="900" cy="180"/>
              </a:xfrm>
              <a:prstGeom prst="rect">
                <a:avLst/>
              </a:prstGeom>
              <a:solidFill>
                <a:srgbClr val="7F7F7F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9" name="Text Box 18"/>
              <p:cNvSpPr txBox="1">
                <a:spLocks noChangeArrowheads="1"/>
              </p:cNvSpPr>
              <p:nvPr/>
            </p:nvSpPr>
            <p:spPr bwMode="auto">
              <a:xfrm>
                <a:off x="2511" y="9435"/>
                <a:ext cx="1080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525" tIns="41263" rIns="82525" bIns="41263"/>
              <a:lstStyle/>
              <a:p>
                <a:pPr defTabSz="914400"/>
                <a:r>
                  <a:rPr lang="en-US" sz="1300" b="1">
                    <a:cs typeface="Times New Roman" pitchFamily="18" charset="0"/>
                  </a:rPr>
                  <a:t>Port 2</a:t>
                </a:r>
                <a:endParaRPr lang="en-US" sz="1800"/>
              </a:p>
            </p:txBody>
          </p:sp>
          <p:sp>
            <p:nvSpPr>
              <p:cNvPr id="36910" name="Text Box 17"/>
              <p:cNvSpPr txBox="1">
                <a:spLocks noChangeArrowheads="1"/>
              </p:cNvSpPr>
              <p:nvPr/>
            </p:nvSpPr>
            <p:spPr bwMode="auto">
              <a:xfrm>
                <a:off x="4671" y="9435"/>
                <a:ext cx="1080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525" tIns="41263" rIns="82525" bIns="41263"/>
              <a:lstStyle/>
              <a:p>
                <a:pPr defTabSz="914400"/>
                <a:r>
                  <a:rPr lang="en-US" sz="1300" b="1">
                    <a:cs typeface="Times New Roman" pitchFamily="18" charset="0"/>
                  </a:rPr>
                  <a:t>Port 1</a:t>
                </a:r>
                <a:endParaRPr lang="en-US" sz="1800"/>
              </a:p>
            </p:txBody>
          </p:sp>
        </p:grpSp>
        <p:sp>
          <p:nvSpPr>
            <p:cNvPr id="36893" name="Rectangle 15"/>
            <p:cNvSpPr>
              <a:spLocks noChangeArrowheads="1"/>
            </p:cNvSpPr>
            <p:nvPr/>
          </p:nvSpPr>
          <p:spPr bwMode="auto">
            <a:xfrm>
              <a:off x="2562" y="10054"/>
              <a:ext cx="2818" cy="2818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894" name="AutoShape 14"/>
            <p:cNvCxnSpPr>
              <a:cxnSpLocks noChangeShapeType="1"/>
            </p:cNvCxnSpPr>
            <p:nvPr/>
          </p:nvCxnSpPr>
          <p:spPr bwMode="auto">
            <a:xfrm>
              <a:off x="2562" y="10054"/>
              <a:ext cx="715" cy="71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895" name="AutoShape 13"/>
            <p:cNvCxnSpPr>
              <a:cxnSpLocks noChangeShapeType="1"/>
            </p:cNvCxnSpPr>
            <p:nvPr/>
          </p:nvCxnSpPr>
          <p:spPr bwMode="auto">
            <a:xfrm>
              <a:off x="4665" y="12154"/>
              <a:ext cx="715" cy="71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896" name="AutoShape 12"/>
            <p:cNvCxnSpPr>
              <a:cxnSpLocks noChangeShapeType="1"/>
            </p:cNvCxnSpPr>
            <p:nvPr/>
          </p:nvCxnSpPr>
          <p:spPr bwMode="auto">
            <a:xfrm rot="5400000">
              <a:off x="4665" y="10055"/>
              <a:ext cx="715" cy="71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897" name="AutoShape 11"/>
            <p:cNvCxnSpPr>
              <a:cxnSpLocks noChangeShapeType="1"/>
            </p:cNvCxnSpPr>
            <p:nvPr/>
          </p:nvCxnSpPr>
          <p:spPr bwMode="auto">
            <a:xfrm rot="5400000">
              <a:off x="2561" y="12157"/>
              <a:ext cx="715" cy="71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898" name="AutoShape 10"/>
            <p:cNvCxnSpPr>
              <a:cxnSpLocks noChangeShapeType="1"/>
            </p:cNvCxnSpPr>
            <p:nvPr/>
          </p:nvCxnSpPr>
          <p:spPr bwMode="auto">
            <a:xfrm>
              <a:off x="2551" y="11431"/>
              <a:ext cx="2828" cy="1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36899" name="AutoShape 9"/>
            <p:cNvCxnSpPr>
              <a:cxnSpLocks noChangeShapeType="1"/>
            </p:cNvCxnSpPr>
            <p:nvPr/>
          </p:nvCxnSpPr>
          <p:spPr bwMode="auto">
            <a:xfrm flipV="1">
              <a:off x="3965" y="10017"/>
              <a:ext cx="1" cy="2828"/>
            </a:xfrm>
            <a:prstGeom prst="straightConnector1">
              <a:avLst/>
            </a:prstGeom>
            <a:noFill/>
            <a:ln w="50800">
              <a:solidFill>
                <a:srgbClr val="0070C0"/>
              </a:solidFill>
              <a:round/>
              <a:headEnd/>
              <a:tailEnd type="triangle" w="med" len="med"/>
            </a:ln>
          </p:spPr>
        </p:cxnSp>
        <p:cxnSp>
          <p:nvCxnSpPr>
            <p:cNvPr id="36900" name="AutoShape 8"/>
            <p:cNvCxnSpPr>
              <a:cxnSpLocks noChangeShapeType="1"/>
            </p:cNvCxnSpPr>
            <p:nvPr/>
          </p:nvCxnSpPr>
          <p:spPr bwMode="auto">
            <a:xfrm flipH="1" flipV="1">
              <a:off x="3051" y="10515"/>
              <a:ext cx="900" cy="848"/>
            </a:xfrm>
            <a:prstGeom prst="straightConnector1">
              <a:avLst/>
            </a:prstGeom>
            <a:noFill/>
            <a:ln w="50800">
              <a:solidFill>
                <a:srgbClr val="0070C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36901" name="AutoShape 7"/>
            <p:cNvCxnSpPr>
              <a:cxnSpLocks noChangeShapeType="1"/>
            </p:cNvCxnSpPr>
            <p:nvPr/>
          </p:nvCxnSpPr>
          <p:spPr bwMode="auto">
            <a:xfrm flipV="1">
              <a:off x="3951" y="10567"/>
              <a:ext cx="900" cy="848"/>
            </a:xfrm>
            <a:prstGeom prst="straightConnector1">
              <a:avLst/>
            </a:prstGeom>
            <a:noFill/>
            <a:ln w="50800">
              <a:solidFill>
                <a:srgbClr val="0070C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36902" name="AutoShape 6"/>
            <p:cNvCxnSpPr>
              <a:cxnSpLocks noChangeShapeType="1"/>
            </p:cNvCxnSpPr>
            <p:nvPr/>
          </p:nvCxnSpPr>
          <p:spPr bwMode="auto">
            <a:xfrm flipV="1">
              <a:off x="3051" y="11467"/>
              <a:ext cx="900" cy="848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36903" name="AutoShape 5"/>
            <p:cNvCxnSpPr>
              <a:cxnSpLocks noChangeShapeType="1"/>
            </p:cNvCxnSpPr>
            <p:nvPr/>
          </p:nvCxnSpPr>
          <p:spPr bwMode="auto">
            <a:xfrm flipH="1" flipV="1">
              <a:off x="3951" y="11415"/>
              <a:ext cx="900" cy="848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</p:spPr>
        </p:cxnSp>
        <p:sp>
          <p:nvSpPr>
            <p:cNvPr id="36904" name="Oval 4"/>
            <p:cNvSpPr>
              <a:spLocks noChangeArrowheads="1"/>
            </p:cNvSpPr>
            <p:nvPr/>
          </p:nvSpPr>
          <p:spPr bwMode="auto">
            <a:xfrm rot="-2597492">
              <a:off x="2511" y="11055"/>
              <a:ext cx="2880" cy="900"/>
            </a:xfrm>
            <a:prstGeom prst="ellipse">
              <a:avLst/>
            </a:prstGeom>
            <a:noFill/>
            <a:ln w="31750">
              <a:solidFill>
                <a:srgbClr val="00B05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905" name="AutoShape 3"/>
            <p:cNvCxnSpPr>
              <a:cxnSpLocks noChangeShapeType="1"/>
            </p:cNvCxnSpPr>
            <p:nvPr/>
          </p:nvCxnSpPr>
          <p:spPr bwMode="auto">
            <a:xfrm flipV="1">
              <a:off x="5621" y="9615"/>
              <a:ext cx="360" cy="36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sp>
          <p:nvSpPr>
            <p:cNvPr id="36906" name="Text Box 2"/>
            <p:cNvSpPr txBox="1">
              <a:spLocks noChangeArrowheads="1"/>
            </p:cNvSpPr>
            <p:nvPr/>
          </p:nvSpPr>
          <p:spPr bwMode="auto">
            <a:xfrm>
              <a:off x="5441" y="10155"/>
              <a:ext cx="714" cy="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r>
                <a:rPr lang="en-US" sz="1000" b="1">
                  <a:cs typeface="Times New Roman" pitchFamily="18" charset="0"/>
                </a:rPr>
                <a:t>LCP signal output</a:t>
              </a:r>
              <a:endParaRPr lang="en-US" sz="1800"/>
            </a:p>
          </p:txBody>
        </p:sp>
      </p:grpSp>
      <p:sp>
        <p:nvSpPr>
          <p:cNvPr id="36869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6870" name="Group 26"/>
          <p:cNvGrpSpPr>
            <a:grpSpLocks noChangeAspect="1"/>
          </p:cNvGrpSpPr>
          <p:nvPr/>
        </p:nvGrpSpPr>
        <p:grpSpPr bwMode="auto">
          <a:xfrm>
            <a:off x="5137150" y="2362200"/>
            <a:ext cx="2482850" cy="2195513"/>
            <a:chOff x="1839" y="9435"/>
            <a:chExt cx="3910" cy="3457"/>
          </a:xfrm>
        </p:grpSpPr>
        <p:sp>
          <p:nvSpPr>
            <p:cNvPr id="36871" name="AutoShape 46"/>
            <p:cNvSpPr>
              <a:spLocks noChangeAspect="1" noChangeArrowheads="1" noTextEdit="1"/>
            </p:cNvSpPr>
            <p:nvPr/>
          </p:nvSpPr>
          <p:spPr bwMode="auto">
            <a:xfrm>
              <a:off x="1839" y="9435"/>
              <a:ext cx="3910" cy="3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72" name="Group 41"/>
            <p:cNvGrpSpPr>
              <a:grpSpLocks/>
            </p:cNvGrpSpPr>
            <p:nvPr/>
          </p:nvGrpSpPr>
          <p:grpSpPr bwMode="auto">
            <a:xfrm>
              <a:off x="2509" y="9435"/>
              <a:ext cx="3240" cy="1080"/>
              <a:chOff x="2511" y="9435"/>
              <a:chExt cx="3240" cy="1080"/>
            </a:xfrm>
          </p:grpSpPr>
          <p:sp>
            <p:nvSpPr>
              <p:cNvPr id="36887" name="Rectangle 45"/>
              <p:cNvSpPr>
                <a:spLocks noChangeArrowheads="1"/>
              </p:cNvSpPr>
              <p:nvPr/>
            </p:nvSpPr>
            <p:spPr bwMode="auto">
              <a:xfrm rot="18888194" flipH="1">
                <a:off x="4851" y="9975"/>
                <a:ext cx="900" cy="180"/>
              </a:xfrm>
              <a:prstGeom prst="rect">
                <a:avLst/>
              </a:prstGeom>
              <a:solidFill>
                <a:srgbClr val="7F7F7F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8" name="Rectangle 44"/>
              <p:cNvSpPr>
                <a:spLocks noChangeArrowheads="1"/>
              </p:cNvSpPr>
              <p:nvPr/>
            </p:nvSpPr>
            <p:spPr bwMode="auto">
              <a:xfrm rot="2711806">
                <a:off x="2151" y="9975"/>
                <a:ext cx="900" cy="180"/>
              </a:xfrm>
              <a:prstGeom prst="rect">
                <a:avLst/>
              </a:prstGeom>
              <a:solidFill>
                <a:srgbClr val="7F7F7F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9" name="Text Box 43"/>
              <p:cNvSpPr txBox="1">
                <a:spLocks noChangeArrowheads="1"/>
              </p:cNvSpPr>
              <p:nvPr/>
            </p:nvSpPr>
            <p:spPr bwMode="auto">
              <a:xfrm>
                <a:off x="2511" y="9435"/>
                <a:ext cx="1080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525" tIns="41263" rIns="82525" bIns="41263"/>
              <a:lstStyle/>
              <a:p>
                <a:pPr defTabSz="914400"/>
                <a:r>
                  <a:rPr lang="en-US" sz="1300" b="1">
                    <a:cs typeface="Times New Roman" pitchFamily="18" charset="0"/>
                  </a:rPr>
                  <a:t>Port 2</a:t>
                </a:r>
                <a:endParaRPr lang="en-US" sz="1800"/>
              </a:p>
            </p:txBody>
          </p:sp>
          <p:sp>
            <p:nvSpPr>
              <p:cNvPr id="36890" name="Text Box 42"/>
              <p:cNvSpPr txBox="1">
                <a:spLocks noChangeArrowheads="1"/>
              </p:cNvSpPr>
              <p:nvPr/>
            </p:nvSpPr>
            <p:spPr bwMode="auto">
              <a:xfrm>
                <a:off x="4671" y="9435"/>
                <a:ext cx="1080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525" tIns="41263" rIns="82525" bIns="41263"/>
              <a:lstStyle/>
              <a:p>
                <a:pPr defTabSz="914400"/>
                <a:r>
                  <a:rPr lang="en-US" sz="1300" b="1">
                    <a:cs typeface="Times New Roman" pitchFamily="18" charset="0"/>
                  </a:rPr>
                  <a:t>Port 1</a:t>
                </a:r>
                <a:endParaRPr lang="en-US" sz="1800"/>
              </a:p>
            </p:txBody>
          </p:sp>
        </p:grpSp>
        <p:sp>
          <p:nvSpPr>
            <p:cNvPr id="36873" name="Rectangle 40"/>
            <p:cNvSpPr>
              <a:spLocks noChangeArrowheads="1"/>
            </p:cNvSpPr>
            <p:nvPr/>
          </p:nvSpPr>
          <p:spPr bwMode="auto">
            <a:xfrm>
              <a:off x="2562" y="10054"/>
              <a:ext cx="2818" cy="2818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874" name="AutoShape 39"/>
            <p:cNvCxnSpPr>
              <a:cxnSpLocks noChangeShapeType="1"/>
            </p:cNvCxnSpPr>
            <p:nvPr/>
          </p:nvCxnSpPr>
          <p:spPr bwMode="auto">
            <a:xfrm>
              <a:off x="2562" y="10054"/>
              <a:ext cx="715" cy="71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875" name="AutoShape 38"/>
            <p:cNvCxnSpPr>
              <a:cxnSpLocks noChangeShapeType="1"/>
            </p:cNvCxnSpPr>
            <p:nvPr/>
          </p:nvCxnSpPr>
          <p:spPr bwMode="auto">
            <a:xfrm>
              <a:off x="4665" y="12154"/>
              <a:ext cx="715" cy="71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876" name="AutoShape 37"/>
            <p:cNvCxnSpPr>
              <a:cxnSpLocks noChangeShapeType="1"/>
            </p:cNvCxnSpPr>
            <p:nvPr/>
          </p:nvCxnSpPr>
          <p:spPr bwMode="auto">
            <a:xfrm rot="5400000">
              <a:off x="4665" y="10055"/>
              <a:ext cx="715" cy="71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877" name="AutoShape 36"/>
            <p:cNvCxnSpPr>
              <a:cxnSpLocks noChangeShapeType="1"/>
            </p:cNvCxnSpPr>
            <p:nvPr/>
          </p:nvCxnSpPr>
          <p:spPr bwMode="auto">
            <a:xfrm rot="5400000">
              <a:off x="2561" y="12157"/>
              <a:ext cx="715" cy="71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878" name="AutoShape 35"/>
            <p:cNvCxnSpPr>
              <a:cxnSpLocks noChangeShapeType="1"/>
            </p:cNvCxnSpPr>
            <p:nvPr/>
          </p:nvCxnSpPr>
          <p:spPr bwMode="auto">
            <a:xfrm>
              <a:off x="2551" y="11431"/>
              <a:ext cx="2828" cy="1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cxnSp>
          <p:nvCxnSpPr>
            <p:cNvPr id="36879" name="AutoShape 34"/>
            <p:cNvCxnSpPr>
              <a:cxnSpLocks noChangeShapeType="1"/>
            </p:cNvCxnSpPr>
            <p:nvPr/>
          </p:nvCxnSpPr>
          <p:spPr bwMode="auto">
            <a:xfrm flipV="1">
              <a:off x="3965" y="10017"/>
              <a:ext cx="1" cy="2828"/>
            </a:xfrm>
            <a:prstGeom prst="straightConnector1">
              <a:avLst/>
            </a:prstGeom>
            <a:noFill/>
            <a:ln w="50800">
              <a:solidFill>
                <a:srgbClr val="0070C0"/>
              </a:solidFill>
              <a:round/>
              <a:headEnd/>
              <a:tailEnd type="triangle" w="med" len="med"/>
            </a:ln>
          </p:spPr>
        </p:cxnSp>
        <p:cxnSp>
          <p:nvCxnSpPr>
            <p:cNvPr id="36880" name="AutoShape 33"/>
            <p:cNvCxnSpPr>
              <a:cxnSpLocks noChangeShapeType="1"/>
            </p:cNvCxnSpPr>
            <p:nvPr/>
          </p:nvCxnSpPr>
          <p:spPr bwMode="auto">
            <a:xfrm flipH="1" flipV="1">
              <a:off x="3049" y="10567"/>
              <a:ext cx="900" cy="848"/>
            </a:xfrm>
            <a:prstGeom prst="straightConnector1">
              <a:avLst/>
            </a:prstGeom>
            <a:noFill/>
            <a:ln w="50800">
              <a:solidFill>
                <a:srgbClr val="0070C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36881" name="AutoShape 32"/>
            <p:cNvCxnSpPr>
              <a:cxnSpLocks noChangeShapeType="1"/>
            </p:cNvCxnSpPr>
            <p:nvPr/>
          </p:nvCxnSpPr>
          <p:spPr bwMode="auto">
            <a:xfrm flipV="1">
              <a:off x="3949" y="10567"/>
              <a:ext cx="900" cy="848"/>
            </a:xfrm>
            <a:prstGeom prst="straightConnector1">
              <a:avLst/>
            </a:prstGeom>
            <a:noFill/>
            <a:ln w="50800">
              <a:solidFill>
                <a:srgbClr val="0070C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36882" name="AutoShape 31"/>
            <p:cNvCxnSpPr>
              <a:cxnSpLocks noChangeShapeType="1"/>
            </p:cNvCxnSpPr>
            <p:nvPr/>
          </p:nvCxnSpPr>
          <p:spPr bwMode="auto">
            <a:xfrm flipH="1" flipV="1">
              <a:off x="3949" y="11467"/>
              <a:ext cx="900" cy="848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36883" name="AutoShape 30"/>
            <p:cNvCxnSpPr>
              <a:cxnSpLocks noChangeShapeType="1"/>
            </p:cNvCxnSpPr>
            <p:nvPr/>
          </p:nvCxnSpPr>
          <p:spPr bwMode="auto">
            <a:xfrm flipH="1">
              <a:off x="3049" y="11467"/>
              <a:ext cx="900" cy="848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36884" name="Oval 29"/>
            <p:cNvSpPr>
              <a:spLocks noChangeArrowheads="1"/>
            </p:cNvSpPr>
            <p:nvPr/>
          </p:nvSpPr>
          <p:spPr bwMode="auto">
            <a:xfrm rot="2664766">
              <a:off x="2509" y="11055"/>
              <a:ext cx="2880" cy="900"/>
            </a:xfrm>
            <a:prstGeom prst="ellipse">
              <a:avLst/>
            </a:prstGeom>
            <a:noFill/>
            <a:ln w="31750">
              <a:solidFill>
                <a:srgbClr val="00B05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Text Box 28"/>
            <p:cNvSpPr txBox="1">
              <a:spLocks noChangeArrowheads="1"/>
            </p:cNvSpPr>
            <p:nvPr/>
          </p:nvSpPr>
          <p:spPr bwMode="auto">
            <a:xfrm>
              <a:off x="1839" y="10155"/>
              <a:ext cx="714" cy="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r>
                <a:rPr lang="en-US" sz="1000" b="1">
                  <a:cs typeface="Times New Roman" pitchFamily="18" charset="0"/>
                </a:rPr>
                <a:t>RCP signal output</a:t>
              </a:r>
              <a:endParaRPr lang="en-US" sz="1800"/>
            </a:p>
          </p:txBody>
        </p:sp>
        <p:cxnSp>
          <p:nvCxnSpPr>
            <p:cNvPr id="36886" name="AutoShape 27"/>
            <p:cNvCxnSpPr>
              <a:cxnSpLocks noChangeShapeType="1"/>
            </p:cNvCxnSpPr>
            <p:nvPr/>
          </p:nvCxnSpPr>
          <p:spPr bwMode="auto">
            <a:xfrm flipH="1" flipV="1">
              <a:off x="2019" y="9795"/>
              <a:ext cx="360" cy="36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1874838" y="5300663"/>
            <a:ext cx="1754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LCP signal </a:t>
            </a: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5432425" y="5300663"/>
            <a:ext cx="1720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RCP signal</a:t>
            </a:r>
          </a:p>
        </p:txBody>
      </p:sp>
      <p:grpSp>
        <p:nvGrpSpPr>
          <p:cNvPr id="49" name="Group 6"/>
          <p:cNvGrpSpPr>
            <a:grpSpLocks/>
          </p:cNvGrpSpPr>
          <p:nvPr/>
        </p:nvGrpSpPr>
        <p:grpSpPr bwMode="auto">
          <a:xfrm>
            <a:off x="4205288" y="4724400"/>
            <a:ext cx="976312" cy="676275"/>
            <a:chOff x="4734" y="12405"/>
            <a:chExt cx="1538" cy="1065"/>
          </a:xfrm>
        </p:grpSpPr>
        <p:grpSp>
          <p:nvGrpSpPr>
            <p:cNvPr id="50" name="Group 7"/>
            <p:cNvGrpSpPr>
              <a:grpSpLocks/>
            </p:cNvGrpSpPr>
            <p:nvPr/>
          </p:nvGrpSpPr>
          <p:grpSpPr bwMode="auto">
            <a:xfrm>
              <a:off x="4939" y="12792"/>
              <a:ext cx="1032" cy="602"/>
              <a:chOff x="4939" y="12792"/>
              <a:chExt cx="1032" cy="602"/>
            </a:xfrm>
          </p:grpSpPr>
          <p:cxnSp>
            <p:nvCxnSpPr>
              <p:cNvPr id="55" name="AutoShape 8"/>
              <p:cNvCxnSpPr>
                <a:cxnSpLocks noChangeShapeType="1"/>
              </p:cNvCxnSpPr>
              <p:nvPr/>
            </p:nvCxnSpPr>
            <p:spPr bwMode="auto">
              <a:xfrm flipH="1" flipV="1">
                <a:off x="4939" y="12921"/>
                <a:ext cx="473" cy="47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6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5412" y="12964"/>
                <a:ext cx="473" cy="4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7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5412" y="12792"/>
                <a:ext cx="1" cy="60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8" name="AutoShape 11"/>
              <p:cNvCxnSpPr>
                <a:cxnSpLocks noChangeShapeType="1"/>
              </p:cNvCxnSpPr>
              <p:nvPr/>
            </p:nvCxnSpPr>
            <p:spPr bwMode="auto">
              <a:xfrm>
                <a:off x="5412" y="13394"/>
                <a:ext cx="55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4734" y="12534"/>
              <a:ext cx="506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>
                <a:spcAft>
                  <a:spcPts val="1000"/>
                </a:spcAft>
              </a:pPr>
              <a:r>
                <a:rPr lang="en-US" sz="1300" b="1">
                  <a:latin typeface="Calibri" pitchFamily="34" charset="0"/>
                </a:rPr>
                <a:t>y</a:t>
              </a:r>
              <a:endParaRPr lang="en-US" sz="1800"/>
            </a:p>
          </p:txBody>
        </p:sp>
        <p:sp>
          <p:nvSpPr>
            <p:cNvPr id="52" name="Text Box 13"/>
            <p:cNvSpPr txBox="1">
              <a:spLocks noChangeArrowheads="1"/>
            </p:cNvSpPr>
            <p:nvPr/>
          </p:nvSpPr>
          <p:spPr bwMode="auto">
            <a:xfrm>
              <a:off x="5154" y="12405"/>
              <a:ext cx="506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>
                <a:spcAft>
                  <a:spcPts val="1000"/>
                </a:spcAft>
              </a:pPr>
              <a:r>
                <a:rPr lang="en-US" sz="1300" b="1">
                  <a:latin typeface="Calibri" pitchFamily="34" charset="0"/>
                </a:rPr>
                <a:t>y'</a:t>
              </a:r>
              <a:endParaRPr lang="en-US" sz="1800"/>
            </a:p>
          </p:txBody>
        </p:sp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5584" y="12534"/>
              <a:ext cx="506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>
                <a:spcAft>
                  <a:spcPts val="1000"/>
                </a:spcAft>
              </a:pPr>
              <a:r>
                <a:rPr lang="en-US" sz="1300" b="1">
                  <a:latin typeface="Calibri" pitchFamily="34" charset="0"/>
                </a:rPr>
                <a:t>x</a:t>
              </a:r>
              <a:endParaRPr lang="en-US" sz="1800"/>
            </a:p>
          </p:txBody>
        </p:sp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5766" y="12964"/>
              <a:ext cx="506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525" tIns="41263" rIns="82525" bIns="41263"/>
            <a:lstStyle/>
            <a:p>
              <a:pPr defTabSz="914400">
                <a:spcAft>
                  <a:spcPts val="1000"/>
                </a:spcAft>
              </a:pPr>
              <a:r>
                <a:rPr lang="en-US" sz="1300" b="1">
                  <a:latin typeface="Calibri" pitchFamily="34" charset="0"/>
                </a:rPr>
                <a:t>x'</a:t>
              </a: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HFSS Simulated OMT Performance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146810" y="5295900"/>
            <a:ext cx="7219950" cy="830263"/>
          </a:xfrm>
        </p:spPr>
        <p:txBody>
          <a:bodyPr/>
          <a:lstStyle/>
          <a:p>
            <a:r>
              <a:rPr lang="en-US" dirty="0" smtClean="0">
                <a:ea typeface="ＭＳ Ｐゴシック"/>
              </a:rPr>
              <a:t>HFSS simulated modal transmission S-parameter magnitude from OMT input to the coaxial OMT output ports</a:t>
            </a:r>
          </a:p>
          <a:p>
            <a:endParaRPr lang="en-US" dirty="0" smtClean="0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A50A8E-CCB4-4C3A-8817-1E529D5077C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51000"/>
            <a:ext cx="548640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High-Band EVLA Circular </a:t>
            </a:r>
            <a:r>
              <a:rPr lang="en-US" dirty="0" err="1" smtClean="0">
                <a:ea typeface="ＭＳ Ｐゴシック"/>
              </a:rPr>
              <a:t>Polarizers</a:t>
            </a:r>
            <a:endParaRPr lang="en-US" dirty="0" smtClean="0">
              <a:ea typeface="ＭＳ Ｐゴシック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618038" y="1828800"/>
            <a:ext cx="3444875" cy="785813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Circular to Square Transition</a:t>
            </a:r>
          </a:p>
        </p:txBody>
      </p:sp>
      <p:pic>
        <p:nvPicPr>
          <p:cNvPr id="9220" name="Picture 2" descr="C:\work\OMT\X-OMT Paper+DR Presentaion\Wollack_OM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2066925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3"/>
          <p:cNvSpPr txBox="1">
            <a:spLocks/>
          </p:cNvSpPr>
          <p:nvPr/>
        </p:nvSpPr>
        <p:spPr bwMode="auto">
          <a:xfrm>
            <a:off x="4618038" y="2825750"/>
            <a:ext cx="34448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Sri’s corrugated waveguide Phase Shifter</a:t>
            </a:r>
          </a:p>
        </p:txBody>
      </p:sp>
      <p:sp>
        <p:nvSpPr>
          <p:cNvPr id="9222" name="Rectangle 3"/>
          <p:cNvSpPr txBox="1">
            <a:spLocks/>
          </p:cNvSpPr>
          <p:nvPr/>
        </p:nvSpPr>
        <p:spPr bwMode="auto">
          <a:xfrm>
            <a:off x="4618038" y="3763963"/>
            <a:ext cx="3444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45 Degree offset mode splitter</a:t>
            </a:r>
          </a:p>
        </p:txBody>
      </p:sp>
      <p:sp>
        <p:nvSpPr>
          <p:cNvPr id="9223" name="Rectangle 3"/>
          <p:cNvSpPr txBox="1">
            <a:spLocks/>
          </p:cNvSpPr>
          <p:nvPr/>
        </p:nvSpPr>
        <p:spPr bwMode="auto">
          <a:xfrm>
            <a:off x="4618038" y="4738688"/>
            <a:ext cx="34448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Bøifot</a:t>
            </a:r>
            <a:r>
              <a:rPr lang="en-US" sz="2000" dirty="0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 OMT (separates orthogonal linearly polarized signals)</a:t>
            </a:r>
          </a:p>
        </p:txBody>
      </p:sp>
      <p:sp>
        <p:nvSpPr>
          <p:cNvPr id="10" name="Left Arrow 9"/>
          <p:cNvSpPr/>
          <p:nvPr/>
        </p:nvSpPr>
        <p:spPr>
          <a:xfrm>
            <a:off x="3133725" y="2190750"/>
            <a:ext cx="1484313" cy="1587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3133725" y="3159125"/>
            <a:ext cx="1484313" cy="1587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133725" y="4143375"/>
            <a:ext cx="1484313" cy="1587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133725" y="4965700"/>
            <a:ext cx="1484313" cy="1587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HFSS Simulated OMT Performance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519238" y="5568950"/>
            <a:ext cx="7167562" cy="557213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HFSS simulated reflection OMT S-parameters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F24B0E-23A2-451A-BEE5-3CBA0CF6EC1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87525"/>
            <a:ext cx="548640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C8FDE3-2281-4386-AE3D-D564D88DCF8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10896" y="26700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GillSans"/>
                <a:ea typeface="ＭＳ Ｐゴシック"/>
                <a:cs typeface="GillSans"/>
              </a:rPr>
              <a:t>Measured X-Band OMT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Measured OMT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5564F5-2D50-4669-9CA5-65814677C7C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054" name="Rectangle 10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5" name="Picture 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651000"/>
            <a:ext cx="620395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105"/>
          <p:cNvSpPr>
            <a:spLocks noChangeAspect="1" noChangeArrowheads="1"/>
          </p:cNvSpPr>
          <p:nvPr/>
        </p:nvSpPr>
        <p:spPr bwMode="auto">
          <a:xfrm>
            <a:off x="1827213" y="3327400"/>
            <a:ext cx="5489575" cy="20478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Measured OMT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68D197-6ECA-4BAA-9E96-6777536C9BC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3213" y="1651000"/>
            <a:ext cx="620395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Measured OMT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E329C8-FBA0-415E-9AC7-8B537ABB314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651000"/>
            <a:ext cx="620395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Measured OMT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6E444A-50D6-4DF4-9A71-37EF9025B4D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427163"/>
            <a:ext cx="63912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Measured OMT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594E3D-D685-4E52-B494-0F2A465B8F2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471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435100"/>
            <a:ext cx="63912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Measured OMT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F98E08-501C-48FB-B48D-225E2403282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435100"/>
            <a:ext cx="63912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10896" y="267004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ea typeface="ＭＳ Ｐゴシック"/>
              </a:rPr>
              <a:t>Measured Circular Polarization Performance using Machined Prototype Phase Shifters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429D27-DA79-4155-8E94-1AE47F5B29B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Machined Phase Shifters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41376" y="1828864"/>
            <a:ext cx="3398520" cy="3772027"/>
          </a:xfrm>
        </p:spPr>
        <p:txBody>
          <a:bodyPr/>
          <a:lstStyle/>
          <a:p>
            <a:r>
              <a:rPr lang="en-US" dirty="0" smtClean="0">
                <a:ea typeface="ＭＳ Ｐゴシック"/>
              </a:rPr>
              <a:t>Prototype X-Band phase shifters were fabricated in-house</a:t>
            </a:r>
          </a:p>
          <a:p>
            <a:r>
              <a:rPr lang="en-US" dirty="0" smtClean="0">
                <a:ea typeface="ＭＳ Ｐゴシック"/>
              </a:rPr>
              <a:t>Used to evaluate circular polarization performance of the new X-Band OMT</a:t>
            </a:r>
          </a:p>
          <a:p>
            <a:r>
              <a:rPr lang="en-US" dirty="0" smtClean="0">
                <a:ea typeface="ＭＳ Ｐゴシック"/>
              </a:rPr>
              <a:t>The X-Band OMT was connected to the phase shifter and measured using the PNA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60543E-C145-4953-8CB4-A04F0263D98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50182" name="Picture 2" descr="C:\work\OMT\X-OMT Paper+DR Presentaion\pics\Phase Shifter - Low 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5720" y="1828864"/>
            <a:ext cx="500538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X-Band Design Challenges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Two options using conventional technology from existing EVLA receivers:</a:t>
            </a:r>
          </a:p>
          <a:p>
            <a:pPr lvl="1"/>
            <a:r>
              <a:rPr lang="en-US" smtClean="0">
                <a:ea typeface="ＭＳ Ｐゴシック"/>
              </a:rPr>
              <a:t>Cascaded Bøifot OMT/ mode splitter/ phase shifter</a:t>
            </a:r>
          </a:p>
          <a:p>
            <a:pPr lvl="2"/>
            <a:r>
              <a:rPr lang="en-US" smtClean="0">
                <a:ea typeface="ＭＳ Ｐゴシック"/>
              </a:rPr>
              <a:t>This would scale to an impractically large size at X-band</a:t>
            </a:r>
          </a:p>
          <a:p>
            <a:pPr lvl="1"/>
            <a:r>
              <a:rPr lang="en-US" smtClean="0">
                <a:ea typeface="ＭＳ Ｐゴシック"/>
              </a:rPr>
              <a:t>Direct scaling of the C-Band Polarizer to work at X-Band</a:t>
            </a:r>
          </a:p>
          <a:p>
            <a:pPr lvl="2"/>
            <a:r>
              <a:rPr lang="en-US" smtClean="0">
                <a:ea typeface="ＭＳ Ｐゴシック"/>
              </a:rPr>
              <a:t>This would result in very small dimensions (20 mil chamfer, 30mil ridge gap)</a:t>
            </a:r>
          </a:p>
          <a:p>
            <a:pPr lvl="2"/>
            <a:r>
              <a:rPr lang="en-US" smtClean="0">
                <a:ea typeface="ＭＳ Ｐゴシック"/>
              </a:rPr>
              <a:t>Manufacturing tolerances would be a significant percentage (of the order of 10%) of the scaled dimensions</a:t>
            </a:r>
          </a:p>
          <a:p>
            <a:pPr lvl="2"/>
            <a:r>
              <a:rPr lang="en-US" smtClean="0">
                <a:ea typeface="ＭＳ Ｐゴシック"/>
              </a:rPr>
              <a:t>Narrow ridge dimensions would not readily accommodate set screws/coaxial feeds</a:t>
            </a:r>
          </a:p>
          <a:p>
            <a:pPr lvl="2"/>
            <a:r>
              <a:rPr lang="en-US" smtClean="0">
                <a:ea typeface="ＭＳ Ｐゴシック"/>
              </a:rPr>
              <a:t>Phase matching to an external hybrid would be extremely difficult due to the required cable length adjustments (1.9mil/degree at 12GHz)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AA6157-37D9-42D6-AA75-035C30BE5B9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/>
              </a:rPr>
              <a:t>Machined Phase Shifter Measured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0396E9-4350-4195-ABBA-FB2F34D49E1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516063"/>
            <a:ext cx="63912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Measured Axial Ratio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C62B4E-FCF0-42D4-84DB-BA6D9DA139E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600200"/>
            <a:ext cx="6275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3" descr="C:\work\OMT\X-OMT Paper+DR Presentaion\pics\Axial Ratio Meas - Low 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2508250"/>
            <a:ext cx="19653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Circular Polarization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BA0FC9-6038-47C8-8BBF-283404A1BC3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516063"/>
            <a:ext cx="63912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Circular Polarization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D5FB5B-1CCC-481A-BDDE-7189AEB3F38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516063"/>
            <a:ext cx="63912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10896" y="267004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ea typeface="ＭＳ Ｐゴシック"/>
              </a:rPr>
              <a:t>Measured Circular Polarization Performance using Scaled Ku-Band Phase Shifter Experimental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429D27-DA79-4155-8E94-1AE47F5B29B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Scaled Phase Shifter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7F3D2F-5982-4EC7-ADB3-012AC87AB7F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553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516063"/>
            <a:ext cx="63912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/>
              </a:rPr>
              <a:t>Measured Axial Ratio Performance using Scaled Ku-Band Phase Shifter Data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70C7FF-0A7E-45D4-930A-3C0828C5C46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516063"/>
            <a:ext cx="63912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Circular Polarization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4C611F-5EEE-4A50-A60F-614B0C6C8DF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516063"/>
            <a:ext cx="63912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Circular Polarization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5E33B6-E06D-4022-B8F8-EC7D8166BF0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516063"/>
            <a:ext cx="63912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10896" y="267004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ea typeface="ＭＳ Ｐゴシック"/>
              </a:rPr>
              <a:t>Circular Polarization Performance using Measured OMT Data and Ideal Phase Shifter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429D27-DA79-4155-8E94-1AE47F5B29B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C8FDE3-2281-4386-AE3D-D564D88DCF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10896" y="26700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GillSans"/>
                <a:ea typeface="ＭＳ Ｐゴシック"/>
                <a:cs typeface="GillSans"/>
              </a:rPr>
              <a:t>Proposed X-Band OMT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OMT Contribution to Axial Ratio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70C7FF-0A7E-45D4-930A-3C0828C5C46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516063"/>
            <a:ext cx="63912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OMT CP Insertion Loss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70C7FF-0A7E-45D4-930A-3C0828C5C46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516063"/>
            <a:ext cx="63912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OMT CP Isolation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70C7FF-0A7E-45D4-930A-3C0828C5C46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1249" y="1541175"/>
            <a:ext cx="63912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368740"/>
            <a:ext cx="4599432" cy="4354195"/>
          </a:xfrm>
        </p:spPr>
        <p:txBody>
          <a:bodyPr/>
          <a:lstStyle/>
          <a:p>
            <a:r>
              <a:rPr lang="en-US" sz="1600" dirty="0" smtClean="0"/>
              <a:t>A novel 45 degree offset quadruple-ridge OMT design is proposed for the new EVLA wideband X-Band receivers</a:t>
            </a:r>
          </a:p>
          <a:p>
            <a:r>
              <a:rPr lang="en-US" sz="1600" dirty="0" smtClean="0"/>
              <a:t>Two prototypes have been fabricated and tested, and exceed specifications by a wide margin</a:t>
            </a:r>
          </a:p>
          <a:p>
            <a:r>
              <a:rPr lang="en-US" sz="1600" dirty="0" smtClean="0"/>
              <a:t>The compact design is amenable to cooling with a Model 22 refrigerator</a:t>
            </a:r>
          </a:p>
          <a:p>
            <a:r>
              <a:rPr lang="en-US" sz="1600" dirty="0" smtClean="0"/>
              <a:t>Measured results show that the novel design exhibits good </a:t>
            </a:r>
            <a:r>
              <a:rPr lang="en-US" sz="1600" dirty="0" smtClean="0"/>
              <a:t>axial ratio and circular </a:t>
            </a:r>
            <a:r>
              <a:rPr lang="en-US" sz="1600" dirty="0" smtClean="0"/>
              <a:t>polarization performance </a:t>
            </a:r>
            <a:endParaRPr lang="en-US" sz="1600" dirty="0" smtClean="0"/>
          </a:p>
          <a:p>
            <a:r>
              <a:rPr lang="en-US" sz="1600" dirty="0" smtClean="0"/>
              <a:t>As with the other EVLA quadruple-ridge OMT designs, the new X-Band design is focused on excellent performance, ease of tuning and manufacturability</a:t>
            </a:r>
            <a:endParaRPr lang="en-US" sz="1600" dirty="0" smtClean="0"/>
          </a:p>
          <a:p>
            <a:r>
              <a:rPr lang="en-US" sz="1600" dirty="0" smtClean="0"/>
              <a:t>The OMT electromagnetic design is ready for production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70C7FF-0A7E-45D4-930A-3C0828C5C46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6" name="Picture 1" descr="C:\work\OMT\X-OMT Paper+DR Presentaion\pics\X-OMT Maxwell - Low 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06525"/>
            <a:ext cx="3886200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Novel X-Band OMT Design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6100" cy="4525963"/>
          </a:xfrm>
        </p:spPr>
        <p:txBody>
          <a:bodyPr/>
          <a:lstStyle/>
          <a:p>
            <a:r>
              <a:rPr lang="en-US" dirty="0" smtClean="0">
                <a:ea typeface="ＭＳ Ｐゴシック"/>
              </a:rPr>
              <a:t>The new X-Band OMT uses a 45 degree offset quadruple-ridge design </a:t>
            </a:r>
          </a:p>
          <a:p>
            <a:r>
              <a:rPr lang="en-US" dirty="0" smtClean="0">
                <a:ea typeface="ＭＳ Ｐゴシック"/>
              </a:rPr>
              <a:t>The novel polarizer design combines concepts from low-band and high band circular polarizer designs</a:t>
            </a:r>
          </a:p>
          <a:p>
            <a:r>
              <a:rPr lang="en-US" dirty="0" smtClean="0">
                <a:ea typeface="ＭＳ Ｐゴシック"/>
              </a:rPr>
              <a:t>The OMT combines the function of the ‘45 degree twist’ mode splitter and </a:t>
            </a:r>
            <a:r>
              <a:rPr lang="en-US" dirty="0" err="1" smtClean="0">
                <a:ea typeface="Gill Sans"/>
              </a:rPr>
              <a:t>Bøifot</a:t>
            </a:r>
            <a:r>
              <a:rPr lang="en-US" dirty="0" smtClean="0">
                <a:ea typeface="Gill Sans"/>
              </a:rPr>
              <a:t> OMT used in the high frequency designs</a:t>
            </a:r>
          </a:p>
          <a:p>
            <a:pPr>
              <a:buNone/>
            </a:pPr>
            <a:endParaRPr lang="en-US" dirty="0" smtClean="0">
              <a:ea typeface="ＭＳ Ｐゴシック"/>
            </a:endParaRPr>
          </a:p>
          <a:p>
            <a:endParaRPr lang="en-US" dirty="0" smtClean="0">
              <a:ea typeface="ＭＳ Ｐゴシック"/>
            </a:endParaRPr>
          </a:p>
          <a:p>
            <a:endParaRPr lang="en-US" dirty="0" smtClean="0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F94B0-FBED-4D7F-8F76-84BC0E2E1F1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1" descr="C:\work\OMT\X-OMT Paper+DR Presentaion\pics\X-OMT Maxwell - Low 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06525"/>
            <a:ext cx="3886200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Novel X-Band OMT Design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847088"/>
            <a:ext cx="4326397" cy="4279075"/>
          </a:xfrm>
        </p:spPr>
        <p:txBody>
          <a:bodyPr/>
          <a:lstStyle/>
          <a:p>
            <a:r>
              <a:rPr lang="en-US" dirty="0" smtClean="0">
                <a:ea typeface="ＭＳ Ｐゴシック"/>
              </a:rPr>
              <a:t>Ridges are offset from the square waveguide input by 45 degrees</a:t>
            </a:r>
          </a:p>
          <a:p>
            <a:r>
              <a:rPr lang="en-US" dirty="0" smtClean="0">
                <a:ea typeface="ＭＳ Ｐゴシック"/>
              </a:rPr>
              <a:t>Square Waveguide Input: 0.947” x 0.947”</a:t>
            </a:r>
          </a:p>
          <a:p>
            <a:r>
              <a:rPr lang="en-US" dirty="0" smtClean="0">
                <a:ea typeface="ＭＳ Ｐゴシック"/>
              </a:rPr>
              <a:t>Detects circularly polarized signals when used in conjunction with Sri’s waveguide phase shifter </a:t>
            </a:r>
          </a:p>
          <a:p>
            <a:r>
              <a:rPr lang="en-US" dirty="0" smtClean="0">
                <a:ea typeface="ＭＳ Ｐゴシック"/>
              </a:rPr>
              <a:t>No external </a:t>
            </a:r>
            <a:r>
              <a:rPr lang="en-US" dirty="0" err="1" smtClean="0">
                <a:ea typeface="ＭＳ Ｐゴシック"/>
              </a:rPr>
              <a:t>quadrature</a:t>
            </a:r>
            <a:r>
              <a:rPr lang="en-US" dirty="0" smtClean="0">
                <a:ea typeface="ＭＳ Ｐゴシック"/>
              </a:rPr>
              <a:t> hybrid or phased matched cables in this design</a:t>
            </a:r>
          </a:p>
          <a:p>
            <a:endParaRPr lang="en-US" dirty="0" smtClean="0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2C9FE-82BC-4EC4-8F49-EEBD19FD16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2" descr="C:\work\OMT\X-OMT Paper+DR Presentaion\pics\X-OMT Ridge View3 - Low 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8763" y="2293347"/>
            <a:ext cx="2890837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/>
              </a:rPr>
              <a:t>High-Band EVLA Circular </a:t>
            </a:r>
            <a:r>
              <a:rPr lang="en-US" sz="2800" dirty="0" err="1" smtClean="0">
                <a:ea typeface="ＭＳ Ｐゴシック"/>
              </a:rPr>
              <a:t>Polarizers</a:t>
            </a:r>
            <a:endParaRPr lang="en-US" sz="2800" dirty="0" smtClean="0">
              <a:ea typeface="ＭＳ Ｐゴシック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618038" y="1828800"/>
            <a:ext cx="3444875" cy="785813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Circular to Square Transition</a:t>
            </a:r>
          </a:p>
        </p:txBody>
      </p:sp>
      <p:pic>
        <p:nvPicPr>
          <p:cNvPr id="9220" name="Picture 2" descr="C:\work\OMT\X-OMT Paper+DR Presentaion\Wollack_OM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2066925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3"/>
          <p:cNvSpPr txBox="1">
            <a:spLocks/>
          </p:cNvSpPr>
          <p:nvPr/>
        </p:nvSpPr>
        <p:spPr bwMode="auto">
          <a:xfrm>
            <a:off x="4618038" y="2825750"/>
            <a:ext cx="34448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Sri’s corrugated waveguide Phase Shifter</a:t>
            </a:r>
          </a:p>
        </p:txBody>
      </p:sp>
      <p:sp>
        <p:nvSpPr>
          <p:cNvPr id="9222" name="Rectangle 3"/>
          <p:cNvSpPr txBox="1">
            <a:spLocks/>
          </p:cNvSpPr>
          <p:nvPr/>
        </p:nvSpPr>
        <p:spPr bwMode="auto">
          <a:xfrm>
            <a:off x="4618038" y="3763963"/>
            <a:ext cx="3444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45 Degree offset mode splitter</a:t>
            </a:r>
          </a:p>
        </p:txBody>
      </p:sp>
      <p:sp>
        <p:nvSpPr>
          <p:cNvPr id="9223" name="Rectangle 3"/>
          <p:cNvSpPr txBox="1">
            <a:spLocks/>
          </p:cNvSpPr>
          <p:nvPr/>
        </p:nvSpPr>
        <p:spPr bwMode="auto">
          <a:xfrm>
            <a:off x="4618038" y="4738688"/>
            <a:ext cx="34448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Bøifot</a:t>
            </a:r>
            <a:r>
              <a:rPr lang="en-US" sz="2000" dirty="0">
                <a:solidFill>
                  <a:srgbClr val="000099"/>
                </a:solidFill>
                <a:latin typeface="Gill Sans"/>
                <a:ea typeface="Gill Sans"/>
                <a:cs typeface="Gill Sans"/>
              </a:rPr>
              <a:t> OMT (separates orthogonal linearly polarized signals)</a:t>
            </a:r>
          </a:p>
        </p:txBody>
      </p:sp>
      <p:sp>
        <p:nvSpPr>
          <p:cNvPr id="10" name="Left Arrow 9"/>
          <p:cNvSpPr/>
          <p:nvPr/>
        </p:nvSpPr>
        <p:spPr>
          <a:xfrm>
            <a:off x="3133725" y="2190750"/>
            <a:ext cx="1484313" cy="1587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3133725" y="3159125"/>
            <a:ext cx="1484313" cy="1587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133725" y="4143375"/>
            <a:ext cx="1484313" cy="1587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133725" y="4965700"/>
            <a:ext cx="1484313" cy="1587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AO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old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VLA  backgr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NRAOtemplate</Template>
  <TotalTime>1278</TotalTime>
  <Words>909</Words>
  <Application>Microsoft Office PowerPoint</Application>
  <PresentationFormat>On-screen Show (4:3)</PresentationFormat>
  <Paragraphs>249</Paragraphs>
  <Slides>63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NRAO Title Page</vt:lpstr>
      <vt:lpstr>Gold Image Bottom Bar</vt:lpstr>
      <vt:lpstr>EVLA  backgrnd</vt:lpstr>
      <vt:lpstr>Equation</vt:lpstr>
      <vt:lpstr>Offset Quadruple-Ridge Orthomode Transducer, Mode Splitter/Combiner</vt:lpstr>
      <vt:lpstr>Slide 2</vt:lpstr>
      <vt:lpstr>Low-Band EVLA Circular Polarizers</vt:lpstr>
      <vt:lpstr>High-Band EVLA Circular Polarizers</vt:lpstr>
      <vt:lpstr>X-Band Design Challenges</vt:lpstr>
      <vt:lpstr>Slide 6</vt:lpstr>
      <vt:lpstr>Novel X-Band OMT Design</vt:lpstr>
      <vt:lpstr>Novel X-Band OMT Design</vt:lpstr>
      <vt:lpstr>High-Band EVLA Circular Polarizers</vt:lpstr>
      <vt:lpstr>Proposed EVLA X-Band Circular Polarizer</vt:lpstr>
      <vt:lpstr>Compact Design of X-Band OMT</vt:lpstr>
      <vt:lpstr>X-Band OMT Dimensions</vt:lpstr>
      <vt:lpstr>X-Band OMT Dimensions</vt:lpstr>
      <vt:lpstr>Slide 14</vt:lpstr>
      <vt:lpstr>Circularly Polarized Electromagnetic Waves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Theory of Operation</vt:lpstr>
      <vt:lpstr>Theory of Operation: Phase Shifter</vt:lpstr>
      <vt:lpstr>Theory of Operation: OMT</vt:lpstr>
      <vt:lpstr>Theory of Operation: OMT</vt:lpstr>
      <vt:lpstr>HFSS Simulated OMT Performance</vt:lpstr>
      <vt:lpstr>HFSS Simulated OMT Performance</vt:lpstr>
      <vt:lpstr>Slide 41</vt:lpstr>
      <vt:lpstr>Measured OMT Performance</vt:lpstr>
      <vt:lpstr>Measured OMT Performance</vt:lpstr>
      <vt:lpstr>Measured OMT Performance</vt:lpstr>
      <vt:lpstr>Measured OMT Performance</vt:lpstr>
      <vt:lpstr>Measured OMT Performance</vt:lpstr>
      <vt:lpstr>Measured OMT Performance</vt:lpstr>
      <vt:lpstr>Measured Circular Polarization Performance using Machined Prototype Phase Shifters</vt:lpstr>
      <vt:lpstr>Machined Phase Shifters</vt:lpstr>
      <vt:lpstr>Machined Phase Shifter Measured Performance</vt:lpstr>
      <vt:lpstr>Measured Axial Ratio Performance</vt:lpstr>
      <vt:lpstr>Circular Polarization Performance</vt:lpstr>
      <vt:lpstr>Circular Polarization Performance</vt:lpstr>
      <vt:lpstr>Measured Circular Polarization Performance using Scaled Ku-Band Phase Shifter Experimental Data</vt:lpstr>
      <vt:lpstr>Scaled Phase Shifter Performance</vt:lpstr>
      <vt:lpstr>Measured Axial Ratio Performance using Scaled Ku-Band Phase Shifter Data </vt:lpstr>
      <vt:lpstr>Circular Polarization Performance</vt:lpstr>
      <vt:lpstr>Circular Polarization Performance</vt:lpstr>
      <vt:lpstr>Circular Polarization Performance using Measured OMT Data and Ideal Phase Shifter</vt:lpstr>
      <vt:lpstr>OMT Contribution to Axial Ratio</vt:lpstr>
      <vt:lpstr>OMT CP Insertion Loss</vt:lpstr>
      <vt:lpstr>OMT CP Isolation</vt:lpstr>
      <vt:lpstr>Conclusions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mmckinno</dc:creator>
  <cp:lastModifiedBy>gcoutts</cp:lastModifiedBy>
  <cp:revision>140</cp:revision>
  <dcterms:created xsi:type="dcterms:W3CDTF">2009-02-02T00:18:13Z</dcterms:created>
  <dcterms:modified xsi:type="dcterms:W3CDTF">2009-10-01T14:15:54Z</dcterms:modified>
</cp:coreProperties>
</file>